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diagrams/data2.xml" ContentType="application/vnd.openxmlformats-officedocument.drawingml.diagramData+xml"/>
  <Override PartName="/ppt/diagrams/layout2.xml" ContentType="application/vnd.openxmlformats-officedocument.drawingml.diagramLayout+xml"/>
  <Override PartName="/ppt/diagrams/quickStyle2.xml" ContentType="application/vnd.openxmlformats-officedocument.drawingml.diagramStyle+xml"/>
  <Override PartName="/ppt/diagrams/colors2.xml" ContentType="application/vnd.openxmlformats-officedocument.drawingml.diagramColors+xml"/>
  <Override PartName="/ppt/diagrams/drawing2.xml" ContentType="application/vnd.ms-office.drawingml.diagramDrawing+xml"/>
  <Override PartName="/ppt/notesSlides/notesSlide21.xml" ContentType="application/vnd.openxmlformats-officedocument.presentationml.notesSlide+xml"/>
  <Override PartName="/ppt/notesSlides/notesSlide22.xml" ContentType="application/vnd.openxmlformats-officedocument.presentationml.notesSlide+xml"/>
  <Override PartName="/ppt/diagrams/data3.xml" ContentType="application/vnd.openxmlformats-officedocument.drawingml.diagramData+xml"/>
  <Override PartName="/ppt/diagrams/layout3.xml" ContentType="application/vnd.openxmlformats-officedocument.drawingml.diagramLayout+xml"/>
  <Override PartName="/ppt/diagrams/quickStyle3.xml" ContentType="application/vnd.openxmlformats-officedocument.drawingml.diagramStyle+xml"/>
  <Override PartName="/ppt/diagrams/colors3.xml" ContentType="application/vnd.openxmlformats-officedocument.drawingml.diagramColors+xml"/>
  <Override PartName="/ppt/diagrams/drawing3.xml" ContentType="application/vnd.ms-office.drawingml.diagramDrawing+xml"/>
  <Override PartName="/ppt/notesSlides/notesSlide23.xml" ContentType="application/vnd.openxmlformats-officedocument.presentationml.notesSlide+xml"/>
  <Override PartName="/ppt/notesSlides/notesSlide24.xml" ContentType="application/vnd.openxmlformats-officedocument.presentationml.notesSlide+xml"/>
  <Override PartName="/ppt/notesSlides/notesSlide25.xml" ContentType="application/vnd.openxmlformats-officedocument.presentationml.notesSlide+xml"/>
  <Override PartName="/ppt/notesSlides/notesSlide26.xml" ContentType="application/vnd.openxmlformats-officedocument.presentationml.notesSlide+xml"/>
  <Override PartName="/ppt/notesSlides/notesSlide27.xml" ContentType="application/vnd.openxmlformats-officedocument.presentationml.notesSlide+xml"/>
  <Override PartName="/ppt/notesSlides/notesSlide28.xml" ContentType="application/vnd.openxmlformats-officedocument.presentationml.notesSlide+xml"/>
  <Override PartName="/ppt/notesSlides/notesSlide29.xml" ContentType="application/vnd.openxmlformats-officedocument.presentationml.notesSlide+xml"/>
  <Override PartName="/ppt/diagrams/data4.xml" ContentType="application/vnd.openxmlformats-officedocument.drawingml.diagramData+xml"/>
  <Override PartName="/ppt/diagrams/layout4.xml" ContentType="application/vnd.openxmlformats-officedocument.drawingml.diagramLayout+xml"/>
  <Override PartName="/ppt/diagrams/quickStyle4.xml" ContentType="application/vnd.openxmlformats-officedocument.drawingml.diagramStyle+xml"/>
  <Override PartName="/ppt/diagrams/colors4.xml" ContentType="application/vnd.openxmlformats-officedocument.drawingml.diagramColors+xml"/>
  <Override PartName="/ppt/diagrams/drawing4.xml" ContentType="application/vnd.ms-office.drawingml.diagramDrawing+xml"/>
  <Override PartName="/ppt/notesSlides/notesSlide30.xml" ContentType="application/vnd.openxmlformats-officedocument.presentationml.notesSlide+xml"/>
  <Override PartName="/ppt/diagrams/data5.xml" ContentType="application/vnd.openxmlformats-officedocument.drawingml.diagramData+xml"/>
  <Override PartName="/ppt/diagrams/layout5.xml" ContentType="application/vnd.openxmlformats-officedocument.drawingml.diagramLayout+xml"/>
  <Override PartName="/ppt/diagrams/quickStyle5.xml" ContentType="application/vnd.openxmlformats-officedocument.drawingml.diagramStyle+xml"/>
  <Override PartName="/ppt/diagrams/colors5.xml" ContentType="application/vnd.openxmlformats-officedocument.drawingml.diagramColors+xml"/>
  <Override PartName="/ppt/diagrams/drawing5.xml" ContentType="application/vnd.ms-office.drawingml.diagramDrawing+xml"/>
  <Override PartName="/ppt/notesSlides/notesSlide31.xml" ContentType="application/vnd.openxmlformats-officedocument.presentationml.notesSlide+xml"/>
  <Override PartName="/ppt/notesSlides/notesSlide32.xml" ContentType="application/vnd.openxmlformats-officedocument.presentationml.notesSlide+xml"/>
  <Override PartName="/ppt/notesSlides/notesSlide33.xml" ContentType="application/vnd.openxmlformats-officedocument.presentationml.notesSlide+xml"/>
  <Override PartName="/ppt/notesSlides/notesSlide34.xml" ContentType="application/vnd.openxmlformats-officedocument.presentationml.notesSlide+xml"/>
  <Override PartName="/ppt/notesSlides/notesSlide35.xml" ContentType="application/vnd.openxmlformats-officedocument.presentationml.notesSlide+xml"/>
  <Override PartName="/ppt/notesSlides/notesSlide36.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38"/>
  </p:notesMasterIdLst>
  <p:sldIdLst>
    <p:sldId id="256" r:id="rId2"/>
    <p:sldId id="257" r:id="rId3"/>
    <p:sldId id="258" r:id="rId4"/>
    <p:sldId id="259" r:id="rId5"/>
    <p:sldId id="272" r:id="rId6"/>
    <p:sldId id="260" r:id="rId7"/>
    <p:sldId id="261" r:id="rId8"/>
    <p:sldId id="262" r:id="rId9"/>
    <p:sldId id="263" r:id="rId10"/>
    <p:sldId id="264" r:id="rId11"/>
    <p:sldId id="265" r:id="rId12"/>
    <p:sldId id="266" r:id="rId13"/>
    <p:sldId id="267" r:id="rId14"/>
    <p:sldId id="268" r:id="rId15"/>
    <p:sldId id="269" r:id="rId16"/>
    <p:sldId id="270" r:id="rId17"/>
    <p:sldId id="273" r:id="rId18"/>
    <p:sldId id="271" r:id="rId19"/>
    <p:sldId id="274" r:id="rId20"/>
    <p:sldId id="275" r:id="rId21"/>
    <p:sldId id="276" r:id="rId22"/>
    <p:sldId id="277" r:id="rId23"/>
    <p:sldId id="278" r:id="rId24"/>
    <p:sldId id="279" r:id="rId25"/>
    <p:sldId id="280" r:id="rId26"/>
    <p:sldId id="281" r:id="rId27"/>
    <p:sldId id="282" r:id="rId28"/>
    <p:sldId id="283" r:id="rId29"/>
    <p:sldId id="284" r:id="rId30"/>
    <p:sldId id="296" r:id="rId31"/>
    <p:sldId id="285" r:id="rId32"/>
    <p:sldId id="286" r:id="rId33"/>
    <p:sldId id="287" r:id="rId34"/>
    <p:sldId id="288" r:id="rId35"/>
    <p:sldId id="289" r:id="rId36"/>
    <p:sldId id="290" r:id="rId37"/>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86" d="100"/>
          <a:sy n="86" d="100"/>
        </p:scale>
        <p:origin x="-1092" y="-96"/>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s>
</file>

<file path=ppt/diagrams/colors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3.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4.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5.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5FCC2EF9-17C5-49FD-97D9-0459913E7A87}" type="doc">
      <dgm:prSet loTypeId="urn:microsoft.com/office/officeart/2005/8/layout/orgChart1" loCatId="hierarchy" qsTypeId="urn:microsoft.com/office/officeart/2005/8/quickstyle/simple1" qsCatId="simple" csTypeId="urn:microsoft.com/office/officeart/2005/8/colors/accent1_2" csCatId="accent1" phldr="1"/>
      <dgm:spPr/>
      <dgm:t>
        <a:bodyPr/>
        <a:lstStyle/>
        <a:p>
          <a:endParaRPr lang="en-GB"/>
        </a:p>
      </dgm:t>
    </dgm:pt>
    <dgm:pt modelId="{1FB1512E-701F-4D6E-B591-B5D94B4772CC}">
      <dgm:prSet phldrT="[Text]"/>
      <dgm:spPr/>
      <dgm:t>
        <a:bodyPr/>
        <a:lstStyle/>
        <a:p>
          <a:r>
            <a:rPr lang="ar-AE" dirty="0" smtClean="0"/>
            <a:t>أنواع المثيرات </a:t>
          </a:r>
          <a:endParaRPr lang="en-GB" dirty="0"/>
        </a:p>
      </dgm:t>
    </dgm:pt>
    <dgm:pt modelId="{9A4EA9F7-91A3-4707-BACC-2CF662661172}" type="parTrans" cxnId="{5517588E-157F-409A-83C3-678C4AF4F602}">
      <dgm:prSet/>
      <dgm:spPr/>
      <dgm:t>
        <a:bodyPr/>
        <a:lstStyle/>
        <a:p>
          <a:endParaRPr lang="en-GB"/>
        </a:p>
      </dgm:t>
    </dgm:pt>
    <dgm:pt modelId="{00592902-2959-4561-89AC-AADA1BA7D592}" type="sibTrans" cxnId="{5517588E-157F-409A-83C3-678C4AF4F602}">
      <dgm:prSet/>
      <dgm:spPr/>
      <dgm:t>
        <a:bodyPr/>
        <a:lstStyle/>
        <a:p>
          <a:endParaRPr lang="en-GB"/>
        </a:p>
      </dgm:t>
    </dgm:pt>
    <dgm:pt modelId="{363B7DFA-AF23-44A1-B81F-CA6EE19387B6}">
      <dgm:prSet phldrT="[Text]"/>
      <dgm:spPr/>
      <dgm:t>
        <a:bodyPr/>
        <a:lstStyle/>
        <a:p>
          <a:r>
            <a:rPr lang="ar-AE" dirty="0" smtClean="0"/>
            <a:t>حسب وقتها </a:t>
          </a:r>
          <a:endParaRPr lang="en-GB" dirty="0"/>
        </a:p>
      </dgm:t>
    </dgm:pt>
    <dgm:pt modelId="{A04F9911-8A9D-4C7E-BE5F-80978A2E47C2}" type="parTrans" cxnId="{EC970FD3-3137-4DCF-AE57-F9C1B86EBCC7}">
      <dgm:prSet/>
      <dgm:spPr/>
      <dgm:t>
        <a:bodyPr/>
        <a:lstStyle/>
        <a:p>
          <a:endParaRPr lang="en-GB"/>
        </a:p>
      </dgm:t>
    </dgm:pt>
    <dgm:pt modelId="{88BD89E1-D8BC-4160-AFF8-7A61A0C11636}" type="sibTrans" cxnId="{EC970FD3-3137-4DCF-AE57-F9C1B86EBCC7}">
      <dgm:prSet/>
      <dgm:spPr/>
      <dgm:t>
        <a:bodyPr/>
        <a:lstStyle/>
        <a:p>
          <a:endParaRPr lang="en-GB"/>
        </a:p>
      </dgm:t>
    </dgm:pt>
    <dgm:pt modelId="{55EC5B5C-8B74-4B0A-84AB-1A7480B46072}">
      <dgm:prSet phldrT="[Text]"/>
      <dgm:spPr/>
      <dgm:t>
        <a:bodyPr/>
        <a:lstStyle/>
        <a:p>
          <a:r>
            <a:rPr lang="ar-AE" dirty="0" smtClean="0"/>
            <a:t>حسب طبيعة علاقتها بالاستجابة </a:t>
          </a:r>
          <a:endParaRPr lang="en-GB" dirty="0"/>
        </a:p>
      </dgm:t>
    </dgm:pt>
    <dgm:pt modelId="{4ABF4B53-970B-4F6A-AA40-FF970BCE9A31}" type="parTrans" cxnId="{7D0AB0A2-65B1-49A0-9D3F-FACB89A6A327}">
      <dgm:prSet/>
      <dgm:spPr/>
      <dgm:t>
        <a:bodyPr/>
        <a:lstStyle/>
        <a:p>
          <a:endParaRPr lang="en-GB"/>
        </a:p>
      </dgm:t>
    </dgm:pt>
    <dgm:pt modelId="{87984207-663D-4501-A8C3-E456E4A4A527}" type="sibTrans" cxnId="{7D0AB0A2-65B1-49A0-9D3F-FACB89A6A327}">
      <dgm:prSet/>
      <dgm:spPr/>
      <dgm:t>
        <a:bodyPr/>
        <a:lstStyle/>
        <a:p>
          <a:endParaRPr lang="en-GB"/>
        </a:p>
      </dgm:t>
    </dgm:pt>
    <dgm:pt modelId="{35BC4A81-8CAD-473A-82E7-767E26F46A96}">
      <dgm:prSet phldrT="[Text]"/>
      <dgm:spPr/>
      <dgm:t>
        <a:bodyPr/>
        <a:lstStyle/>
        <a:p>
          <a:r>
            <a:rPr lang="ar-AE" dirty="0" smtClean="0"/>
            <a:t>حسب مكانها </a:t>
          </a:r>
          <a:endParaRPr lang="en-GB" dirty="0"/>
        </a:p>
      </dgm:t>
    </dgm:pt>
    <dgm:pt modelId="{DAEF7D28-7D3A-4BB7-99B8-BCA4879EDB23}" type="parTrans" cxnId="{F8A15E02-72F2-4173-8FF4-89C6D3FC367E}">
      <dgm:prSet/>
      <dgm:spPr/>
      <dgm:t>
        <a:bodyPr/>
        <a:lstStyle/>
        <a:p>
          <a:endParaRPr lang="en-GB"/>
        </a:p>
      </dgm:t>
    </dgm:pt>
    <dgm:pt modelId="{213D61E1-CE0C-4907-8D54-D9B52CE1F1D3}" type="sibTrans" cxnId="{F8A15E02-72F2-4173-8FF4-89C6D3FC367E}">
      <dgm:prSet/>
      <dgm:spPr/>
      <dgm:t>
        <a:bodyPr/>
        <a:lstStyle/>
        <a:p>
          <a:endParaRPr lang="en-GB"/>
        </a:p>
      </dgm:t>
    </dgm:pt>
    <dgm:pt modelId="{46C5D470-D062-4DE0-AE3F-4B5B90162E9D}">
      <dgm:prSet/>
      <dgm:spPr/>
      <dgm:t>
        <a:bodyPr/>
        <a:lstStyle/>
        <a:p>
          <a:r>
            <a:rPr lang="ar-AE" dirty="0" smtClean="0"/>
            <a:t>حسب كونها تقوي أو تضعف السلوك </a:t>
          </a:r>
          <a:endParaRPr lang="en-GB" dirty="0"/>
        </a:p>
      </dgm:t>
    </dgm:pt>
    <dgm:pt modelId="{D17EB419-897A-4C89-A41D-CEEB2C7C1CE1}" type="parTrans" cxnId="{98B20D5A-3628-49D7-A374-B6F1118B3E88}">
      <dgm:prSet/>
      <dgm:spPr/>
      <dgm:t>
        <a:bodyPr/>
        <a:lstStyle/>
        <a:p>
          <a:endParaRPr lang="en-GB"/>
        </a:p>
      </dgm:t>
    </dgm:pt>
    <dgm:pt modelId="{6DF6AB54-C335-46E1-B7E1-F52241EA6C96}" type="sibTrans" cxnId="{98B20D5A-3628-49D7-A374-B6F1118B3E88}">
      <dgm:prSet/>
      <dgm:spPr/>
      <dgm:t>
        <a:bodyPr/>
        <a:lstStyle/>
        <a:p>
          <a:endParaRPr lang="en-GB"/>
        </a:p>
      </dgm:t>
    </dgm:pt>
    <dgm:pt modelId="{0D677123-82B7-4ED4-AF6E-37E4519C14A4}" type="pres">
      <dgm:prSet presAssocID="{5FCC2EF9-17C5-49FD-97D9-0459913E7A87}" presName="hierChild1" presStyleCnt="0">
        <dgm:presLayoutVars>
          <dgm:orgChart val="1"/>
          <dgm:chPref val="1"/>
          <dgm:dir/>
          <dgm:animOne val="branch"/>
          <dgm:animLvl val="lvl"/>
          <dgm:resizeHandles/>
        </dgm:presLayoutVars>
      </dgm:prSet>
      <dgm:spPr/>
    </dgm:pt>
    <dgm:pt modelId="{14B189E1-AA6F-449A-BD13-DF45E2D9A7E9}" type="pres">
      <dgm:prSet presAssocID="{1FB1512E-701F-4D6E-B591-B5D94B4772CC}" presName="hierRoot1" presStyleCnt="0">
        <dgm:presLayoutVars>
          <dgm:hierBranch val="init"/>
        </dgm:presLayoutVars>
      </dgm:prSet>
      <dgm:spPr/>
    </dgm:pt>
    <dgm:pt modelId="{161802C3-7713-4290-8F3B-1B5D55083513}" type="pres">
      <dgm:prSet presAssocID="{1FB1512E-701F-4D6E-B591-B5D94B4772CC}" presName="rootComposite1" presStyleCnt="0"/>
      <dgm:spPr/>
    </dgm:pt>
    <dgm:pt modelId="{9CB84671-680F-4077-BC45-DD442B7E449F}" type="pres">
      <dgm:prSet presAssocID="{1FB1512E-701F-4D6E-B591-B5D94B4772CC}" presName="rootText1" presStyleLbl="node0" presStyleIdx="0" presStyleCnt="1">
        <dgm:presLayoutVars>
          <dgm:chPref val="3"/>
        </dgm:presLayoutVars>
      </dgm:prSet>
      <dgm:spPr/>
    </dgm:pt>
    <dgm:pt modelId="{617F0FF3-9E3E-472D-BD70-D7E60678B237}" type="pres">
      <dgm:prSet presAssocID="{1FB1512E-701F-4D6E-B591-B5D94B4772CC}" presName="rootConnector1" presStyleLbl="node1" presStyleIdx="0" presStyleCnt="0"/>
      <dgm:spPr/>
    </dgm:pt>
    <dgm:pt modelId="{12876551-9BB5-4C16-8B23-07C672D8B8C5}" type="pres">
      <dgm:prSet presAssocID="{1FB1512E-701F-4D6E-B591-B5D94B4772CC}" presName="hierChild2" presStyleCnt="0"/>
      <dgm:spPr/>
    </dgm:pt>
    <dgm:pt modelId="{1D2E75DD-57D9-412E-9FBC-C083558B61F7}" type="pres">
      <dgm:prSet presAssocID="{A04F9911-8A9D-4C7E-BE5F-80978A2E47C2}" presName="Name37" presStyleLbl="parChTrans1D2" presStyleIdx="0" presStyleCnt="4"/>
      <dgm:spPr/>
    </dgm:pt>
    <dgm:pt modelId="{5B615BB1-71E1-4074-BC11-CBBB6CAC137C}" type="pres">
      <dgm:prSet presAssocID="{363B7DFA-AF23-44A1-B81F-CA6EE19387B6}" presName="hierRoot2" presStyleCnt="0">
        <dgm:presLayoutVars>
          <dgm:hierBranch val="init"/>
        </dgm:presLayoutVars>
      </dgm:prSet>
      <dgm:spPr/>
    </dgm:pt>
    <dgm:pt modelId="{F8F41CA4-702B-483F-B50A-BEAFF50C2CFB}" type="pres">
      <dgm:prSet presAssocID="{363B7DFA-AF23-44A1-B81F-CA6EE19387B6}" presName="rootComposite" presStyleCnt="0"/>
      <dgm:spPr/>
    </dgm:pt>
    <dgm:pt modelId="{7CE0C2AF-4D3E-43A6-B6E8-4A16BD0F9E7E}" type="pres">
      <dgm:prSet presAssocID="{363B7DFA-AF23-44A1-B81F-CA6EE19387B6}" presName="rootText" presStyleLbl="node2" presStyleIdx="0" presStyleCnt="4">
        <dgm:presLayoutVars>
          <dgm:chPref val="3"/>
        </dgm:presLayoutVars>
      </dgm:prSet>
      <dgm:spPr/>
    </dgm:pt>
    <dgm:pt modelId="{C7C9F475-A66A-4402-82B0-0FCF6F4DD24C}" type="pres">
      <dgm:prSet presAssocID="{363B7DFA-AF23-44A1-B81F-CA6EE19387B6}" presName="rootConnector" presStyleLbl="node2" presStyleIdx="0" presStyleCnt="4"/>
      <dgm:spPr/>
    </dgm:pt>
    <dgm:pt modelId="{6F5D8E06-BB7F-4C31-975D-F6EF0417E45E}" type="pres">
      <dgm:prSet presAssocID="{363B7DFA-AF23-44A1-B81F-CA6EE19387B6}" presName="hierChild4" presStyleCnt="0"/>
      <dgm:spPr/>
    </dgm:pt>
    <dgm:pt modelId="{256AC113-7FCD-435B-B734-A11AAA62CFC9}" type="pres">
      <dgm:prSet presAssocID="{363B7DFA-AF23-44A1-B81F-CA6EE19387B6}" presName="hierChild5" presStyleCnt="0"/>
      <dgm:spPr/>
    </dgm:pt>
    <dgm:pt modelId="{707E39AF-1568-4671-A461-A400AEF6A94B}" type="pres">
      <dgm:prSet presAssocID="{D17EB419-897A-4C89-A41D-CEEB2C7C1CE1}" presName="Name37" presStyleLbl="parChTrans1D2" presStyleIdx="1" presStyleCnt="4"/>
      <dgm:spPr/>
    </dgm:pt>
    <dgm:pt modelId="{C95664A7-B3D7-482D-A384-3F3B68F4781D}" type="pres">
      <dgm:prSet presAssocID="{46C5D470-D062-4DE0-AE3F-4B5B90162E9D}" presName="hierRoot2" presStyleCnt="0">
        <dgm:presLayoutVars>
          <dgm:hierBranch val="init"/>
        </dgm:presLayoutVars>
      </dgm:prSet>
      <dgm:spPr/>
    </dgm:pt>
    <dgm:pt modelId="{968C8AE7-F111-4BAF-9E79-5DA22BCF5215}" type="pres">
      <dgm:prSet presAssocID="{46C5D470-D062-4DE0-AE3F-4B5B90162E9D}" presName="rootComposite" presStyleCnt="0"/>
      <dgm:spPr/>
    </dgm:pt>
    <dgm:pt modelId="{BCF0BC26-ABDA-4C36-9B8A-9CDBEDD410BC}" type="pres">
      <dgm:prSet presAssocID="{46C5D470-D062-4DE0-AE3F-4B5B90162E9D}" presName="rootText" presStyleLbl="node2" presStyleIdx="1" presStyleCnt="4">
        <dgm:presLayoutVars>
          <dgm:chPref val="3"/>
        </dgm:presLayoutVars>
      </dgm:prSet>
      <dgm:spPr/>
    </dgm:pt>
    <dgm:pt modelId="{07820703-9333-4F88-B711-D988249B2A18}" type="pres">
      <dgm:prSet presAssocID="{46C5D470-D062-4DE0-AE3F-4B5B90162E9D}" presName="rootConnector" presStyleLbl="node2" presStyleIdx="1" presStyleCnt="4"/>
      <dgm:spPr/>
    </dgm:pt>
    <dgm:pt modelId="{62150980-2C76-4CED-BEC9-DFA622E86F95}" type="pres">
      <dgm:prSet presAssocID="{46C5D470-D062-4DE0-AE3F-4B5B90162E9D}" presName="hierChild4" presStyleCnt="0"/>
      <dgm:spPr/>
    </dgm:pt>
    <dgm:pt modelId="{BD6857D1-AC4E-4098-897C-BDB64167A78F}" type="pres">
      <dgm:prSet presAssocID="{46C5D470-D062-4DE0-AE3F-4B5B90162E9D}" presName="hierChild5" presStyleCnt="0"/>
      <dgm:spPr/>
    </dgm:pt>
    <dgm:pt modelId="{4F3C0362-D8DA-4AC4-8D24-71C6AD9C8A1E}" type="pres">
      <dgm:prSet presAssocID="{4ABF4B53-970B-4F6A-AA40-FF970BCE9A31}" presName="Name37" presStyleLbl="parChTrans1D2" presStyleIdx="2" presStyleCnt="4"/>
      <dgm:spPr/>
    </dgm:pt>
    <dgm:pt modelId="{D69CAD33-C7D0-41A2-944D-95C7FACDE38A}" type="pres">
      <dgm:prSet presAssocID="{55EC5B5C-8B74-4B0A-84AB-1A7480B46072}" presName="hierRoot2" presStyleCnt="0">
        <dgm:presLayoutVars>
          <dgm:hierBranch val="init"/>
        </dgm:presLayoutVars>
      </dgm:prSet>
      <dgm:spPr/>
    </dgm:pt>
    <dgm:pt modelId="{EB687F0D-C704-44B4-B097-94DB05A72DD0}" type="pres">
      <dgm:prSet presAssocID="{55EC5B5C-8B74-4B0A-84AB-1A7480B46072}" presName="rootComposite" presStyleCnt="0"/>
      <dgm:spPr/>
    </dgm:pt>
    <dgm:pt modelId="{C3AB5506-1C59-41F4-A212-94F54D414CD7}" type="pres">
      <dgm:prSet presAssocID="{55EC5B5C-8B74-4B0A-84AB-1A7480B46072}" presName="rootText" presStyleLbl="node2" presStyleIdx="2" presStyleCnt="4">
        <dgm:presLayoutVars>
          <dgm:chPref val="3"/>
        </dgm:presLayoutVars>
      </dgm:prSet>
      <dgm:spPr/>
      <dgm:t>
        <a:bodyPr/>
        <a:lstStyle/>
        <a:p>
          <a:endParaRPr lang="en-GB"/>
        </a:p>
      </dgm:t>
    </dgm:pt>
    <dgm:pt modelId="{562898B9-3818-4C95-8DA4-10DF724ED4BD}" type="pres">
      <dgm:prSet presAssocID="{55EC5B5C-8B74-4B0A-84AB-1A7480B46072}" presName="rootConnector" presStyleLbl="node2" presStyleIdx="2" presStyleCnt="4"/>
      <dgm:spPr/>
    </dgm:pt>
    <dgm:pt modelId="{DF4C882B-B86F-47FE-BA9D-A9AFD940E97E}" type="pres">
      <dgm:prSet presAssocID="{55EC5B5C-8B74-4B0A-84AB-1A7480B46072}" presName="hierChild4" presStyleCnt="0"/>
      <dgm:spPr/>
    </dgm:pt>
    <dgm:pt modelId="{B1780C94-CBF7-4E75-925D-2179C80A4EEA}" type="pres">
      <dgm:prSet presAssocID="{55EC5B5C-8B74-4B0A-84AB-1A7480B46072}" presName="hierChild5" presStyleCnt="0"/>
      <dgm:spPr/>
    </dgm:pt>
    <dgm:pt modelId="{7403E88A-9065-422D-887B-205C640A096A}" type="pres">
      <dgm:prSet presAssocID="{DAEF7D28-7D3A-4BB7-99B8-BCA4879EDB23}" presName="Name37" presStyleLbl="parChTrans1D2" presStyleIdx="3" presStyleCnt="4"/>
      <dgm:spPr/>
    </dgm:pt>
    <dgm:pt modelId="{16D60FFD-B36C-4B69-9CD9-9DD142906832}" type="pres">
      <dgm:prSet presAssocID="{35BC4A81-8CAD-473A-82E7-767E26F46A96}" presName="hierRoot2" presStyleCnt="0">
        <dgm:presLayoutVars>
          <dgm:hierBranch val="init"/>
        </dgm:presLayoutVars>
      </dgm:prSet>
      <dgm:spPr/>
    </dgm:pt>
    <dgm:pt modelId="{76CE3200-51D1-4ED6-A271-210849817220}" type="pres">
      <dgm:prSet presAssocID="{35BC4A81-8CAD-473A-82E7-767E26F46A96}" presName="rootComposite" presStyleCnt="0"/>
      <dgm:spPr/>
    </dgm:pt>
    <dgm:pt modelId="{61A8E13B-313E-4022-9BC0-A41A9ADAF800}" type="pres">
      <dgm:prSet presAssocID="{35BC4A81-8CAD-473A-82E7-767E26F46A96}" presName="rootText" presStyleLbl="node2" presStyleIdx="3" presStyleCnt="4">
        <dgm:presLayoutVars>
          <dgm:chPref val="3"/>
        </dgm:presLayoutVars>
      </dgm:prSet>
      <dgm:spPr/>
    </dgm:pt>
    <dgm:pt modelId="{37B893A8-7E23-41BF-8246-C43A1806E6E5}" type="pres">
      <dgm:prSet presAssocID="{35BC4A81-8CAD-473A-82E7-767E26F46A96}" presName="rootConnector" presStyleLbl="node2" presStyleIdx="3" presStyleCnt="4"/>
      <dgm:spPr/>
    </dgm:pt>
    <dgm:pt modelId="{37C0EC17-DA86-4002-A3FC-E0DD0C6CAA2F}" type="pres">
      <dgm:prSet presAssocID="{35BC4A81-8CAD-473A-82E7-767E26F46A96}" presName="hierChild4" presStyleCnt="0"/>
      <dgm:spPr/>
    </dgm:pt>
    <dgm:pt modelId="{527651BE-B706-4F8A-BCAF-3C7079460705}" type="pres">
      <dgm:prSet presAssocID="{35BC4A81-8CAD-473A-82E7-767E26F46A96}" presName="hierChild5" presStyleCnt="0"/>
      <dgm:spPr/>
    </dgm:pt>
    <dgm:pt modelId="{E2F048DF-605E-444D-90A4-00BFC2AD52A2}" type="pres">
      <dgm:prSet presAssocID="{1FB1512E-701F-4D6E-B591-B5D94B4772CC}" presName="hierChild3" presStyleCnt="0"/>
      <dgm:spPr/>
    </dgm:pt>
  </dgm:ptLst>
  <dgm:cxnLst>
    <dgm:cxn modelId="{5517588E-157F-409A-83C3-678C4AF4F602}" srcId="{5FCC2EF9-17C5-49FD-97D9-0459913E7A87}" destId="{1FB1512E-701F-4D6E-B591-B5D94B4772CC}" srcOrd="0" destOrd="0" parTransId="{9A4EA9F7-91A3-4707-BACC-2CF662661172}" sibTransId="{00592902-2959-4561-89AC-AADA1BA7D592}"/>
    <dgm:cxn modelId="{7E52432C-2361-4CEE-8A64-95A4351FDE25}" type="presOf" srcId="{35BC4A81-8CAD-473A-82E7-767E26F46A96}" destId="{37B893A8-7E23-41BF-8246-C43A1806E6E5}" srcOrd="1" destOrd="0" presId="urn:microsoft.com/office/officeart/2005/8/layout/orgChart1"/>
    <dgm:cxn modelId="{8CE2D411-E397-4675-B325-A913930CC780}" type="presOf" srcId="{46C5D470-D062-4DE0-AE3F-4B5B90162E9D}" destId="{07820703-9333-4F88-B711-D988249B2A18}" srcOrd="1" destOrd="0" presId="urn:microsoft.com/office/officeart/2005/8/layout/orgChart1"/>
    <dgm:cxn modelId="{6A058A47-D565-4BF5-9355-3D927E6522A3}" type="presOf" srcId="{1FB1512E-701F-4D6E-B591-B5D94B4772CC}" destId="{9CB84671-680F-4077-BC45-DD442B7E449F}" srcOrd="0" destOrd="0" presId="urn:microsoft.com/office/officeart/2005/8/layout/orgChart1"/>
    <dgm:cxn modelId="{F8A15E02-72F2-4173-8FF4-89C6D3FC367E}" srcId="{1FB1512E-701F-4D6E-B591-B5D94B4772CC}" destId="{35BC4A81-8CAD-473A-82E7-767E26F46A96}" srcOrd="3" destOrd="0" parTransId="{DAEF7D28-7D3A-4BB7-99B8-BCA4879EDB23}" sibTransId="{213D61E1-CE0C-4907-8D54-D9B52CE1F1D3}"/>
    <dgm:cxn modelId="{69CAE999-9E2E-485A-AF55-05253A5F3475}" type="presOf" srcId="{A04F9911-8A9D-4C7E-BE5F-80978A2E47C2}" destId="{1D2E75DD-57D9-412E-9FBC-C083558B61F7}" srcOrd="0" destOrd="0" presId="urn:microsoft.com/office/officeart/2005/8/layout/orgChart1"/>
    <dgm:cxn modelId="{EC970FD3-3137-4DCF-AE57-F9C1B86EBCC7}" srcId="{1FB1512E-701F-4D6E-B591-B5D94B4772CC}" destId="{363B7DFA-AF23-44A1-B81F-CA6EE19387B6}" srcOrd="0" destOrd="0" parTransId="{A04F9911-8A9D-4C7E-BE5F-80978A2E47C2}" sibTransId="{88BD89E1-D8BC-4160-AFF8-7A61A0C11636}"/>
    <dgm:cxn modelId="{3B65AD93-946A-455E-A220-79C642CD4FB3}" type="presOf" srcId="{46C5D470-D062-4DE0-AE3F-4B5B90162E9D}" destId="{BCF0BC26-ABDA-4C36-9B8A-9CDBEDD410BC}" srcOrd="0" destOrd="0" presId="urn:microsoft.com/office/officeart/2005/8/layout/orgChart1"/>
    <dgm:cxn modelId="{E3F53DCB-ECEF-4241-9BF2-293896B87E0C}" type="presOf" srcId="{4ABF4B53-970B-4F6A-AA40-FF970BCE9A31}" destId="{4F3C0362-D8DA-4AC4-8D24-71C6AD9C8A1E}" srcOrd="0" destOrd="0" presId="urn:microsoft.com/office/officeart/2005/8/layout/orgChart1"/>
    <dgm:cxn modelId="{E89AD4EB-13AE-4E94-AD68-AB90EBA5AB61}" type="presOf" srcId="{363B7DFA-AF23-44A1-B81F-CA6EE19387B6}" destId="{7CE0C2AF-4D3E-43A6-B6E8-4A16BD0F9E7E}" srcOrd="0" destOrd="0" presId="urn:microsoft.com/office/officeart/2005/8/layout/orgChart1"/>
    <dgm:cxn modelId="{0A355D43-C3A0-4C01-B4F8-A59E54F3C52A}" type="presOf" srcId="{5FCC2EF9-17C5-49FD-97D9-0459913E7A87}" destId="{0D677123-82B7-4ED4-AF6E-37E4519C14A4}" srcOrd="0" destOrd="0" presId="urn:microsoft.com/office/officeart/2005/8/layout/orgChart1"/>
    <dgm:cxn modelId="{CD79C800-2F52-4DE9-BAE8-218EF34CB2ED}" type="presOf" srcId="{D17EB419-897A-4C89-A41D-CEEB2C7C1CE1}" destId="{707E39AF-1568-4671-A461-A400AEF6A94B}" srcOrd="0" destOrd="0" presId="urn:microsoft.com/office/officeart/2005/8/layout/orgChart1"/>
    <dgm:cxn modelId="{18E180EF-0B6B-4FA8-B3DA-B9D87CEBD494}" type="presOf" srcId="{1FB1512E-701F-4D6E-B591-B5D94B4772CC}" destId="{617F0FF3-9E3E-472D-BD70-D7E60678B237}" srcOrd="1" destOrd="0" presId="urn:microsoft.com/office/officeart/2005/8/layout/orgChart1"/>
    <dgm:cxn modelId="{98B20D5A-3628-49D7-A374-B6F1118B3E88}" srcId="{1FB1512E-701F-4D6E-B591-B5D94B4772CC}" destId="{46C5D470-D062-4DE0-AE3F-4B5B90162E9D}" srcOrd="1" destOrd="0" parTransId="{D17EB419-897A-4C89-A41D-CEEB2C7C1CE1}" sibTransId="{6DF6AB54-C335-46E1-B7E1-F52241EA6C96}"/>
    <dgm:cxn modelId="{FE50CCA9-B37C-4914-AA17-9377ED2276BE}" type="presOf" srcId="{DAEF7D28-7D3A-4BB7-99B8-BCA4879EDB23}" destId="{7403E88A-9065-422D-887B-205C640A096A}" srcOrd="0" destOrd="0" presId="urn:microsoft.com/office/officeart/2005/8/layout/orgChart1"/>
    <dgm:cxn modelId="{B4F66601-54E1-402D-9DE6-AA8B9A6D2064}" type="presOf" srcId="{55EC5B5C-8B74-4B0A-84AB-1A7480B46072}" destId="{562898B9-3818-4C95-8DA4-10DF724ED4BD}" srcOrd="1" destOrd="0" presId="urn:microsoft.com/office/officeart/2005/8/layout/orgChart1"/>
    <dgm:cxn modelId="{AAD16BAC-2B23-4B91-A152-637D4BA15CE6}" type="presOf" srcId="{55EC5B5C-8B74-4B0A-84AB-1A7480B46072}" destId="{C3AB5506-1C59-41F4-A212-94F54D414CD7}" srcOrd="0" destOrd="0" presId="urn:microsoft.com/office/officeart/2005/8/layout/orgChart1"/>
    <dgm:cxn modelId="{1A7C2A38-CF6C-4442-AEA5-62A4B509BEAD}" type="presOf" srcId="{35BC4A81-8CAD-473A-82E7-767E26F46A96}" destId="{61A8E13B-313E-4022-9BC0-A41A9ADAF800}" srcOrd="0" destOrd="0" presId="urn:microsoft.com/office/officeart/2005/8/layout/orgChart1"/>
    <dgm:cxn modelId="{6E60130A-C100-4752-B386-C82ED11B6765}" type="presOf" srcId="{363B7DFA-AF23-44A1-B81F-CA6EE19387B6}" destId="{C7C9F475-A66A-4402-82B0-0FCF6F4DD24C}" srcOrd="1" destOrd="0" presId="urn:microsoft.com/office/officeart/2005/8/layout/orgChart1"/>
    <dgm:cxn modelId="{7D0AB0A2-65B1-49A0-9D3F-FACB89A6A327}" srcId="{1FB1512E-701F-4D6E-B591-B5D94B4772CC}" destId="{55EC5B5C-8B74-4B0A-84AB-1A7480B46072}" srcOrd="2" destOrd="0" parTransId="{4ABF4B53-970B-4F6A-AA40-FF970BCE9A31}" sibTransId="{87984207-663D-4501-A8C3-E456E4A4A527}"/>
    <dgm:cxn modelId="{ADC4F0D5-26E9-4500-A659-41D4D7760049}" type="presParOf" srcId="{0D677123-82B7-4ED4-AF6E-37E4519C14A4}" destId="{14B189E1-AA6F-449A-BD13-DF45E2D9A7E9}" srcOrd="0" destOrd="0" presId="urn:microsoft.com/office/officeart/2005/8/layout/orgChart1"/>
    <dgm:cxn modelId="{917BE6B0-880A-4F9A-9EAF-150ADFD90108}" type="presParOf" srcId="{14B189E1-AA6F-449A-BD13-DF45E2D9A7E9}" destId="{161802C3-7713-4290-8F3B-1B5D55083513}" srcOrd="0" destOrd="0" presId="urn:microsoft.com/office/officeart/2005/8/layout/orgChart1"/>
    <dgm:cxn modelId="{9D82ABC1-6C78-4EC0-A72C-BE3320F94346}" type="presParOf" srcId="{161802C3-7713-4290-8F3B-1B5D55083513}" destId="{9CB84671-680F-4077-BC45-DD442B7E449F}" srcOrd="0" destOrd="0" presId="urn:microsoft.com/office/officeart/2005/8/layout/orgChart1"/>
    <dgm:cxn modelId="{659BF426-22CA-4AC5-A683-8F24137476A8}" type="presParOf" srcId="{161802C3-7713-4290-8F3B-1B5D55083513}" destId="{617F0FF3-9E3E-472D-BD70-D7E60678B237}" srcOrd="1" destOrd="0" presId="urn:microsoft.com/office/officeart/2005/8/layout/orgChart1"/>
    <dgm:cxn modelId="{D322CA0D-52FD-4988-A420-C9C0E8AF8541}" type="presParOf" srcId="{14B189E1-AA6F-449A-BD13-DF45E2D9A7E9}" destId="{12876551-9BB5-4C16-8B23-07C672D8B8C5}" srcOrd="1" destOrd="0" presId="urn:microsoft.com/office/officeart/2005/8/layout/orgChart1"/>
    <dgm:cxn modelId="{C3626A3F-86EF-4F5F-A223-3571F05701F4}" type="presParOf" srcId="{12876551-9BB5-4C16-8B23-07C672D8B8C5}" destId="{1D2E75DD-57D9-412E-9FBC-C083558B61F7}" srcOrd="0" destOrd="0" presId="urn:microsoft.com/office/officeart/2005/8/layout/orgChart1"/>
    <dgm:cxn modelId="{D9618810-B2B0-423C-A2C9-9890E7D45F31}" type="presParOf" srcId="{12876551-9BB5-4C16-8B23-07C672D8B8C5}" destId="{5B615BB1-71E1-4074-BC11-CBBB6CAC137C}" srcOrd="1" destOrd="0" presId="urn:microsoft.com/office/officeart/2005/8/layout/orgChart1"/>
    <dgm:cxn modelId="{8F83ACCA-2D70-4823-8939-B63CE3D8547C}" type="presParOf" srcId="{5B615BB1-71E1-4074-BC11-CBBB6CAC137C}" destId="{F8F41CA4-702B-483F-B50A-BEAFF50C2CFB}" srcOrd="0" destOrd="0" presId="urn:microsoft.com/office/officeart/2005/8/layout/orgChart1"/>
    <dgm:cxn modelId="{93FDDA78-E637-4213-9232-174008760A1A}" type="presParOf" srcId="{F8F41CA4-702B-483F-B50A-BEAFF50C2CFB}" destId="{7CE0C2AF-4D3E-43A6-B6E8-4A16BD0F9E7E}" srcOrd="0" destOrd="0" presId="urn:microsoft.com/office/officeart/2005/8/layout/orgChart1"/>
    <dgm:cxn modelId="{F3C305EA-F71E-46CC-9C15-8A1E9B89A787}" type="presParOf" srcId="{F8F41CA4-702B-483F-B50A-BEAFF50C2CFB}" destId="{C7C9F475-A66A-4402-82B0-0FCF6F4DD24C}" srcOrd="1" destOrd="0" presId="urn:microsoft.com/office/officeart/2005/8/layout/orgChart1"/>
    <dgm:cxn modelId="{AE94ACEA-5864-4F42-80E3-9A4D39001B2B}" type="presParOf" srcId="{5B615BB1-71E1-4074-BC11-CBBB6CAC137C}" destId="{6F5D8E06-BB7F-4C31-975D-F6EF0417E45E}" srcOrd="1" destOrd="0" presId="urn:microsoft.com/office/officeart/2005/8/layout/orgChart1"/>
    <dgm:cxn modelId="{6D53388D-4FD3-4277-90BD-18782D420183}" type="presParOf" srcId="{5B615BB1-71E1-4074-BC11-CBBB6CAC137C}" destId="{256AC113-7FCD-435B-B734-A11AAA62CFC9}" srcOrd="2" destOrd="0" presId="urn:microsoft.com/office/officeart/2005/8/layout/orgChart1"/>
    <dgm:cxn modelId="{FDF6ED42-071C-45C6-9AA0-E0EC5846B1DB}" type="presParOf" srcId="{12876551-9BB5-4C16-8B23-07C672D8B8C5}" destId="{707E39AF-1568-4671-A461-A400AEF6A94B}" srcOrd="2" destOrd="0" presId="urn:microsoft.com/office/officeart/2005/8/layout/orgChart1"/>
    <dgm:cxn modelId="{43930222-9B2C-472B-B30F-7CF8D19AAF61}" type="presParOf" srcId="{12876551-9BB5-4C16-8B23-07C672D8B8C5}" destId="{C95664A7-B3D7-482D-A384-3F3B68F4781D}" srcOrd="3" destOrd="0" presId="urn:microsoft.com/office/officeart/2005/8/layout/orgChart1"/>
    <dgm:cxn modelId="{2B736F0B-4E30-49F0-980C-A86B42548521}" type="presParOf" srcId="{C95664A7-B3D7-482D-A384-3F3B68F4781D}" destId="{968C8AE7-F111-4BAF-9E79-5DA22BCF5215}" srcOrd="0" destOrd="0" presId="urn:microsoft.com/office/officeart/2005/8/layout/orgChart1"/>
    <dgm:cxn modelId="{D6ED66F3-1BBF-44CD-9F8A-67D514284EE2}" type="presParOf" srcId="{968C8AE7-F111-4BAF-9E79-5DA22BCF5215}" destId="{BCF0BC26-ABDA-4C36-9B8A-9CDBEDD410BC}" srcOrd="0" destOrd="0" presId="urn:microsoft.com/office/officeart/2005/8/layout/orgChart1"/>
    <dgm:cxn modelId="{B22CE76F-4A87-4992-9A8C-DCAB94D47F18}" type="presParOf" srcId="{968C8AE7-F111-4BAF-9E79-5DA22BCF5215}" destId="{07820703-9333-4F88-B711-D988249B2A18}" srcOrd="1" destOrd="0" presId="urn:microsoft.com/office/officeart/2005/8/layout/orgChart1"/>
    <dgm:cxn modelId="{1297BE62-30B5-42FB-8E2B-AF22BF8D8BBE}" type="presParOf" srcId="{C95664A7-B3D7-482D-A384-3F3B68F4781D}" destId="{62150980-2C76-4CED-BEC9-DFA622E86F95}" srcOrd="1" destOrd="0" presId="urn:microsoft.com/office/officeart/2005/8/layout/orgChart1"/>
    <dgm:cxn modelId="{4A981627-DDEA-4CEC-A166-D4FAABF0B8A0}" type="presParOf" srcId="{C95664A7-B3D7-482D-A384-3F3B68F4781D}" destId="{BD6857D1-AC4E-4098-897C-BDB64167A78F}" srcOrd="2" destOrd="0" presId="urn:microsoft.com/office/officeart/2005/8/layout/orgChart1"/>
    <dgm:cxn modelId="{A807F6B3-63D1-4386-88A2-C29F21DAFD6A}" type="presParOf" srcId="{12876551-9BB5-4C16-8B23-07C672D8B8C5}" destId="{4F3C0362-D8DA-4AC4-8D24-71C6AD9C8A1E}" srcOrd="4" destOrd="0" presId="urn:microsoft.com/office/officeart/2005/8/layout/orgChart1"/>
    <dgm:cxn modelId="{6964DBE1-2F51-45F9-A981-F1DD0967ACF0}" type="presParOf" srcId="{12876551-9BB5-4C16-8B23-07C672D8B8C5}" destId="{D69CAD33-C7D0-41A2-944D-95C7FACDE38A}" srcOrd="5" destOrd="0" presId="urn:microsoft.com/office/officeart/2005/8/layout/orgChart1"/>
    <dgm:cxn modelId="{037BF4A2-6207-46A6-9539-9FAF73ABE389}" type="presParOf" srcId="{D69CAD33-C7D0-41A2-944D-95C7FACDE38A}" destId="{EB687F0D-C704-44B4-B097-94DB05A72DD0}" srcOrd="0" destOrd="0" presId="urn:microsoft.com/office/officeart/2005/8/layout/orgChart1"/>
    <dgm:cxn modelId="{788FB4F0-D2F5-47A1-A23F-013C60B80257}" type="presParOf" srcId="{EB687F0D-C704-44B4-B097-94DB05A72DD0}" destId="{C3AB5506-1C59-41F4-A212-94F54D414CD7}" srcOrd="0" destOrd="0" presId="urn:microsoft.com/office/officeart/2005/8/layout/orgChart1"/>
    <dgm:cxn modelId="{4699D214-E76E-425F-86A8-6E9A99661A36}" type="presParOf" srcId="{EB687F0D-C704-44B4-B097-94DB05A72DD0}" destId="{562898B9-3818-4C95-8DA4-10DF724ED4BD}" srcOrd="1" destOrd="0" presId="urn:microsoft.com/office/officeart/2005/8/layout/orgChart1"/>
    <dgm:cxn modelId="{C1DDC20B-2FCD-4403-B33F-791BE2A35880}" type="presParOf" srcId="{D69CAD33-C7D0-41A2-944D-95C7FACDE38A}" destId="{DF4C882B-B86F-47FE-BA9D-A9AFD940E97E}" srcOrd="1" destOrd="0" presId="urn:microsoft.com/office/officeart/2005/8/layout/orgChart1"/>
    <dgm:cxn modelId="{161601F3-29A5-4CC4-A27D-FAC65D618224}" type="presParOf" srcId="{D69CAD33-C7D0-41A2-944D-95C7FACDE38A}" destId="{B1780C94-CBF7-4E75-925D-2179C80A4EEA}" srcOrd="2" destOrd="0" presId="urn:microsoft.com/office/officeart/2005/8/layout/orgChart1"/>
    <dgm:cxn modelId="{812153B0-256C-4796-9E1C-E361D16C006D}" type="presParOf" srcId="{12876551-9BB5-4C16-8B23-07C672D8B8C5}" destId="{7403E88A-9065-422D-887B-205C640A096A}" srcOrd="6" destOrd="0" presId="urn:microsoft.com/office/officeart/2005/8/layout/orgChart1"/>
    <dgm:cxn modelId="{0C2020B4-E72E-4B67-AD5E-AFAD775005B4}" type="presParOf" srcId="{12876551-9BB5-4C16-8B23-07C672D8B8C5}" destId="{16D60FFD-B36C-4B69-9CD9-9DD142906832}" srcOrd="7" destOrd="0" presId="urn:microsoft.com/office/officeart/2005/8/layout/orgChart1"/>
    <dgm:cxn modelId="{AAEA245D-0C00-4822-8419-9F4A88B68D42}" type="presParOf" srcId="{16D60FFD-B36C-4B69-9CD9-9DD142906832}" destId="{76CE3200-51D1-4ED6-A271-210849817220}" srcOrd="0" destOrd="0" presId="urn:microsoft.com/office/officeart/2005/8/layout/orgChart1"/>
    <dgm:cxn modelId="{64012482-76B1-440C-B6EE-46715ED81C7D}" type="presParOf" srcId="{76CE3200-51D1-4ED6-A271-210849817220}" destId="{61A8E13B-313E-4022-9BC0-A41A9ADAF800}" srcOrd="0" destOrd="0" presId="urn:microsoft.com/office/officeart/2005/8/layout/orgChart1"/>
    <dgm:cxn modelId="{30A99D3C-8FFC-4C0E-9D67-E92208B87C80}" type="presParOf" srcId="{76CE3200-51D1-4ED6-A271-210849817220}" destId="{37B893A8-7E23-41BF-8246-C43A1806E6E5}" srcOrd="1" destOrd="0" presId="urn:microsoft.com/office/officeart/2005/8/layout/orgChart1"/>
    <dgm:cxn modelId="{EDD2053F-2C21-466D-88B0-ED2173A77C19}" type="presParOf" srcId="{16D60FFD-B36C-4B69-9CD9-9DD142906832}" destId="{37C0EC17-DA86-4002-A3FC-E0DD0C6CAA2F}" srcOrd="1" destOrd="0" presId="urn:microsoft.com/office/officeart/2005/8/layout/orgChart1"/>
    <dgm:cxn modelId="{A97C5AA4-694B-4558-ADEC-DBFA5D871D20}" type="presParOf" srcId="{16D60FFD-B36C-4B69-9CD9-9DD142906832}" destId="{527651BE-B706-4F8A-BCAF-3C7079460705}" srcOrd="2" destOrd="0" presId="urn:microsoft.com/office/officeart/2005/8/layout/orgChart1"/>
    <dgm:cxn modelId="{DB9E628C-7F80-410F-B241-2667E8D9F57A}" type="presParOf" srcId="{14B189E1-AA6F-449A-BD13-DF45E2D9A7E9}" destId="{E2F048DF-605E-444D-90A4-00BFC2AD52A2}" srcOrd="2" destOrd="0" presId="urn:microsoft.com/office/officeart/2005/8/layout/orgChart1"/>
  </dgm:cxnLst>
  <dgm:bg/>
  <dgm:whole>
    <a:ln w="9525" cap="flat" cmpd="sng" algn="ctr">
      <a:solidFill>
        <a:schemeClr val="tx2"/>
      </a:solidFill>
      <a:prstDash val="solid"/>
      <a:round/>
      <a:headEnd type="none" w="med" len="med"/>
      <a:tailEnd type="none" w="med" len="med"/>
    </a:ln>
  </dgm:whole>
  <dgm:extLst>
    <a:ext uri="http://schemas.microsoft.com/office/drawing/2008/diagram">
      <dsp:dataModelExt xmlns:dsp="http://schemas.microsoft.com/office/drawing/2008/diagram" relId="rId7" minVer="http://schemas.openxmlformats.org/drawingml/2006/diagram"/>
    </a:ext>
  </dgm:extLst>
</dgm:dataModel>
</file>

<file path=ppt/diagrams/data2.xml><?xml version="1.0" encoding="utf-8"?>
<dgm:dataModel xmlns:dgm="http://schemas.openxmlformats.org/drawingml/2006/diagram" xmlns:a="http://schemas.openxmlformats.org/drawingml/2006/main">
  <dgm:ptLst>
    <dgm:pt modelId="{CCD53A68-B0CF-43DB-B4B7-7AE550FEF74F}" type="doc">
      <dgm:prSet loTypeId="urn:microsoft.com/office/officeart/2005/8/layout/cycle7" loCatId="cycle" qsTypeId="urn:microsoft.com/office/officeart/2005/8/quickstyle/simple1" qsCatId="simple" csTypeId="urn:microsoft.com/office/officeart/2005/8/colors/accent1_2" csCatId="accent1" phldr="1"/>
      <dgm:spPr/>
      <dgm:t>
        <a:bodyPr/>
        <a:lstStyle/>
        <a:p>
          <a:endParaRPr lang="en-GB"/>
        </a:p>
      </dgm:t>
    </dgm:pt>
    <dgm:pt modelId="{E4BAF2AC-0B8B-4763-ABD4-8F77B6524EAB}">
      <dgm:prSet phldrT="[Text]"/>
      <dgm:spPr/>
      <dgm:t>
        <a:bodyPr/>
        <a:lstStyle/>
        <a:p>
          <a:r>
            <a:rPr lang="ar-AE" dirty="0" smtClean="0"/>
            <a:t>العمليات المعرفية </a:t>
          </a:r>
          <a:endParaRPr lang="en-GB" dirty="0"/>
        </a:p>
      </dgm:t>
    </dgm:pt>
    <dgm:pt modelId="{009ED274-56A3-4C0A-9666-470891C10619}" type="parTrans" cxnId="{89DE6F72-9160-4438-BFF4-5A3C22473DBD}">
      <dgm:prSet/>
      <dgm:spPr/>
      <dgm:t>
        <a:bodyPr/>
        <a:lstStyle/>
        <a:p>
          <a:endParaRPr lang="en-GB"/>
        </a:p>
      </dgm:t>
    </dgm:pt>
    <dgm:pt modelId="{7D8A78F5-EA09-49C5-B987-61EBAA340426}" type="sibTrans" cxnId="{89DE6F72-9160-4438-BFF4-5A3C22473DBD}">
      <dgm:prSet/>
      <dgm:spPr/>
      <dgm:t>
        <a:bodyPr/>
        <a:lstStyle/>
        <a:p>
          <a:endParaRPr lang="en-GB"/>
        </a:p>
      </dgm:t>
    </dgm:pt>
    <dgm:pt modelId="{BA017EAE-9EB4-4192-A77D-DDA37F1AFFDC}">
      <dgm:prSet phldrT="[Text]"/>
      <dgm:spPr/>
      <dgm:t>
        <a:bodyPr/>
        <a:lstStyle/>
        <a:p>
          <a:r>
            <a:rPr lang="ar-AE" dirty="0" smtClean="0"/>
            <a:t>السلوك </a:t>
          </a:r>
          <a:endParaRPr lang="en-GB" dirty="0"/>
        </a:p>
      </dgm:t>
    </dgm:pt>
    <dgm:pt modelId="{BF4C67F3-EB19-4CD5-99BD-B18911A56BA2}" type="parTrans" cxnId="{ED9F879E-4CD0-41B8-A355-5F4DDD0B96F4}">
      <dgm:prSet/>
      <dgm:spPr/>
      <dgm:t>
        <a:bodyPr/>
        <a:lstStyle/>
        <a:p>
          <a:endParaRPr lang="en-GB"/>
        </a:p>
      </dgm:t>
    </dgm:pt>
    <dgm:pt modelId="{0DC4B40E-2F19-4EFC-87AB-4DA0CAA3071A}" type="sibTrans" cxnId="{ED9F879E-4CD0-41B8-A355-5F4DDD0B96F4}">
      <dgm:prSet/>
      <dgm:spPr/>
      <dgm:t>
        <a:bodyPr/>
        <a:lstStyle/>
        <a:p>
          <a:endParaRPr lang="en-GB"/>
        </a:p>
      </dgm:t>
    </dgm:pt>
    <dgm:pt modelId="{B7A5918B-DE66-49B9-8C6A-D74FC7BCF1F4}">
      <dgm:prSet phldrT="[Text]"/>
      <dgm:spPr/>
      <dgm:t>
        <a:bodyPr/>
        <a:lstStyle/>
        <a:p>
          <a:r>
            <a:rPr lang="ar-AE" dirty="0" smtClean="0"/>
            <a:t>البية </a:t>
          </a:r>
          <a:endParaRPr lang="en-GB" dirty="0"/>
        </a:p>
      </dgm:t>
    </dgm:pt>
    <dgm:pt modelId="{546C8793-ECD7-499B-8944-F5E1CF932E16}" type="parTrans" cxnId="{766BF136-07EE-43AC-BF15-30AB4C8E8157}">
      <dgm:prSet/>
      <dgm:spPr/>
      <dgm:t>
        <a:bodyPr/>
        <a:lstStyle/>
        <a:p>
          <a:endParaRPr lang="en-GB"/>
        </a:p>
      </dgm:t>
    </dgm:pt>
    <dgm:pt modelId="{5FEAFEBF-9EA3-4D97-B76C-C8A43E2BE5C5}" type="sibTrans" cxnId="{766BF136-07EE-43AC-BF15-30AB4C8E8157}">
      <dgm:prSet/>
      <dgm:spPr/>
      <dgm:t>
        <a:bodyPr/>
        <a:lstStyle/>
        <a:p>
          <a:endParaRPr lang="en-GB"/>
        </a:p>
      </dgm:t>
    </dgm:pt>
    <dgm:pt modelId="{CF64CBB4-A9F0-4BD5-914A-83754EC3A291}" type="pres">
      <dgm:prSet presAssocID="{CCD53A68-B0CF-43DB-B4B7-7AE550FEF74F}" presName="Name0" presStyleCnt="0">
        <dgm:presLayoutVars>
          <dgm:dir/>
          <dgm:resizeHandles val="exact"/>
        </dgm:presLayoutVars>
      </dgm:prSet>
      <dgm:spPr/>
    </dgm:pt>
    <dgm:pt modelId="{B009AAED-DA40-42A5-88A9-720E6B0FF727}" type="pres">
      <dgm:prSet presAssocID="{E4BAF2AC-0B8B-4763-ABD4-8F77B6524EAB}" presName="node" presStyleLbl="node1" presStyleIdx="0" presStyleCnt="3" custRadScaleRad="62919" custRadScaleInc="1474">
        <dgm:presLayoutVars>
          <dgm:bulletEnabled val="1"/>
        </dgm:presLayoutVars>
      </dgm:prSet>
      <dgm:spPr/>
    </dgm:pt>
    <dgm:pt modelId="{3052F5BC-44A3-4C65-8AC4-76E75B2032C8}" type="pres">
      <dgm:prSet presAssocID="{7D8A78F5-EA09-49C5-B987-61EBAA340426}" presName="sibTrans" presStyleLbl="sibTrans2D1" presStyleIdx="0" presStyleCnt="3"/>
      <dgm:spPr/>
    </dgm:pt>
    <dgm:pt modelId="{4F5514EA-CB37-4812-A1D6-DC260178430E}" type="pres">
      <dgm:prSet presAssocID="{7D8A78F5-EA09-49C5-B987-61EBAA340426}" presName="connectorText" presStyleLbl="sibTrans2D1" presStyleIdx="0" presStyleCnt="3"/>
      <dgm:spPr/>
    </dgm:pt>
    <dgm:pt modelId="{79B1CB5D-BE5F-474E-9D40-12AD5611D0AD}" type="pres">
      <dgm:prSet presAssocID="{BA017EAE-9EB4-4192-A77D-DDA37F1AFFDC}" presName="node" presStyleLbl="node1" presStyleIdx="1" presStyleCnt="3">
        <dgm:presLayoutVars>
          <dgm:bulletEnabled val="1"/>
        </dgm:presLayoutVars>
      </dgm:prSet>
      <dgm:spPr/>
    </dgm:pt>
    <dgm:pt modelId="{6706452D-3A86-4431-8729-DB21A5E79062}" type="pres">
      <dgm:prSet presAssocID="{0DC4B40E-2F19-4EFC-87AB-4DA0CAA3071A}" presName="sibTrans" presStyleLbl="sibTrans2D1" presStyleIdx="1" presStyleCnt="3"/>
      <dgm:spPr/>
    </dgm:pt>
    <dgm:pt modelId="{BAA56958-00FD-4887-BFCE-8AE94433FADB}" type="pres">
      <dgm:prSet presAssocID="{0DC4B40E-2F19-4EFC-87AB-4DA0CAA3071A}" presName="connectorText" presStyleLbl="sibTrans2D1" presStyleIdx="1" presStyleCnt="3"/>
      <dgm:spPr/>
    </dgm:pt>
    <dgm:pt modelId="{C217A0DA-70EE-4D4B-839D-6CC7D207A6D6}" type="pres">
      <dgm:prSet presAssocID="{B7A5918B-DE66-49B9-8C6A-D74FC7BCF1F4}" presName="node" presStyleLbl="node1" presStyleIdx="2" presStyleCnt="3">
        <dgm:presLayoutVars>
          <dgm:bulletEnabled val="1"/>
        </dgm:presLayoutVars>
      </dgm:prSet>
      <dgm:spPr/>
    </dgm:pt>
    <dgm:pt modelId="{11232A41-A160-4C24-A82A-0DC98DDF1810}" type="pres">
      <dgm:prSet presAssocID="{5FEAFEBF-9EA3-4D97-B76C-C8A43E2BE5C5}" presName="sibTrans" presStyleLbl="sibTrans2D1" presStyleIdx="2" presStyleCnt="3"/>
      <dgm:spPr/>
    </dgm:pt>
    <dgm:pt modelId="{F0283EC6-98F6-421A-91BD-0DAB0FA33349}" type="pres">
      <dgm:prSet presAssocID="{5FEAFEBF-9EA3-4D97-B76C-C8A43E2BE5C5}" presName="connectorText" presStyleLbl="sibTrans2D1" presStyleIdx="2" presStyleCnt="3"/>
      <dgm:spPr/>
    </dgm:pt>
  </dgm:ptLst>
  <dgm:cxnLst>
    <dgm:cxn modelId="{68C9F32B-024A-40BE-BDD8-C49ACCEC387C}" type="presOf" srcId="{7D8A78F5-EA09-49C5-B987-61EBAA340426}" destId="{4F5514EA-CB37-4812-A1D6-DC260178430E}" srcOrd="1" destOrd="0" presId="urn:microsoft.com/office/officeart/2005/8/layout/cycle7"/>
    <dgm:cxn modelId="{766BF136-07EE-43AC-BF15-30AB4C8E8157}" srcId="{CCD53A68-B0CF-43DB-B4B7-7AE550FEF74F}" destId="{B7A5918B-DE66-49B9-8C6A-D74FC7BCF1F4}" srcOrd="2" destOrd="0" parTransId="{546C8793-ECD7-499B-8944-F5E1CF932E16}" sibTransId="{5FEAFEBF-9EA3-4D97-B76C-C8A43E2BE5C5}"/>
    <dgm:cxn modelId="{ED9F879E-4CD0-41B8-A355-5F4DDD0B96F4}" srcId="{CCD53A68-B0CF-43DB-B4B7-7AE550FEF74F}" destId="{BA017EAE-9EB4-4192-A77D-DDA37F1AFFDC}" srcOrd="1" destOrd="0" parTransId="{BF4C67F3-EB19-4CD5-99BD-B18911A56BA2}" sibTransId="{0DC4B40E-2F19-4EFC-87AB-4DA0CAA3071A}"/>
    <dgm:cxn modelId="{1E5E0791-C34F-44DC-8819-ACD5646FBC13}" type="presOf" srcId="{7D8A78F5-EA09-49C5-B987-61EBAA340426}" destId="{3052F5BC-44A3-4C65-8AC4-76E75B2032C8}" srcOrd="0" destOrd="0" presId="urn:microsoft.com/office/officeart/2005/8/layout/cycle7"/>
    <dgm:cxn modelId="{2ADF7A82-BD4A-4A82-AF58-8FA062F568AE}" type="presOf" srcId="{0DC4B40E-2F19-4EFC-87AB-4DA0CAA3071A}" destId="{6706452D-3A86-4431-8729-DB21A5E79062}" srcOrd="0" destOrd="0" presId="urn:microsoft.com/office/officeart/2005/8/layout/cycle7"/>
    <dgm:cxn modelId="{D724F30C-CEE0-4593-8852-50078527CAB8}" type="presOf" srcId="{0DC4B40E-2F19-4EFC-87AB-4DA0CAA3071A}" destId="{BAA56958-00FD-4887-BFCE-8AE94433FADB}" srcOrd="1" destOrd="0" presId="urn:microsoft.com/office/officeart/2005/8/layout/cycle7"/>
    <dgm:cxn modelId="{00B99B6B-6D8C-4ACA-9A6C-B27BF09AA0D0}" type="presOf" srcId="{BA017EAE-9EB4-4192-A77D-DDA37F1AFFDC}" destId="{79B1CB5D-BE5F-474E-9D40-12AD5611D0AD}" srcOrd="0" destOrd="0" presId="urn:microsoft.com/office/officeart/2005/8/layout/cycle7"/>
    <dgm:cxn modelId="{89DE6F72-9160-4438-BFF4-5A3C22473DBD}" srcId="{CCD53A68-B0CF-43DB-B4B7-7AE550FEF74F}" destId="{E4BAF2AC-0B8B-4763-ABD4-8F77B6524EAB}" srcOrd="0" destOrd="0" parTransId="{009ED274-56A3-4C0A-9666-470891C10619}" sibTransId="{7D8A78F5-EA09-49C5-B987-61EBAA340426}"/>
    <dgm:cxn modelId="{F9F8ADAE-2C17-41EC-9FD6-7190DA549923}" type="presOf" srcId="{CCD53A68-B0CF-43DB-B4B7-7AE550FEF74F}" destId="{CF64CBB4-A9F0-4BD5-914A-83754EC3A291}" srcOrd="0" destOrd="0" presId="urn:microsoft.com/office/officeart/2005/8/layout/cycle7"/>
    <dgm:cxn modelId="{33B12092-3B99-41E7-A5A7-6C2AF88EEE7C}" type="presOf" srcId="{B7A5918B-DE66-49B9-8C6A-D74FC7BCF1F4}" destId="{C217A0DA-70EE-4D4B-839D-6CC7D207A6D6}" srcOrd="0" destOrd="0" presId="urn:microsoft.com/office/officeart/2005/8/layout/cycle7"/>
    <dgm:cxn modelId="{22FAD6A8-50AD-471F-9175-7B54B9B84FBE}" type="presOf" srcId="{5FEAFEBF-9EA3-4D97-B76C-C8A43E2BE5C5}" destId="{F0283EC6-98F6-421A-91BD-0DAB0FA33349}" srcOrd="1" destOrd="0" presId="urn:microsoft.com/office/officeart/2005/8/layout/cycle7"/>
    <dgm:cxn modelId="{C5E491B0-E297-4CAA-BF79-2B7DB2DA4286}" type="presOf" srcId="{5FEAFEBF-9EA3-4D97-B76C-C8A43E2BE5C5}" destId="{11232A41-A160-4C24-A82A-0DC98DDF1810}" srcOrd="0" destOrd="0" presId="urn:microsoft.com/office/officeart/2005/8/layout/cycle7"/>
    <dgm:cxn modelId="{2D9F1367-6BBF-461E-A66A-163D164BE2C0}" type="presOf" srcId="{E4BAF2AC-0B8B-4763-ABD4-8F77B6524EAB}" destId="{B009AAED-DA40-42A5-88A9-720E6B0FF727}" srcOrd="0" destOrd="0" presId="urn:microsoft.com/office/officeart/2005/8/layout/cycle7"/>
    <dgm:cxn modelId="{58282ED5-E62A-4DFB-8B43-0108E5B7C018}" type="presParOf" srcId="{CF64CBB4-A9F0-4BD5-914A-83754EC3A291}" destId="{B009AAED-DA40-42A5-88A9-720E6B0FF727}" srcOrd="0" destOrd="0" presId="urn:microsoft.com/office/officeart/2005/8/layout/cycle7"/>
    <dgm:cxn modelId="{56043253-BF25-4DDC-9FA0-023F9BE15A0F}" type="presParOf" srcId="{CF64CBB4-A9F0-4BD5-914A-83754EC3A291}" destId="{3052F5BC-44A3-4C65-8AC4-76E75B2032C8}" srcOrd="1" destOrd="0" presId="urn:microsoft.com/office/officeart/2005/8/layout/cycle7"/>
    <dgm:cxn modelId="{38610CEB-20AC-4914-A077-16F2C2B421F1}" type="presParOf" srcId="{3052F5BC-44A3-4C65-8AC4-76E75B2032C8}" destId="{4F5514EA-CB37-4812-A1D6-DC260178430E}" srcOrd="0" destOrd="0" presId="urn:microsoft.com/office/officeart/2005/8/layout/cycle7"/>
    <dgm:cxn modelId="{70761316-A64C-4FC7-B9D1-E7D5013B4630}" type="presParOf" srcId="{CF64CBB4-A9F0-4BD5-914A-83754EC3A291}" destId="{79B1CB5D-BE5F-474E-9D40-12AD5611D0AD}" srcOrd="2" destOrd="0" presId="urn:microsoft.com/office/officeart/2005/8/layout/cycle7"/>
    <dgm:cxn modelId="{9CDDAB05-B8F2-40DE-8B0E-9F4EF4FF2C5A}" type="presParOf" srcId="{CF64CBB4-A9F0-4BD5-914A-83754EC3A291}" destId="{6706452D-3A86-4431-8729-DB21A5E79062}" srcOrd="3" destOrd="0" presId="urn:microsoft.com/office/officeart/2005/8/layout/cycle7"/>
    <dgm:cxn modelId="{DB716D1F-F500-42CE-80CF-9CDD716ADB5A}" type="presParOf" srcId="{6706452D-3A86-4431-8729-DB21A5E79062}" destId="{BAA56958-00FD-4887-BFCE-8AE94433FADB}" srcOrd="0" destOrd="0" presId="urn:microsoft.com/office/officeart/2005/8/layout/cycle7"/>
    <dgm:cxn modelId="{A227217D-7E07-4953-B5E8-B3431D809B95}" type="presParOf" srcId="{CF64CBB4-A9F0-4BD5-914A-83754EC3A291}" destId="{C217A0DA-70EE-4D4B-839D-6CC7D207A6D6}" srcOrd="4" destOrd="0" presId="urn:microsoft.com/office/officeart/2005/8/layout/cycle7"/>
    <dgm:cxn modelId="{C0D97603-6ACC-45E0-8605-B53410A4737C}" type="presParOf" srcId="{CF64CBB4-A9F0-4BD5-914A-83754EC3A291}" destId="{11232A41-A160-4C24-A82A-0DC98DDF1810}" srcOrd="5" destOrd="0" presId="urn:microsoft.com/office/officeart/2005/8/layout/cycle7"/>
    <dgm:cxn modelId="{B8F2DE1F-D0B4-4830-9527-1897E3577E2C}" type="presParOf" srcId="{11232A41-A160-4C24-A82A-0DC98DDF1810}" destId="{F0283EC6-98F6-421A-91BD-0DAB0FA33349}" srcOrd="0" destOrd="0" presId="urn:microsoft.com/office/officeart/2005/8/layout/cycle7"/>
  </dgm:cxnLst>
  <dgm:bg/>
  <dgm:whole/>
  <dgm:extLst>
    <a:ext uri="http://schemas.microsoft.com/office/drawing/2008/diagram">
      <dsp:dataModelExt xmlns:dsp="http://schemas.microsoft.com/office/drawing/2008/diagram" relId="rId7" minVer="http://schemas.openxmlformats.org/drawingml/2006/diagram"/>
    </a:ext>
  </dgm:extLst>
</dgm:dataModel>
</file>

<file path=ppt/diagrams/data3.xml><?xml version="1.0" encoding="utf-8"?>
<dgm:dataModel xmlns:dgm="http://schemas.openxmlformats.org/drawingml/2006/diagram" xmlns:a="http://schemas.openxmlformats.org/drawingml/2006/main">
  <dgm:ptLst>
    <dgm:pt modelId="{5FCC2EF9-17C5-49FD-97D9-0459913E7A87}" type="doc">
      <dgm:prSet loTypeId="urn:microsoft.com/office/officeart/2005/8/layout/orgChart1" loCatId="hierarchy" qsTypeId="urn:microsoft.com/office/officeart/2005/8/quickstyle/simple1" qsCatId="simple" csTypeId="urn:microsoft.com/office/officeart/2005/8/colors/accent1_2" csCatId="accent1" phldr="1"/>
      <dgm:spPr/>
      <dgm:t>
        <a:bodyPr/>
        <a:lstStyle/>
        <a:p>
          <a:endParaRPr lang="en-GB"/>
        </a:p>
      </dgm:t>
    </dgm:pt>
    <dgm:pt modelId="{1FB1512E-701F-4D6E-B591-B5D94B4772CC}">
      <dgm:prSet phldrT="[Text]"/>
      <dgm:spPr/>
      <dgm:t>
        <a:bodyPr/>
        <a:lstStyle/>
        <a:p>
          <a:r>
            <a:rPr lang="ar-AE" dirty="0" smtClean="0"/>
            <a:t>أنواع المعزز </a:t>
          </a:r>
          <a:endParaRPr lang="en-GB" dirty="0"/>
        </a:p>
      </dgm:t>
    </dgm:pt>
    <dgm:pt modelId="{9A4EA9F7-91A3-4707-BACC-2CF662661172}" type="parTrans" cxnId="{5517588E-157F-409A-83C3-678C4AF4F602}">
      <dgm:prSet/>
      <dgm:spPr/>
      <dgm:t>
        <a:bodyPr/>
        <a:lstStyle/>
        <a:p>
          <a:endParaRPr lang="en-GB"/>
        </a:p>
      </dgm:t>
    </dgm:pt>
    <dgm:pt modelId="{00592902-2959-4561-89AC-AADA1BA7D592}" type="sibTrans" cxnId="{5517588E-157F-409A-83C3-678C4AF4F602}">
      <dgm:prSet/>
      <dgm:spPr/>
      <dgm:t>
        <a:bodyPr/>
        <a:lstStyle/>
        <a:p>
          <a:endParaRPr lang="en-GB"/>
        </a:p>
      </dgm:t>
    </dgm:pt>
    <dgm:pt modelId="{363B7DFA-AF23-44A1-B81F-CA6EE19387B6}">
      <dgm:prSet phldrT="[Text]"/>
      <dgm:spPr/>
      <dgm:t>
        <a:bodyPr/>
        <a:lstStyle/>
        <a:p>
          <a:r>
            <a:rPr lang="ar-AE" dirty="0" smtClean="0"/>
            <a:t>فطري أم مكتسب </a:t>
          </a:r>
          <a:endParaRPr lang="en-GB" dirty="0"/>
        </a:p>
      </dgm:t>
    </dgm:pt>
    <dgm:pt modelId="{A04F9911-8A9D-4C7E-BE5F-80978A2E47C2}" type="parTrans" cxnId="{EC970FD3-3137-4DCF-AE57-F9C1B86EBCC7}">
      <dgm:prSet/>
      <dgm:spPr/>
      <dgm:t>
        <a:bodyPr/>
        <a:lstStyle/>
        <a:p>
          <a:endParaRPr lang="en-GB"/>
        </a:p>
      </dgm:t>
    </dgm:pt>
    <dgm:pt modelId="{88BD89E1-D8BC-4160-AFF8-7A61A0C11636}" type="sibTrans" cxnId="{EC970FD3-3137-4DCF-AE57-F9C1B86EBCC7}">
      <dgm:prSet/>
      <dgm:spPr/>
      <dgm:t>
        <a:bodyPr/>
        <a:lstStyle/>
        <a:p>
          <a:endParaRPr lang="en-GB"/>
        </a:p>
      </dgm:t>
    </dgm:pt>
    <dgm:pt modelId="{46C5D470-D062-4DE0-AE3F-4B5B90162E9D}">
      <dgm:prSet/>
      <dgm:spPr/>
      <dgm:t>
        <a:bodyPr/>
        <a:lstStyle/>
        <a:p>
          <a:r>
            <a:rPr lang="ar-AE" dirty="0" smtClean="0"/>
            <a:t>الظهور والاختفاء </a:t>
          </a:r>
          <a:endParaRPr lang="en-GB" dirty="0"/>
        </a:p>
      </dgm:t>
    </dgm:pt>
    <dgm:pt modelId="{D17EB419-897A-4C89-A41D-CEEB2C7C1CE1}" type="parTrans" cxnId="{98B20D5A-3628-49D7-A374-B6F1118B3E88}">
      <dgm:prSet/>
      <dgm:spPr/>
      <dgm:t>
        <a:bodyPr/>
        <a:lstStyle/>
        <a:p>
          <a:endParaRPr lang="en-GB"/>
        </a:p>
      </dgm:t>
    </dgm:pt>
    <dgm:pt modelId="{6DF6AB54-C335-46E1-B7E1-F52241EA6C96}" type="sibTrans" cxnId="{98B20D5A-3628-49D7-A374-B6F1118B3E88}">
      <dgm:prSet/>
      <dgm:spPr/>
      <dgm:t>
        <a:bodyPr/>
        <a:lstStyle/>
        <a:p>
          <a:endParaRPr lang="en-GB"/>
        </a:p>
      </dgm:t>
    </dgm:pt>
    <dgm:pt modelId="{397EE7C1-4B0F-4CD3-B236-D6DB0D61B8CA}" type="asst">
      <dgm:prSet/>
      <dgm:spPr/>
      <dgm:t>
        <a:bodyPr/>
        <a:lstStyle/>
        <a:p>
          <a:r>
            <a:rPr lang="ar-AE" dirty="0" smtClean="0"/>
            <a:t>معزز سالب </a:t>
          </a:r>
          <a:endParaRPr lang="en-GB" dirty="0"/>
        </a:p>
      </dgm:t>
    </dgm:pt>
    <dgm:pt modelId="{A23D0A3B-8669-45FA-8C7E-A9BD6534CB2B}" type="parTrans" cxnId="{6C362CB2-0FA5-4566-9C6E-EDC85DE65812}">
      <dgm:prSet/>
      <dgm:spPr/>
    </dgm:pt>
    <dgm:pt modelId="{26FC1CAB-2018-434F-BEE1-61D9390DE318}" type="sibTrans" cxnId="{6C362CB2-0FA5-4566-9C6E-EDC85DE65812}">
      <dgm:prSet/>
      <dgm:spPr/>
    </dgm:pt>
    <dgm:pt modelId="{3FC825E3-1AEE-4133-987C-C7C2AE4A90B0}" type="asst">
      <dgm:prSet/>
      <dgm:spPr/>
      <dgm:t>
        <a:bodyPr/>
        <a:lstStyle/>
        <a:p>
          <a:r>
            <a:rPr lang="ar-AE" dirty="0" smtClean="0"/>
            <a:t>معزز إيجابي </a:t>
          </a:r>
          <a:endParaRPr lang="en-GB" dirty="0"/>
        </a:p>
      </dgm:t>
    </dgm:pt>
    <dgm:pt modelId="{A0581D79-4232-480E-831F-6302B44E5CF1}" type="parTrans" cxnId="{B12DC7CA-131D-48A9-9487-F672F74B5F06}">
      <dgm:prSet/>
      <dgm:spPr/>
    </dgm:pt>
    <dgm:pt modelId="{DF21C5D5-0BA3-4377-8F8A-D6FEFFAFBEB7}" type="sibTrans" cxnId="{B12DC7CA-131D-48A9-9487-F672F74B5F06}">
      <dgm:prSet/>
      <dgm:spPr/>
    </dgm:pt>
    <dgm:pt modelId="{1769D377-FAF8-4834-802D-56C012A3BA7C}" type="asst">
      <dgm:prSet/>
      <dgm:spPr/>
      <dgm:t>
        <a:bodyPr/>
        <a:lstStyle/>
        <a:p>
          <a:r>
            <a:rPr lang="ar-AE" dirty="0" smtClean="0"/>
            <a:t>ثانوي </a:t>
          </a:r>
          <a:endParaRPr lang="en-GB" dirty="0"/>
        </a:p>
      </dgm:t>
    </dgm:pt>
    <dgm:pt modelId="{39EEE540-00A4-44E5-AA5A-A8CAD6297163}" type="parTrans" cxnId="{8314F428-3827-4A8B-94AC-F6DC546A84E4}">
      <dgm:prSet/>
      <dgm:spPr/>
    </dgm:pt>
    <dgm:pt modelId="{1A008DF6-21EF-4E1E-81D6-47872B8C62F9}" type="sibTrans" cxnId="{8314F428-3827-4A8B-94AC-F6DC546A84E4}">
      <dgm:prSet/>
      <dgm:spPr/>
    </dgm:pt>
    <dgm:pt modelId="{D91595F4-1E6F-4A4D-92D8-F01873515C13}" type="asst">
      <dgm:prSet/>
      <dgm:spPr/>
      <dgm:t>
        <a:bodyPr/>
        <a:lstStyle/>
        <a:p>
          <a:r>
            <a:rPr lang="ar-AE" dirty="0" smtClean="0"/>
            <a:t>أولي </a:t>
          </a:r>
          <a:endParaRPr lang="en-GB" dirty="0"/>
        </a:p>
      </dgm:t>
    </dgm:pt>
    <dgm:pt modelId="{1B9757BD-57F5-4C70-BDEE-8514F5AA6FAF}" type="parTrans" cxnId="{C19E7A4A-F374-4E19-ADE4-3EEE62F570A8}">
      <dgm:prSet/>
      <dgm:spPr/>
    </dgm:pt>
    <dgm:pt modelId="{154B0E39-4126-46F3-B3F5-1A366ECD01A7}" type="sibTrans" cxnId="{C19E7A4A-F374-4E19-ADE4-3EEE62F570A8}">
      <dgm:prSet/>
      <dgm:spPr/>
    </dgm:pt>
    <dgm:pt modelId="{0D677123-82B7-4ED4-AF6E-37E4519C14A4}" type="pres">
      <dgm:prSet presAssocID="{5FCC2EF9-17C5-49FD-97D9-0459913E7A87}" presName="hierChild1" presStyleCnt="0">
        <dgm:presLayoutVars>
          <dgm:orgChart val="1"/>
          <dgm:chPref val="1"/>
          <dgm:dir/>
          <dgm:animOne val="branch"/>
          <dgm:animLvl val="lvl"/>
          <dgm:resizeHandles/>
        </dgm:presLayoutVars>
      </dgm:prSet>
      <dgm:spPr/>
    </dgm:pt>
    <dgm:pt modelId="{14B189E1-AA6F-449A-BD13-DF45E2D9A7E9}" type="pres">
      <dgm:prSet presAssocID="{1FB1512E-701F-4D6E-B591-B5D94B4772CC}" presName="hierRoot1" presStyleCnt="0">
        <dgm:presLayoutVars>
          <dgm:hierBranch val="init"/>
        </dgm:presLayoutVars>
      </dgm:prSet>
      <dgm:spPr/>
    </dgm:pt>
    <dgm:pt modelId="{161802C3-7713-4290-8F3B-1B5D55083513}" type="pres">
      <dgm:prSet presAssocID="{1FB1512E-701F-4D6E-B591-B5D94B4772CC}" presName="rootComposite1" presStyleCnt="0"/>
      <dgm:spPr/>
    </dgm:pt>
    <dgm:pt modelId="{9CB84671-680F-4077-BC45-DD442B7E449F}" type="pres">
      <dgm:prSet presAssocID="{1FB1512E-701F-4D6E-B591-B5D94B4772CC}" presName="rootText1" presStyleLbl="node0" presStyleIdx="0" presStyleCnt="1">
        <dgm:presLayoutVars>
          <dgm:chPref val="3"/>
        </dgm:presLayoutVars>
      </dgm:prSet>
      <dgm:spPr/>
    </dgm:pt>
    <dgm:pt modelId="{617F0FF3-9E3E-472D-BD70-D7E60678B237}" type="pres">
      <dgm:prSet presAssocID="{1FB1512E-701F-4D6E-B591-B5D94B4772CC}" presName="rootConnector1" presStyleLbl="node1" presStyleIdx="0" presStyleCnt="0"/>
      <dgm:spPr/>
    </dgm:pt>
    <dgm:pt modelId="{12876551-9BB5-4C16-8B23-07C672D8B8C5}" type="pres">
      <dgm:prSet presAssocID="{1FB1512E-701F-4D6E-B591-B5D94B4772CC}" presName="hierChild2" presStyleCnt="0"/>
      <dgm:spPr/>
    </dgm:pt>
    <dgm:pt modelId="{1D2E75DD-57D9-412E-9FBC-C083558B61F7}" type="pres">
      <dgm:prSet presAssocID="{A04F9911-8A9D-4C7E-BE5F-80978A2E47C2}" presName="Name37" presStyleLbl="parChTrans1D2" presStyleIdx="0" presStyleCnt="2"/>
      <dgm:spPr/>
    </dgm:pt>
    <dgm:pt modelId="{5B615BB1-71E1-4074-BC11-CBBB6CAC137C}" type="pres">
      <dgm:prSet presAssocID="{363B7DFA-AF23-44A1-B81F-CA6EE19387B6}" presName="hierRoot2" presStyleCnt="0">
        <dgm:presLayoutVars>
          <dgm:hierBranch val="init"/>
        </dgm:presLayoutVars>
      </dgm:prSet>
      <dgm:spPr/>
    </dgm:pt>
    <dgm:pt modelId="{F8F41CA4-702B-483F-B50A-BEAFF50C2CFB}" type="pres">
      <dgm:prSet presAssocID="{363B7DFA-AF23-44A1-B81F-CA6EE19387B6}" presName="rootComposite" presStyleCnt="0"/>
      <dgm:spPr/>
    </dgm:pt>
    <dgm:pt modelId="{7CE0C2AF-4D3E-43A6-B6E8-4A16BD0F9E7E}" type="pres">
      <dgm:prSet presAssocID="{363B7DFA-AF23-44A1-B81F-CA6EE19387B6}" presName="rootText" presStyleLbl="node2" presStyleIdx="0" presStyleCnt="2">
        <dgm:presLayoutVars>
          <dgm:chPref val="3"/>
        </dgm:presLayoutVars>
      </dgm:prSet>
      <dgm:spPr/>
    </dgm:pt>
    <dgm:pt modelId="{C7C9F475-A66A-4402-82B0-0FCF6F4DD24C}" type="pres">
      <dgm:prSet presAssocID="{363B7DFA-AF23-44A1-B81F-CA6EE19387B6}" presName="rootConnector" presStyleLbl="node2" presStyleIdx="0" presStyleCnt="2"/>
      <dgm:spPr/>
    </dgm:pt>
    <dgm:pt modelId="{6F5D8E06-BB7F-4C31-975D-F6EF0417E45E}" type="pres">
      <dgm:prSet presAssocID="{363B7DFA-AF23-44A1-B81F-CA6EE19387B6}" presName="hierChild4" presStyleCnt="0"/>
      <dgm:spPr/>
    </dgm:pt>
    <dgm:pt modelId="{256AC113-7FCD-435B-B734-A11AAA62CFC9}" type="pres">
      <dgm:prSet presAssocID="{363B7DFA-AF23-44A1-B81F-CA6EE19387B6}" presName="hierChild5" presStyleCnt="0"/>
      <dgm:spPr/>
    </dgm:pt>
    <dgm:pt modelId="{291F0F2F-3CFA-449B-81D6-50D8649F4525}" type="pres">
      <dgm:prSet presAssocID="{39EEE540-00A4-44E5-AA5A-A8CAD6297163}" presName="Name111" presStyleLbl="parChTrans1D3" presStyleIdx="0" presStyleCnt="4"/>
      <dgm:spPr/>
    </dgm:pt>
    <dgm:pt modelId="{B9EF9BF5-EA33-4104-878D-454DA6AE3F2E}" type="pres">
      <dgm:prSet presAssocID="{1769D377-FAF8-4834-802D-56C012A3BA7C}" presName="hierRoot3" presStyleCnt="0">
        <dgm:presLayoutVars>
          <dgm:hierBranch val="init"/>
        </dgm:presLayoutVars>
      </dgm:prSet>
      <dgm:spPr/>
    </dgm:pt>
    <dgm:pt modelId="{0FF3C370-FAEF-4681-99FB-FA3AC606AB02}" type="pres">
      <dgm:prSet presAssocID="{1769D377-FAF8-4834-802D-56C012A3BA7C}" presName="rootComposite3" presStyleCnt="0"/>
      <dgm:spPr/>
    </dgm:pt>
    <dgm:pt modelId="{D794BE1D-3CB2-4C2D-BADB-7460C9C236A9}" type="pres">
      <dgm:prSet presAssocID="{1769D377-FAF8-4834-802D-56C012A3BA7C}" presName="rootText3" presStyleLbl="asst2" presStyleIdx="0" presStyleCnt="4">
        <dgm:presLayoutVars>
          <dgm:chPref val="3"/>
        </dgm:presLayoutVars>
      </dgm:prSet>
      <dgm:spPr/>
    </dgm:pt>
    <dgm:pt modelId="{A37E040A-298E-4183-816D-3B4FF009B55E}" type="pres">
      <dgm:prSet presAssocID="{1769D377-FAF8-4834-802D-56C012A3BA7C}" presName="rootConnector3" presStyleLbl="asst2" presStyleIdx="0" presStyleCnt="4"/>
      <dgm:spPr/>
    </dgm:pt>
    <dgm:pt modelId="{34E369A6-0DD0-4E8F-9634-1181CFB8EB56}" type="pres">
      <dgm:prSet presAssocID="{1769D377-FAF8-4834-802D-56C012A3BA7C}" presName="hierChild6" presStyleCnt="0"/>
      <dgm:spPr/>
    </dgm:pt>
    <dgm:pt modelId="{C3EA0E66-E9AA-4955-AE1B-75A18EC36D97}" type="pres">
      <dgm:prSet presAssocID="{1769D377-FAF8-4834-802D-56C012A3BA7C}" presName="hierChild7" presStyleCnt="0"/>
      <dgm:spPr/>
    </dgm:pt>
    <dgm:pt modelId="{C9C19F5D-5103-46F6-9FB2-84D372B4F548}" type="pres">
      <dgm:prSet presAssocID="{1B9757BD-57F5-4C70-BDEE-8514F5AA6FAF}" presName="Name111" presStyleLbl="parChTrans1D3" presStyleIdx="1" presStyleCnt="4"/>
      <dgm:spPr/>
    </dgm:pt>
    <dgm:pt modelId="{5166FD21-A852-4C17-B187-D1681DF6E79D}" type="pres">
      <dgm:prSet presAssocID="{D91595F4-1E6F-4A4D-92D8-F01873515C13}" presName="hierRoot3" presStyleCnt="0">
        <dgm:presLayoutVars>
          <dgm:hierBranch val="init"/>
        </dgm:presLayoutVars>
      </dgm:prSet>
      <dgm:spPr/>
    </dgm:pt>
    <dgm:pt modelId="{4EF665D4-4AB0-44FB-BA6A-4815DF29AA5B}" type="pres">
      <dgm:prSet presAssocID="{D91595F4-1E6F-4A4D-92D8-F01873515C13}" presName="rootComposite3" presStyleCnt="0"/>
      <dgm:spPr/>
    </dgm:pt>
    <dgm:pt modelId="{B80F9D9F-E1BA-444D-93B5-161AEC577AAB}" type="pres">
      <dgm:prSet presAssocID="{D91595F4-1E6F-4A4D-92D8-F01873515C13}" presName="rootText3" presStyleLbl="asst2" presStyleIdx="1" presStyleCnt="4">
        <dgm:presLayoutVars>
          <dgm:chPref val="3"/>
        </dgm:presLayoutVars>
      </dgm:prSet>
      <dgm:spPr/>
    </dgm:pt>
    <dgm:pt modelId="{E780FF1E-1EE8-4114-8426-F8A16100B9B0}" type="pres">
      <dgm:prSet presAssocID="{D91595F4-1E6F-4A4D-92D8-F01873515C13}" presName="rootConnector3" presStyleLbl="asst2" presStyleIdx="1" presStyleCnt="4"/>
      <dgm:spPr/>
    </dgm:pt>
    <dgm:pt modelId="{B2D2E6E5-8A0D-40A9-A77A-54BB8CC6F1F7}" type="pres">
      <dgm:prSet presAssocID="{D91595F4-1E6F-4A4D-92D8-F01873515C13}" presName="hierChild6" presStyleCnt="0"/>
      <dgm:spPr/>
    </dgm:pt>
    <dgm:pt modelId="{9C02CCF9-6F3F-4F06-A1C4-5917620ED3E9}" type="pres">
      <dgm:prSet presAssocID="{D91595F4-1E6F-4A4D-92D8-F01873515C13}" presName="hierChild7" presStyleCnt="0"/>
      <dgm:spPr/>
    </dgm:pt>
    <dgm:pt modelId="{707E39AF-1568-4671-A461-A400AEF6A94B}" type="pres">
      <dgm:prSet presAssocID="{D17EB419-897A-4C89-A41D-CEEB2C7C1CE1}" presName="Name37" presStyleLbl="parChTrans1D2" presStyleIdx="1" presStyleCnt="2"/>
      <dgm:spPr/>
    </dgm:pt>
    <dgm:pt modelId="{C95664A7-B3D7-482D-A384-3F3B68F4781D}" type="pres">
      <dgm:prSet presAssocID="{46C5D470-D062-4DE0-AE3F-4B5B90162E9D}" presName="hierRoot2" presStyleCnt="0">
        <dgm:presLayoutVars>
          <dgm:hierBranch val="init"/>
        </dgm:presLayoutVars>
      </dgm:prSet>
      <dgm:spPr/>
    </dgm:pt>
    <dgm:pt modelId="{968C8AE7-F111-4BAF-9E79-5DA22BCF5215}" type="pres">
      <dgm:prSet presAssocID="{46C5D470-D062-4DE0-AE3F-4B5B90162E9D}" presName="rootComposite" presStyleCnt="0"/>
      <dgm:spPr/>
    </dgm:pt>
    <dgm:pt modelId="{BCF0BC26-ABDA-4C36-9B8A-9CDBEDD410BC}" type="pres">
      <dgm:prSet presAssocID="{46C5D470-D062-4DE0-AE3F-4B5B90162E9D}" presName="rootText" presStyleLbl="node2" presStyleIdx="1" presStyleCnt="2">
        <dgm:presLayoutVars>
          <dgm:chPref val="3"/>
        </dgm:presLayoutVars>
      </dgm:prSet>
      <dgm:spPr/>
      <dgm:t>
        <a:bodyPr/>
        <a:lstStyle/>
        <a:p>
          <a:endParaRPr lang="en-GB"/>
        </a:p>
      </dgm:t>
    </dgm:pt>
    <dgm:pt modelId="{07820703-9333-4F88-B711-D988249B2A18}" type="pres">
      <dgm:prSet presAssocID="{46C5D470-D062-4DE0-AE3F-4B5B90162E9D}" presName="rootConnector" presStyleLbl="node2" presStyleIdx="1" presStyleCnt="2"/>
      <dgm:spPr/>
    </dgm:pt>
    <dgm:pt modelId="{62150980-2C76-4CED-BEC9-DFA622E86F95}" type="pres">
      <dgm:prSet presAssocID="{46C5D470-D062-4DE0-AE3F-4B5B90162E9D}" presName="hierChild4" presStyleCnt="0"/>
      <dgm:spPr/>
    </dgm:pt>
    <dgm:pt modelId="{BD6857D1-AC4E-4098-897C-BDB64167A78F}" type="pres">
      <dgm:prSet presAssocID="{46C5D470-D062-4DE0-AE3F-4B5B90162E9D}" presName="hierChild5" presStyleCnt="0"/>
      <dgm:spPr/>
    </dgm:pt>
    <dgm:pt modelId="{1990257F-D7D8-499A-95AC-D1F6B01D75E3}" type="pres">
      <dgm:prSet presAssocID="{A23D0A3B-8669-45FA-8C7E-A9BD6534CB2B}" presName="Name111" presStyleLbl="parChTrans1D3" presStyleIdx="2" presStyleCnt="4"/>
      <dgm:spPr/>
    </dgm:pt>
    <dgm:pt modelId="{E80891D9-15F2-4A62-9077-5FA4DC51588B}" type="pres">
      <dgm:prSet presAssocID="{397EE7C1-4B0F-4CD3-B236-D6DB0D61B8CA}" presName="hierRoot3" presStyleCnt="0">
        <dgm:presLayoutVars>
          <dgm:hierBranch val="init"/>
        </dgm:presLayoutVars>
      </dgm:prSet>
      <dgm:spPr/>
    </dgm:pt>
    <dgm:pt modelId="{6158E0C1-1284-4C41-8024-B2D6FDD1678B}" type="pres">
      <dgm:prSet presAssocID="{397EE7C1-4B0F-4CD3-B236-D6DB0D61B8CA}" presName="rootComposite3" presStyleCnt="0"/>
      <dgm:spPr/>
    </dgm:pt>
    <dgm:pt modelId="{D8AC11F7-2DDE-4FA9-857D-311258D7FBA0}" type="pres">
      <dgm:prSet presAssocID="{397EE7C1-4B0F-4CD3-B236-D6DB0D61B8CA}" presName="rootText3" presStyleLbl="asst2" presStyleIdx="2" presStyleCnt="4">
        <dgm:presLayoutVars>
          <dgm:chPref val="3"/>
        </dgm:presLayoutVars>
      </dgm:prSet>
      <dgm:spPr/>
    </dgm:pt>
    <dgm:pt modelId="{B850F564-5764-4C64-8348-681DC70697C1}" type="pres">
      <dgm:prSet presAssocID="{397EE7C1-4B0F-4CD3-B236-D6DB0D61B8CA}" presName="rootConnector3" presStyleLbl="asst2" presStyleIdx="2" presStyleCnt="4"/>
      <dgm:spPr/>
    </dgm:pt>
    <dgm:pt modelId="{4184463E-175E-4889-87BB-5544A9C95A11}" type="pres">
      <dgm:prSet presAssocID="{397EE7C1-4B0F-4CD3-B236-D6DB0D61B8CA}" presName="hierChild6" presStyleCnt="0"/>
      <dgm:spPr/>
    </dgm:pt>
    <dgm:pt modelId="{9259B1B6-CD73-4B3A-8E73-59D4CFE0AEDE}" type="pres">
      <dgm:prSet presAssocID="{397EE7C1-4B0F-4CD3-B236-D6DB0D61B8CA}" presName="hierChild7" presStyleCnt="0"/>
      <dgm:spPr/>
    </dgm:pt>
    <dgm:pt modelId="{CA00FF1C-2531-43B4-A177-BE457B9DA0F8}" type="pres">
      <dgm:prSet presAssocID="{A0581D79-4232-480E-831F-6302B44E5CF1}" presName="Name111" presStyleLbl="parChTrans1D3" presStyleIdx="3" presStyleCnt="4"/>
      <dgm:spPr/>
    </dgm:pt>
    <dgm:pt modelId="{4CE1AA64-9F5F-4105-B29A-806C175E1B48}" type="pres">
      <dgm:prSet presAssocID="{3FC825E3-1AEE-4133-987C-C7C2AE4A90B0}" presName="hierRoot3" presStyleCnt="0">
        <dgm:presLayoutVars>
          <dgm:hierBranch val="init"/>
        </dgm:presLayoutVars>
      </dgm:prSet>
      <dgm:spPr/>
    </dgm:pt>
    <dgm:pt modelId="{1DFC11F7-90FB-4CDB-A39D-1664AD37CF6C}" type="pres">
      <dgm:prSet presAssocID="{3FC825E3-1AEE-4133-987C-C7C2AE4A90B0}" presName="rootComposite3" presStyleCnt="0"/>
      <dgm:spPr/>
    </dgm:pt>
    <dgm:pt modelId="{1997D466-2E9C-43DE-AE97-EB6DF35CAFCB}" type="pres">
      <dgm:prSet presAssocID="{3FC825E3-1AEE-4133-987C-C7C2AE4A90B0}" presName="rootText3" presStyleLbl="asst2" presStyleIdx="3" presStyleCnt="4">
        <dgm:presLayoutVars>
          <dgm:chPref val="3"/>
        </dgm:presLayoutVars>
      </dgm:prSet>
      <dgm:spPr/>
    </dgm:pt>
    <dgm:pt modelId="{B188F550-0320-475E-A238-7EAAEB9E20B1}" type="pres">
      <dgm:prSet presAssocID="{3FC825E3-1AEE-4133-987C-C7C2AE4A90B0}" presName="rootConnector3" presStyleLbl="asst2" presStyleIdx="3" presStyleCnt="4"/>
      <dgm:spPr/>
    </dgm:pt>
    <dgm:pt modelId="{1179074A-62B9-4326-8D2E-F2E3C98BCA7A}" type="pres">
      <dgm:prSet presAssocID="{3FC825E3-1AEE-4133-987C-C7C2AE4A90B0}" presName="hierChild6" presStyleCnt="0"/>
      <dgm:spPr/>
    </dgm:pt>
    <dgm:pt modelId="{CBC8EDAA-5EF0-4E84-B0A7-A27C6C109BF3}" type="pres">
      <dgm:prSet presAssocID="{3FC825E3-1AEE-4133-987C-C7C2AE4A90B0}" presName="hierChild7" presStyleCnt="0"/>
      <dgm:spPr/>
    </dgm:pt>
    <dgm:pt modelId="{E2F048DF-605E-444D-90A4-00BFC2AD52A2}" type="pres">
      <dgm:prSet presAssocID="{1FB1512E-701F-4D6E-B591-B5D94B4772CC}" presName="hierChild3" presStyleCnt="0"/>
      <dgm:spPr/>
    </dgm:pt>
  </dgm:ptLst>
  <dgm:cxnLst>
    <dgm:cxn modelId="{5517588E-157F-409A-83C3-678C4AF4F602}" srcId="{5FCC2EF9-17C5-49FD-97D9-0459913E7A87}" destId="{1FB1512E-701F-4D6E-B591-B5D94B4772CC}" srcOrd="0" destOrd="0" parTransId="{9A4EA9F7-91A3-4707-BACC-2CF662661172}" sibTransId="{00592902-2959-4561-89AC-AADA1BA7D592}"/>
    <dgm:cxn modelId="{2D12BFBE-C7D6-42A3-AC8F-DCB2EEED850D}" type="presOf" srcId="{46C5D470-D062-4DE0-AE3F-4B5B90162E9D}" destId="{BCF0BC26-ABDA-4C36-9B8A-9CDBEDD410BC}" srcOrd="0" destOrd="0" presId="urn:microsoft.com/office/officeart/2005/8/layout/orgChart1"/>
    <dgm:cxn modelId="{0FFDFD41-FF7C-478B-9ED2-8C759A5819A4}" type="presOf" srcId="{3FC825E3-1AEE-4133-987C-C7C2AE4A90B0}" destId="{B188F550-0320-475E-A238-7EAAEB9E20B1}" srcOrd="1" destOrd="0" presId="urn:microsoft.com/office/officeart/2005/8/layout/orgChart1"/>
    <dgm:cxn modelId="{05D75EB1-7B48-4568-B908-C700823D2B15}" type="presOf" srcId="{A0581D79-4232-480E-831F-6302B44E5CF1}" destId="{CA00FF1C-2531-43B4-A177-BE457B9DA0F8}" srcOrd="0" destOrd="0" presId="urn:microsoft.com/office/officeart/2005/8/layout/orgChart1"/>
    <dgm:cxn modelId="{CCEB6D96-17B9-4D72-88BB-D4EBA3C8FB98}" type="presOf" srcId="{5FCC2EF9-17C5-49FD-97D9-0459913E7A87}" destId="{0D677123-82B7-4ED4-AF6E-37E4519C14A4}" srcOrd="0" destOrd="0" presId="urn:microsoft.com/office/officeart/2005/8/layout/orgChart1"/>
    <dgm:cxn modelId="{B90F9459-EED3-411E-86AF-6AB20D40ECDA}" type="presOf" srcId="{1FB1512E-701F-4D6E-B591-B5D94B4772CC}" destId="{9CB84671-680F-4077-BC45-DD442B7E449F}" srcOrd="0" destOrd="0" presId="urn:microsoft.com/office/officeart/2005/8/layout/orgChart1"/>
    <dgm:cxn modelId="{633B9D89-8BD7-415D-92EA-8A82F1E8B9E7}" type="presOf" srcId="{A23D0A3B-8669-45FA-8C7E-A9BD6534CB2B}" destId="{1990257F-D7D8-499A-95AC-D1F6B01D75E3}" srcOrd="0" destOrd="0" presId="urn:microsoft.com/office/officeart/2005/8/layout/orgChart1"/>
    <dgm:cxn modelId="{EC970FD3-3137-4DCF-AE57-F9C1B86EBCC7}" srcId="{1FB1512E-701F-4D6E-B591-B5D94B4772CC}" destId="{363B7DFA-AF23-44A1-B81F-CA6EE19387B6}" srcOrd="0" destOrd="0" parTransId="{A04F9911-8A9D-4C7E-BE5F-80978A2E47C2}" sibTransId="{88BD89E1-D8BC-4160-AFF8-7A61A0C11636}"/>
    <dgm:cxn modelId="{F3EF6BA1-B7F8-48C8-A869-9BB6D35B0A17}" type="presOf" srcId="{1769D377-FAF8-4834-802D-56C012A3BA7C}" destId="{A37E040A-298E-4183-816D-3B4FF009B55E}" srcOrd="1" destOrd="0" presId="urn:microsoft.com/office/officeart/2005/8/layout/orgChart1"/>
    <dgm:cxn modelId="{6C362CB2-0FA5-4566-9C6E-EDC85DE65812}" srcId="{46C5D470-D062-4DE0-AE3F-4B5B90162E9D}" destId="{397EE7C1-4B0F-4CD3-B236-D6DB0D61B8CA}" srcOrd="0" destOrd="0" parTransId="{A23D0A3B-8669-45FA-8C7E-A9BD6534CB2B}" sibTransId="{26FC1CAB-2018-434F-BEE1-61D9390DE318}"/>
    <dgm:cxn modelId="{A4E4781B-0E87-40BB-BC09-FB939518FA29}" type="presOf" srcId="{1B9757BD-57F5-4C70-BDEE-8514F5AA6FAF}" destId="{C9C19F5D-5103-46F6-9FB2-84D372B4F548}" srcOrd="0" destOrd="0" presId="urn:microsoft.com/office/officeart/2005/8/layout/orgChart1"/>
    <dgm:cxn modelId="{8E12C010-F79C-4E40-A4AC-33DE67611D80}" type="presOf" srcId="{A04F9911-8A9D-4C7E-BE5F-80978A2E47C2}" destId="{1D2E75DD-57D9-412E-9FBC-C083558B61F7}" srcOrd="0" destOrd="0" presId="urn:microsoft.com/office/officeart/2005/8/layout/orgChart1"/>
    <dgm:cxn modelId="{B12DC7CA-131D-48A9-9487-F672F74B5F06}" srcId="{46C5D470-D062-4DE0-AE3F-4B5B90162E9D}" destId="{3FC825E3-1AEE-4133-987C-C7C2AE4A90B0}" srcOrd="1" destOrd="0" parTransId="{A0581D79-4232-480E-831F-6302B44E5CF1}" sibTransId="{DF21C5D5-0BA3-4377-8F8A-D6FEFFAFBEB7}"/>
    <dgm:cxn modelId="{65389F36-3C69-4D7C-B0A0-8169B0E135BE}" type="presOf" srcId="{3FC825E3-1AEE-4133-987C-C7C2AE4A90B0}" destId="{1997D466-2E9C-43DE-AE97-EB6DF35CAFCB}" srcOrd="0" destOrd="0" presId="urn:microsoft.com/office/officeart/2005/8/layout/orgChart1"/>
    <dgm:cxn modelId="{C19E7A4A-F374-4E19-ADE4-3EEE62F570A8}" srcId="{363B7DFA-AF23-44A1-B81F-CA6EE19387B6}" destId="{D91595F4-1E6F-4A4D-92D8-F01873515C13}" srcOrd="1" destOrd="0" parTransId="{1B9757BD-57F5-4C70-BDEE-8514F5AA6FAF}" sibTransId="{154B0E39-4126-46F3-B3F5-1A366ECD01A7}"/>
    <dgm:cxn modelId="{8314F428-3827-4A8B-94AC-F6DC546A84E4}" srcId="{363B7DFA-AF23-44A1-B81F-CA6EE19387B6}" destId="{1769D377-FAF8-4834-802D-56C012A3BA7C}" srcOrd="0" destOrd="0" parTransId="{39EEE540-00A4-44E5-AA5A-A8CAD6297163}" sibTransId="{1A008DF6-21EF-4E1E-81D6-47872B8C62F9}"/>
    <dgm:cxn modelId="{81783754-A7B9-4C9C-BF31-63D856E2B828}" type="presOf" srcId="{D17EB419-897A-4C89-A41D-CEEB2C7C1CE1}" destId="{707E39AF-1568-4671-A461-A400AEF6A94B}" srcOrd="0" destOrd="0" presId="urn:microsoft.com/office/officeart/2005/8/layout/orgChart1"/>
    <dgm:cxn modelId="{C7F95B13-4FCD-4781-827C-58C7FA157200}" type="presOf" srcId="{1769D377-FAF8-4834-802D-56C012A3BA7C}" destId="{D794BE1D-3CB2-4C2D-BADB-7460C9C236A9}" srcOrd="0" destOrd="0" presId="urn:microsoft.com/office/officeart/2005/8/layout/orgChart1"/>
    <dgm:cxn modelId="{60A84250-A855-4BEC-931B-0F0FE226BDB7}" type="presOf" srcId="{363B7DFA-AF23-44A1-B81F-CA6EE19387B6}" destId="{C7C9F475-A66A-4402-82B0-0FCF6F4DD24C}" srcOrd="1" destOrd="0" presId="urn:microsoft.com/office/officeart/2005/8/layout/orgChart1"/>
    <dgm:cxn modelId="{BDF07DFC-F46E-4B44-A113-C7E45C51EC80}" type="presOf" srcId="{397EE7C1-4B0F-4CD3-B236-D6DB0D61B8CA}" destId="{B850F564-5764-4C64-8348-681DC70697C1}" srcOrd="1" destOrd="0" presId="urn:microsoft.com/office/officeart/2005/8/layout/orgChart1"/>
    <dgm:cxn modelId="{85A56A8B-84FA-4308-871B-F9081546EB81}" type="presOf" srcId="{1FB1512E-701F-4D6E-B591-B5D94B4772CC}" destId="{617F0FF3-9E3E-472D-BD70-D7E60678B237}" srcOrd="1" destOrd="0" presId="urn:microsoft.com/office/officeart/2005/8/layout/orgChart1"/>
    <dgm:cxn modelId="{6B5D05B6-52BB-44B3-ADD5-DB78024EA869}" type="presOf" srcId="{D91595F4-1E6F-4A4D-92D8-F01873515C13}" destId="{B80F9D9F-E1BA-444D-93B5-161AEC577AAB}" srcOrd="0" destOrd="0" presId="urn:microsoft.com/office/officeart/2005/8/layout/orgChart1"/>
    <dgm:cxn modelId="{52BF4FF8-C321-4D86-8A36-7C9EDAF2E705}" type="presOf" srcId="{363B7DFA-AF23-44A1-B81F-CA6EE19387B6}" destId="{7CE0C2AF-4D3E-43A6-B6E8-4A16BD0F9E7E}" srcOrd="0" destOrd="0" presId="urn:microsoft.com/office/officeart/2005/8/layout/orgChart1"/>
    <dgm:cxn modelId="{66EAD17F-AD64-407A-B842-96FE5D9DBA49}" type="presOf" srcId="{D91595F4-1E6F-4A4D-92D8-F01873515C13}" destId="{E780FF1E-1EE8-4114-8426-F8A16100B9B0}" srcOrd="1" destOrd="0" presId="urn:microsoft.com/office/officeart/2005/8/layout/orgChart1"/>
    <dgm:cxn modelId="{272B31BD-CA29-4DA7-822C-F6E1FB387DC7}" type="presOf" srcId="{397EE7C1-4B0F-4CD3-B236-D6DB0D61B8CA}" destId="{D8AC11F7-2DDE-4FA9-857D-311258D7FBA0}" srcOrd="0" destOrd="0" presId="urn:microsoft.com/office/officeart/2005/8/layout/orgChart1"/>
    <dgm:cxn modelId="{A1983BB7-3319-4A66-87E8-DB640BBD1A6D}" type="presOf" srcId="{46C5D470-D062-4DE0-AE3F-4B5B90162E9D}" destId="{07820703-9333-4F88-B711-D988249B2A18}" srcOrd="1" destOrd="0" presId="urn:microsoft.com/office/officeart/2005/8/layout/orgChart1"/>
    <dgm:cxn modelId="{0B1E545E-D171-4009-9E1C-B542CDF0FA1E}" type="presOf" srcId="{39EEE540-00A4-44E5-AA5A-A8CAD6297163}" destId="{291F0F2F-3CFA-449B-81D6-50D8649F4525}" srcOrd="0" destOrd="0" presId="urn:microsoft.com/office/officeart/2005/8/layout/orgChart1"/>
    <dgm:cxn modelId="{98B20D5A-3628-49D7-A374-B6F1118B3E88}" srcId="{1FB1512E-701F-4D6E-B591-B5D94B4772CC}" destId="{46C5D470-D062-4DE0-AE3F-4B5B90162E9D}" srcOrd="1" destOrd="0" parTransId="{D17EB419-897A-4C89-A41D-CEEB2C7C1CE1}" sibTransId="{6DF6AB54-C335-46E1-B7E1-F52241EA6C96}"/>
    <dgm:cxn modelId="{35FD4957-991D-432F-9562-812060A320A9}" type="presParOf" srcId="{0D677123-82B7-4ED4-AF6E-37E4519C14A4}" destId="{14B189E1-AA6F-449A-BD13-DF45E2D9A7E9}" srcOrd="0" destOrd="0" presId="urn:microsoft.com/office/officeart/2005/8/layout/orgChart1"/>
    <dgm:cxn modelId="{0FD78338-91DB-475E-A4A4-C60EC3602DD1}" type="presParOf" srcId="{14B189E1-AA6F-449A-BD13-DF45E2D9A7E9}" destId="{161802C3-7713-4290-8F3B-1B5D55083513}" srcOrd="0" destOrd="0" presId="urn:microsoft.com/office/officeart/2005/8/layout/orgChart1"/>
    <dgm:cxn modelId="{60806223-018B-4E7A-88D5-18C6DE834FD0}" type="presParOf" srcId="{161802C3-7713-4290-8F3B-1B5D55083513}" destId="{9CB84671-680F-4077-BC45-DD442B7E449F}" srcOrd="0" destOrd="0" presId="urn:microsoft.com/office/officeart/2005/8/layout/orgChart1"/>
    <dgm:cxn modelId="{6F72CC91-9AB4-43CA-856D-80330D3161C2}" type="presParOf" srcId="{161802C3-7713-4290-8F3B-1B5D55083513}" destId="{617F0FF3-9E3E-472D-BD70-D7E60678B237}" srcOrd="1" destOrd="0" presId="urn:microsoft.com/office/officeart/2005/8/layout/orgChart1"/>
    <dgm:cxn modelId="{EF481387-42A4-4DD5-B62E-FD09D429EE7B}" type="presParOf" srcId="{14B189E1-AA6F-449A-BD13-DF45E2D9A7E9}" destId="{12876551-9BB5-4C16-8B23-07C672D8B8C5}" srcOrd="1" destOrd="0" presId="urn:microsoft.com/office/officeart/2005/8/layout/orgChart1"/>
    <dgm:cxn modelId="{5EDAB619-6D0C-4C42-9AA4-C75C6A92F750}" type="presParOf" srcId="{12876551-9BB5-4C16-8B23-07C672D8B8C5}" destId="{1D2E75DD-57D9-412E-9FBC-C083558B61F7}" srcOrd="0" destOrd="0" presId="urn:microsoft.com/office/officeart/2005/8/layout/orgChart1"/>
    <dgm:cxn modelId="{54E9CAD6-556D-4130-97B7-215D541C02A2}" type="presParOf" srcId="{12876551-9BB5-4C16-8B23-07C672D8B8C5}" destId="{5B615BB1-71E1-4074-BC11-CBBB6CAC137C}" srcOrd="1" destOrd="0" presId="urn:microsoft.com/office/officeart/2005/8/layout/orgChart1"/>
    <dgm:cxn modelId="{B76277C7-4EF5-4268-9FCE-52BB68259DB8}" type="presParOf" srcId="{5B615BB1-71E1-4074-BC11-CBBB6CAC137C}" destId="{F8F41CA4-702B-483F-B50A-BEAFF50C2CFB}" srcOrd="0" destOrd="0" presId="urn:microsoft.com/office/officeart/2005/8/layout/orgChart1"/>
    <dgm:cxn modelId="{ADFD667D-1D12-40B2-85CE-773A627B18C6}" type="presParOf" srcId="{F8F41CA4-702B-483F-B50A-BEAFF50C2CFB}" destId="{7CE0C2AF-4D3E-43A6-B6E8-4A16BD0F9E7E}" srcOrd="0" destOrd="0" presId="urn:microsoft.com/office/officeart/2005/8/layout/orgChart1"/>
    <dgm:cxn modelId="{BB4E2600-A4DE-4838-9D6B-043BC4C27EF6}" type="presParOf" srcId="{F8F41CA4-702B-483F-B50A-BEAFF50C2CFB}" destId="{C7C9F475-A66A-4402-82B0-0FCF6F4DD24C}" srcOrd="1" destOrd="0" presId="urn:microsoft.com/office/officeart/2005/8/layout/orgChart1"/>
    <dgm:cxn modelId="{FD667F0E-3D94-412D-AD98-588E041AA5A3}" type="presParOf" srcId="{5B615BB1-71E1-4074-BC11-CBBB6CAC137C}" destId="{6F5D8E06-BB7F-4C31-975D-F6EF0417E45E}" srcOrd="1" destOrd="0" presId="urn:microsoft.com/office/officeart/2005/8/layout/orgChart1"/>
    <dgm:cxn modelId="{4662A783-6148-40FF-8514-BE002034CA77}" type="presParOf" srcId="{5B615BB1-71E1-4074-BC11-CBBB6CAC137C}" destId="{256AC113-7FCD-435B-B734-A11AAA62CFC9}" srcOrd="2" destOrd="0" presId="urn:microsoft.com/office/officeart/2005/8/layout/orgChart1"/>
    <dgm:cxn modelId="{3D516B44-4AB5-4705-B1DE-52B401DD07B5}" type="presParOf" srcId="{256AC113-7FCD-435B-B734-A11AAA62CFC9}" destId="{291F0F2F-3CFA-449B-81D6-50D8649F4525}" srcOrd="0" destOrd="0" presId="urn:microsoft.com/office/officeart/2005/8/layout/orgChart1"/>
    <dgm:cxn modelId="{2CA8743D-D40A-4B02-A4D3-C2D9EEECC801}" type="presParOf" srcId="{256AC113-7FCD-435B-B734-A11AAA62CFC9}" destId="{B9EF9BF5-EA33-4104-878D-454DA6AE3F2E}" srcOrd="1" destOrd="0" presId="urn:microsoft.com/office/officeart/2005/8/layout/orgChart1"/>
    <dgm:cxn modelId="{70AA98CB-85AD-4EB8-A44D-E4B8FEAF331B}" type="presParOf" srcId="{B9EF9BF5-EA33-4104-878D-454DA6AE3F2E}" destId="{0FF3C370-FAEF-4681-99FB-FA3AC606AB02}" srcOrd="0" destOrd="0" presId="urn:microsoft.com/office/officeart/2005/8/layout/orgChart1"/>
    <dgm:cxn modelId="{20954BD8-1715-4A74-A6CC-AD781E13D33E}" type="presParOf" srcId="{0FF3C370-FAEF-4681-99FB-FA3AC606AB02}" destId="{D794BE1D-3CB2-4C2D-BADB-7460C9C236A9}" srcOrd="0" destOrd="0" presId="urn:microsoft.com/office/officeart/2005/8/layout/orgChart1"/>
    <dgm:cxn modelId="{493B579B-770E-4324-80DB-051F5509C027}" type="presParOf" srcId="{0FF3C370-FAEF-4681-99FB-FA3AC606AB02}" destId="{A37E040A-298E-4183-816D-3B4FF009B55E}" srcOrd="1" destOrd="0" presId="urn:microsoft.com/office/officeart/2005/8/layout/orgChart1"/>
    <dgm:cxn modelId="{D0FF8B40-AA35-4D38-9C67-D39C18D97FC9}" type="presParOf" srcId="{B9EF9BF5-EA33-4104-878D-454DA6AE3F2E}" destId="{34E369A6-0DD0-4E8F-9634-1181CFB8EB56}" srcOrd="1" destOrd="0" presId="urn:microsoft.com/office/officeart/2005/8/layout/orgChart1"/>
    <dgm:cxn modelId="{FF2077AC-7786-45BA-968D-D69DEF17D6B1}" type="presParOf" srcId="{B9EF9BF5-EA33-4104-878D-454DA6AE3F2E}" destId="{C3EA0E66-E9AA-4955-AE1B-75A18EC36D97}" srcOrd="2" destOrd="0" presId="urn:microsoft.com/office/officeart/2005/8/layout/orgChart1"/>
    <dgm:cxn modelId="{3B62D6D1-FBBD-4AB9-8B6C-812627678225}" type="presParOf" srcId="{256AC113-7FCD-435B-B734-A11AAA62CFC9}" destId="{C9C19F5D-5103-46F6-9FB2-84D372B4F548}" srcOrd="2" destOrd="0" presId="urn:microsoft.com/office/officeart/2005/8/layout/orgChart1"/>
    <dgm:cxn modelId="{A76F320C-0604-4DDD-A9FD-BAF7C60ED7D8}" type="presParOf" srcId="{256AC113-7FCD-435B-B734-A11AAA62CFC9}" destId="{5166FD21-A852-4C17-B187-D1681DF6E79D}" srcOrd="3" destOrd="0" presId="urn:microsoft.com/office/officeart/2005/8/layout/orgChart1"/>
    <dgm:cxn modelId="{520A44F5-7C89-49C4-B94B-7B6A85812E00}" type="presParOf" srcId="{5166FD21-A852-4C17-B187-D1681DF6E79D}" destId="{4EF665D4-4AB0-44FB-BA6A-4815DF29AA5B}" srcOrd="0" destOrd="0" presId="urn:microsoft.com/office/officeart/2005/8/layout/orgChart1"/>
    <dgm:cxn modelId="{E0DA2F0E-DDA9-4890-83AF-D3CD64A143CA}" type="presParOf" srcId="{4EF665D4-4AB0-44FB-BA6A-4815DF29AA5B}" destId="{B80F9D9F-E1BA-444D-93B5-161AEC577AAB}" srcOrd="0" destOrd="0" presId="urn:microsoft.com/office/officeart/2005/8/layout/orgChart1"/>
    <dgm:cxn modelId="{4239487A-7AB0-4A1F-884E-3042569E584B}" type="presParOf" srcId="{4EF665D4-4AB0-44FB-BA6A-4815DF29AA5B}" destId="{E780FF1E-1EE8-4114-8426-F8A16100B9B0}" srcOrd="1" destOrd="0" presId="urn:microsoft.com/office/officeart/2005/8/layout/orgChart1"/>
    <dgm:cxn modelId="{6F486A16-8E67-4482-8F08-A9FD2EC490A1}" type="presParOf" srcId="{5166FD21-A852-4C17-B187-D1681DF6E79D}" destId="{B2D2E6E5-8A0D-40A9-A77A-54BB8CC6F1F7}" srcOrd="1" destOrd="0" presId="urn:microsoft.com/office/officeart/2005/8/layout/orgChart1"/>
    <dgm:cxn modelId="{2E8F4F4C-B223-470A-A703-7DD1FD589D5E}" type="presParOf" srcId="{5166FD21-A852-4C17-B187-D1681DF6E79D}" destId="{9C02CCF9-6F3F-4F06-A1C4-5917620ED3E9}" srcOrd="2" destOrd="0" presId="urn:microsoft.com/office/officeart/2005/8/layout/orgChart1"/>
    <dgm:cxn modelId="{34D3190A-B40D-491A-BEE6-E24FA41BCF78}" type="presParOf" srcId="{12876551-9BB5-4C16-8B23-07C672D8B8C5}" destId="{707E39AF-1568-4671-A461-A400AEF6A94B}" srcOrd="2" destOrd="0" presId="urn:microsoft.com/office/officeart/2005/8/layout/orgChart1"/>
    <dgm:cxn modelId="{0F1EAD80-0BC3-4CC6-B558-B0D359BB54C3}" type="presParOf" srcId="{12876551-9BB5-4C16-8B23-07C672D8B8C5}" destId="{C95664A7-B3D7-482D-A384-3F3B68F4781D}" srcOrd="3" destOrd="0" presId="urn:microsoft.com/office/officeart/2005/8/layout/orgChart1"/>
    <dgm:cxn modelId="{C4AD7D1F-EFE6-40EF-929B-52A56B7354C3}" type="presParOf" srcId="{C95664A7-B3D7-482D-A384-3F3B68F4781D}" destId="{968C8AE7-F111-4BAF-9E79-5DA22BCF5215}" srcOrd="0" destOrd="0" presId="urn:microsoft.com/office/officeart/2005/8/layout/orgChart1"/>
    <dgm:cxn modelId="{F0407A41-EA2F-4E1F-AE83-114FEB743436}" type="presParOf" srcId="{968C8AE7-F111-4BAF-9E79-5DA22BCF5215}" destId="{BCF0BC26-ABDA-4C36-9B8A-9CDBEDD410BC}" srcOrd="0" destOrd="0" presId="urn:microsoft.com/office/officeart/2005/8/layout/orgChart1"/>
    <dgm:cxn modelId="{932FC65B-CEC1-43CD-A412-051AFB0C1E77}" type="presParOf" srcId="{968C8AE7-F111-4BAF-9E79-5DA22BCF5215}" destId="{07820703-9333-4F88-B711-D988249B2A18}" srcOrd="1" destOrd="0" presId="urn:microsoft.com/office/officeart/2005/8/layout/orgChart1"/>
    <dgm:cxn modelId="{2AE44746-89E3-40AB-90A2-282A07772D27}" type="presParOf" srcId="{C95664A7-B3D7-482D-A384-3F3B68F4781D}" destId="{62150980-2C76-4CED-BEC9-DFA622E86F95}" srcOrd="1" destOrd="0" presId="urn:microsoft.com/office/officeart/2005/8/layout/orgChart1"/>
    <dgm:cxn modelId="{21A6F235-8D6E-4026-BCDA-E2CAC5EC1360}" type="presParOf" srcId="{C95664A7-B3D7-482D-A384-3F3B68F4781D}" destId="{BD6857D1-AC4E-4098-897C-BDB64167A78F}" srcOrd="2" destOrd="0" presId="urn:microsoft.com/office/officeart/2005/8/layout/orgChart1"/>
    <dgm:cxn modelId="{2650AB52-61A4-4380-9A35-8C6126F3DF59}" type="presParOf" srcId="{BD6857D1-AC4E-4098-897C-BDB64167A78F}" destId="{1990257F-D7D8-499A-95AC-D1F6B01D75E3}" srcOrd="0" destOrd="0" presId="urn:microsoft.com/office/officeart/2005/8/layout/orgChart1"/>
    <dgm:cxn modelId="{D4505B27-9FC8-4957-92C1-14A35B020706}" type="presParOf" srcId="{BD6857D1-AC4E-4098-897C-BDB64167A78F}" destId="{E80891D9-15F2-4A62-9077-5FA4DC51588B}" srcOrd="1" destOrd="0" presId="urn:microsoft.com/office/officeart/2005/8/layout/orgChart1"/>
    <dgm:cxn modelId="{721B2B74-106A-4643-9851-A804A7A20F7F}" type="presParOf" srcId="{E80891D9-15F2-4A62-9077-5FA4DC51588B}" destId="{6158E0C1-1284-4C41-8024-B2D6FDD1678B}" srcOrd="0" destOrd="0" presId="urn:microsoft.com/office/officeart/2005/8/layout/orgChart1"/>
    <dgm:cxn modelId="{C3684AF9-6186-4586-9E99-5FA91D6BDF90}" type="presParOf" srcId="{6158E0C1-1284-4C41-8024-B2D6FDD1678B}" destId="{D8AC11F7-2DDE-4FA9-857D-311258D7FBA0}" srcOrd="0" destOrd="0" presId="urn:microsoft.com/office/officeart/2005/8/layout/orgChart1"/>
    <dgm:cxn modelId="{9875AB52-C35D-4C62-9B41-3F9F670599F1}" type="presParOf" srcId="{6158E0C1-1284-4C41-8024-B2D6FDD1678B}" destId="{B850F564-5764-4C64-8348-681DC70697C1}" srcOrd="1" destOrd="0" presId="urn:microsoft.com/office/officeart/2005/8/layout/orgChart1"/>
    <dgm:cxn modelId="{5355A92C-6604-4E16-81B5-9A22116B7383}" type="presParOf" srcId="{E80891D9-15F2-4A62-9077-5FA4DC51588B}" destId="{4184463E-175E-4889-87BB-5544A9C95A11}" srcOrd="1" destOrd="0" presId="urn:microsoft.com/office/officeart/2005/8/layout/orgChart1"/>
    <dgm:cxn modelId="{FC565ABE-A02B-4230-A71F-D0B072B46044}" type="presParOf" srcId="{E80891D9-15F2-4A62-9077-5FA4DC51588B}" destId="{9259B1B6-CD73-4B3A-8E73-59D4CFE0AEDE}" srcOrd="2" destOrd="0" presId="urn:microsoft.com/office/officeart/2005/8/layout/orgChart1"/>
    <dgm:cxn modelId="{B32891F1-B48C-4DBD-BE7B-5BDB825800E1}" type="presParOf" srcId="{BD6857D1-AC4E-4098-897C-BDB64167A78F}" destId="{CA00FF1C-2531-43B4-A177-BE457B9DA0F8}" srcOrd="2" destOrd="0" presId="urn:microsoft.com/office/officeart/2005/8/layout/orgChart1"/>
    <dgm:cxn modelId="{31C94403-2BA6-42B4-86AC-A941CBBE69F0}" type="presParOf" srcId="{BD6857D1-AC4E-4098-897C-BDB64167A78F}" destId="{4CE1AA64-9F5F-4105-B29A-806C175E1B48}" srcOrd="3" destOrd="0" presId="urn:microsoft.com/office/officeart/2005/8/layout/orgChart1"/>
    <dgm:cxn modelId="{91DCF1F9-D704-42C5-8A77-27B1266F6678}" type="presParOf" srcId="{4CE1AA64-9F5F-4105-B29A-806C175E1B48}" destId="{1DFC11F7-90FB-4CDB-A39D-1664AD37CF6C}" srcOrd="0" destOrd="0" presId="urn:microsoft.com/office/officeart/2005/8/layout/orgChart1"/>
    <dgm:cxn modelId="{0E6900C3-7CF4-4916-B133-48B3C9A458D9}" type="presParOf" srcId="{1DFC11F7-90FB-4CDB-A39D-1664AD37CF6C}" destId="{1997D466-2E9C-43DE-AE97-EB6DF35CAFCB}" srcOrd="0" destOrd="0" presId="urn:microsoft.com/office/officeart/2005/8/layout/orgChart1"/>
    <dgm:cxn modelId="{8545D70A-7B54-4271-BA68-5BD386A3258B}" type="presParOf" srcId="{1DFC11F7-90FB-4CDB-A39D-1664AD37CF6C}" destId="{B188F550-0320-475E-A238-7EAAEB9E20B1}" srcOrd="1" destOrd="0" presId="urn:microsoft.com/office/officeart/2005/8/layout/orgChart1"/>
    <dgm:cxn modelId="{8F9263A9-BB86-4235-8735-4C10574A0B36}" type="presParOf" srcId="{4CE1AA64-9F5F-4105-B29A-806C175E1B48}" destId="{1179074A-62B9-4326-8D2E-F2E3C98BCA7A}" srcOrd="1" destOrd="0" presId="urn:microsoft.com/office/officeart/2005/8/layout/orgChart1"/>
    <dgm:cxn modelId="{47B8C1B9-E1AF-41C0-BF44-0E2D0CBE7907}" type="presParOf" srcId="{4CE1AA64-9F5F-4105-B29A-806C175E1B48}" destId="{CBC8EDAA-5EF0-4E84-B0A7-A27C6C109BF3}" srcOrd="2" destOrd="0" presId="urn:microsoft.com/office/officeart/2005/8/layout/orgChart1"/>
    <dgm:cxn modelId="{1E929D6E-E9D0-4A29-809F-7833DF6358EF}" type="presParOf" srcId="{14B189E1-AA6F-449A-BD13-DF45E2D9A7E9}" destId="{E2F048DF-605E-444D-90A4-00BFC2AD52A2}" srcOrd="2" destOrd="0" presId="urn:microsoft.com/office/officeart/2005/8/layout/orgChart1"/>
  </dgm:cxnLst>
  <dgm:bg/>
  <dgm:whole>
    <a:ln w="9525" cap="flat" cmpd="sng" algn="ctr">
      <a:solidFill>
        <a:schemeClr val="tx2"/>
      </a:solidFill>
      <a:prstDash val="solid"/>
      <a:round/>
      <a:headEnd type="none" w="med" len="med"/>
      <a:tailEnd type="none" w="med" len="med"/>
    </a:ln>
  </dgm:whole>
  <dgm:extLst>
    <a:ext uri="http://schemas.microsoft.com/office/drawing/2008/diagram">
      <dsp:dataModelExt xmlns:dsp="http://schemas.microsoft.com/office/drawing/2008/diagram" relId="rId7" minVer="http://schemas.openxmlformats.org/drawingml/2006/diagram"/>
    </a:ext>
  </dgm:extLst>
</dgm:dataModel>
</file>

<file path=ppt/diagrams/data4.xml><?xml version="1.0" encoding="utf-8"?>
<dgm:dataModel xmlns:dgm="http://schemas.openxmlformats.org/drawingml/2006/diagram" xmlns:a="http://schemas.openxmlformats.org/drawingml/2006/main">
  <dgm:ptLst>
    <dgm:pt modelId="{7F5F2CB6-0F95-4E8D-9DFA-8D3BFCBB8CA9}" type="doc">
      <dgm:prSet loTypeId="urn:microsoft.com/office/officeart/2005/8/layout/process2" loCatId="process" qsTypeId="urn:microsoft.com/office/officeart/2005/8/quickstyle/simple1" qsCatId="simple" csTypeId="urn:microsoft.com/office/officeart/2005/8/colors/accent1_2" csCatId="accent1" phldr="1"/>
      <dgm:spPr/>
    </dgm:pt>
    <dgm:pt modelId="{DC1A375D-33F4-4B3A-BEDC-A2658B9614C8}">
      <dgm:prSet phldrT="[Text]"/>
      <dgm:spPr/>
      <dgm:t>
        <a:bodyPr/>
        <a:lstStyle/>
        <a:p>
          <a:r>
            <a:rPr lang="ar-AE" dirty="0" smtClean="0"/>
            <a:t>تحديد السلوك المستهدف </a:t>
          </a:r>
          <a:endParaRPr lang="en-GB" dirty="0"/>
        </a:p>
      </dgm:t>
    </dgm:pt>
    <dgm:pt modelId="{5BAEDC39-200B-4891-AD15-A47EF19DD8CE}" type="parTrans" cxnId="{E6F56904-9A9D-4C37-A37E-003B4B4BD23C}">
      <dgm:prSet/>
      <dgm:spPr/>
      <dgm:t>
        <a:bodyPr/>
        <a:lstStyle/>
        <a:p>
          <a:endParaRPr lang="en-GB"/>
        </a:p>
      </dgm:t>
    </dgm:pt>
    <dgm:pt modelId="{B503BBFC-A964-43D3-86CB-CE60F006B9D5}" type="sibTrans" cxnId="{E6F56904-9A9D-4C37-A37E-003B4B4BD23C}">
      <dgm:prSet/>
      <dgm:spPr/>
      <dgm:t>
        <a:bodyPr/>
        <a:lstStyle/>
        <a:p>
          <a:endParaRPr lang="en-GB"/>
        </a:p>
      </dgm:t>
    </dgm:pt>
    <dgm:pt modelId="{A3CE6958-D06B-4BAF-A961-5F8219F7258B}">
      <dgm:prSet phldrT="[Text]"/>
      <dgm:spPr/>
      <dgm:t>
        <a:bodyPr/>
        <a:lstStyle/>
        <a:p>
          <a:r>
            <a:rPr lang="ar-AE" dirty="0" smtClean="0"/>
            <a:t>تعريف السلوك المستهدف </a:t>
          </a:r>
          <a:endParaRPr lang="en-GB" dirty="0"/>
        </a:p>
      </dgm:t>
    </dgm:pt>
    <dgm:pt modelId="{F17099C2-E539-4A7A-BC13-B90C90BD5760}" type="parTrans" cxnId="{855DE658-1CE0-4972-89AC-AF86297B85EA}">
      <dgm:prSet/>
      <dgm:spPr/>
      <dgm:t>
        <a:bodyPr/>
        <a:lstStyle/>
        <a:p>
          <a:endParaRPr lang="en-GB"/>
        </a:p>
      </dgm:t>
    </dgm:pt>
    <dgm:pt modelId="{2A950017-FA1C-48B1-A1B0-A6FEB0F4AD69}" type="sibTrans" cxnId="{855DE658-1CE0-4972-89AC-AF86297B85EA}">
      <dgm:prSet/>
      <dgm:spPr/>
      <dgm:t>
        <a:bodyPr/>
        <a:lstStyle/>
        <a:p>
          <a:endParaRPr lang="en-GB"/>
        </a:p>
      </dgm:t>
    </dgm:pt>
    <dgm:pt modelId="{ACAA0FBA-CFD1-4CCD-85AF-A809690EB4B1}">
      <dgm:prSet phldrT="[Text]"/>
      <dgm:spPr/>
      <dgm:t>
        <a:bodyPr/>
        <a:lstStyle/>
        <a:p>
          <a:r>
            <a:rPr lang="ar-AE" dirty="0" smtClean="0"/>
            <a:t>التحليل الوظيفي للسلوك </a:t>
          </a:r>
          <a:endParaRPr lang="en-GB" dirty="0"/>
        </a:p>
      </dgm:t>
    </dgm:pt>
    <dgm:pt modelId="{2E88670B-9ED6-44DD-88F2-781BA11B275E}" type="parTrans" cxnId="{2D77D9F3-D047-447F-9C4D-3C490EB58FF4}">
      <dgm:prSet/>
      <dgm:spPr/>
      <dgm:t>
        <a:bodyPr/>
        <a:lstStyle/>
        <a:p>
          <a:endParaRPr lang="en-GB"/>
        </a:p>
      </dgm:t>
    </dgm:pt>
    <dgm:pt modelId="{E59BA29B-421C-45A3-A4C1-F34FB197F4F0}" type="sibTrans" cxnId="{2D77D9F3-D047-447F-9C4D-3C490EB58FF4}">
      <dgm:prSet/>
      <dgm:spPr/>
      <dgm:t>
        <a:bodyPr/>
        <a:lstStyle/>
        <a:p>
          <a:endParaRPr lang="en-GB"/>
        </a:p>
      </dgm:t>
    </dgm:pt>
    <dgm:pt modelId="{3A9F8CA0-C09F-441B-A5F4-9564A2D771B9}">
      <dgm:prSet/>
      <dgm:spPr/>
      <dgm:t>
        <a:bodyPr/>
        <a:lstStyle/>
        <a:p>
          <a:r>
            <a:rPr lang="ar-AE" dirty="0" smtClean="0"/>
            <a:t>قياس السلوك المستهدف </a:t>
          </a:r>
          <a:endParaRPr lang="en-GB" dirty="0"/>
        </a:p>
      </dgm:t>
    </dgm:pt>
    <dgm:pt modelId="{521AAD0C-1D41-4F18-8E4C-6E457807767C}" type="parTrans" cxnId="{E3BAFF3B-6FF4-49B2-932E-268DEFAE6E91}">
      <dgm:prSet/>
      <dgm:spPr/>
      <dgm:t>
        <a:bodyPr/>
        <a:lstStyle/>
        <a:p>
          <a:endParaRPr lang="en-GB"/>
        </a:p>
      </dgm:t>
    </dgm:pt>
    <dgm:pt modelId="{B6A0C67B-66B1-4A9C-8917-47FB1262C56A}" type="sibTrans" cxnId="{E3BAFF3B-6FF4-49B2-932E-268DEFAE6E91}">
      <dgm:prSet/>
      <dgm:spPr/>
      <dgm:t>
        <a:bodyPr/>
        <a:lstStyle/>
        <a:p>
          <a:endParaRPr lang="en-GB"/>
        </a:p>
      </dgm:t>
    </dgm:pt>
    <dgm:pt modelId="{7E159A85-8B5F-4F6D-8F08-A3F5F2866C38}" type="pres">
      <dgm:prSet presAssocID="{7F5F2CB6-0F95-4E8D-9DFA-8D3BFCBB8CA9}" presName="linearFlow" presStyleCnt="0">
        <dgm:presLayoutVars>
          <dgm:resizeHandles val="exact"/>
        </dgm:presLayoutVars>
      </dgm:prSet>
      <dgm:spPr/>
    </dgm:pt>
    <dgm:pt modelId="{27A3B5E5-F9AF-4096-B044-AD753AB13FAF}" type="pres">
      <dgm:prSet presAssocID="{DC1A375D-33F4-4B3A-BEDC-A2658B9614C8}" presName="node" presStyleLbl="node1" presStyleIdx="0" presStyleCnt="4">
        <dgm:presLayoutVars>
          <dgm:bulletEnabled val="1"/>
        </dgm:presLayoutVars>
      </dgm:prSet>
      <dgm:spPr/>
    </dgm:pt>
    <dgm:pt modelId="{778AB847-3FA3-49FF-A13F-A4897AB99374}" type="pres">
      <dgm:prSet presAssocID="{B503BBFC-A964-43D3-86CB-CE60F006B9D5}" presName="sibTrans" presStyleLbl="sibTrans2D1" presStyleIdx="0" presStyleCnt="3"/>
      <dgm:spPr/>
    </dgm:pt>
    <dgm:pt modelId="{B2994106-7651-4BA7-811D-1215799FE11B}" type="pres">
      <dgm:prSet presAssocID="{B503BBFC-A964-43D3-86CB-CE60F006B9D5}" presName="connectorText" presStyleLbl="sibTrans2D1" presStyleIdx="0" presStyleCnt="3"/>
      <dgm:spPr/>
    </dgm:pt>
    <dgm:pt modelId="{826C02AD-D855-4C37-A3D0-5E1ACDAC447A}" type="pres">
      <dgm:prSet presAssocID="{A3CE6958-D06B-4BAF-A961-5F8219F7258B}" presName="node" presStyleLbl="node1" presStyleIdx="1" presStyleCnt="4">
        <dgm:presLayoutVars>
          <dgm:bulletEnabled val="1"/>
        </dgm:presLayoutVars>
      </dgm:prSet>
      <dgm:spPr/>
    </dgm:pt>
    <dgm:pt modelId="{7C3D624F-42D0-4BFE-8EF0-03DB3FDF312A}" type="pres">
      <dgm:prSet presAssocID="{2A950017-FA1C-48B1-A1B0-A6FEB0F4AD69}" presName="sibTrans" presStyleLbl="sibTrans2D1" presStyleIdx="1" presStyleCnt="3"/>
      <dgm:spPr/>
    </dgm:pt>
    <dgm:pt modelId="{F7E838DB-FBAA-468C-8744-0A5834642024}" type="pres">
      <dgm:prSet presAssocID="{2A950017-FA1C-48B1-A1B0-A6FEB0F4AD69}" presName="connectorText" presStyleLbl="sibTrans2D1" presStyleIdx="1" presStyleCnt="3"/>
      <dgm:spPr/>
    </dgm:pt>
    <dgm:pt modelId="{0775C913-DD4D-4084-8E7E-70FB9AAADB50}" type="pres">
      <dgm:prSet presAssocID="{3A9F8CA0-C09F-441B-A5F4-9564A2D771B9}" presName="node" presStyleLbl="node1" presStyleIdx="2" presStyleCnt="4">
        <dgm:presLayoutVars>
          <dgm:bulletEnabled val="1"/>
        </dgm:presLayoutVars>
      </dgm:prSet>
      <dgm:spPr/>
      <dgm:t>
        <a:bodyPr/>
        <a:lstStyle/>
        <a:p>
          <a:endParaRPr lang="en-GB"/>
        </a:p>
      </dgm:t>
    </dgm:pt>
    <dgm:pt modelId="{01C6137F-9934-422E-8047-5E158BEC5CA4}" type="pres">
      <dgm:prSet presAssocID="{B6A0C67B-66B1-4A9C-8917-47FB1262C56A}" presName="sibTrans" presStyleLbl="sibTrans2D1" presStyleIdx="2" presStyleCnt="3"/>
      <dgm:spPr/>
    </dgm:pt>
    <dgm:pt modelId="{059FBB45-02F6-49AE-B534-3FD473C6661F}" type="pres">
      <dgm:prSet presAssocID="{B6A0C67B-66B1-4A9C-8917-47FB1262C56A}" presName="connectorText" presStyleLbl="sibTrans2D1" presStyleIdx="2" presStyleCnt="3"/>
      <dgm:spPr/>
    </dgm:pt>
    <dgm:pt modelId="{50171C4A-03E0-4B0A-904B-E1EE7DD97982}" type="pres">
      <dgm:prSet presAssocID="{ACAA0FBA-CFD1-4CCD-85AF-A809690EB4B1}" presName="node" presStyleLbl="node1" presStyleIdx="3" presStyleCnt="4">
        <dgm:presLayoutVars>
          <dgm:bulletEnabled val="1"/>
        </dgm:presLayoutVars>
      </dgm:prSet>
      <dgm:spPr/>
      <dgm:t>
        <a:bodyPr/>
        <a:lstStyle/>
        <a:p>
          <a:endParaRPr lang="en-GB"/>
        </a:p>
      </dgm:t>
    </dgm:pt>
  </dgm:ptLst>
  <dgm:cxnLst>
    <dgm:cxn modelId="{E6F56904-9A9D-4C37-A37E-003B4B4BD23C}" srcId="{7F5F2CB6-0F95-4E8D-9DFA-8D3BFCBB8CA9}" destId="{DC1A375D-33F4-4B3A-BEDC-A2658B9614C8}" srcOrd="0" destOrd="0" parTransId="{5BAEDC39-200B-4891-AD15-A47EF19DD8CE}" sibTransId="{B503BBFC-A964-43D3-86CB-CE60F006B9D5}"/>
    <dgm:cxn modelId="{855DE658-1CE0-4972-89AC-AF86297B85EA}" srcId="{7F5F2CB6-0F95-4E8D-9DFA-8D3BFCBB8CA9}" destId="{A3CE6958-D06B-4BAF-A961-5F8219F7258B}" srcOrd="1" destOrd="0" parTransId="{F17099C2-E539-4A7A-BC13-B90C90BD5760}" sibTransId="{2A950017-FA1C-48B1-A1B0-A6FEB0F4AD69}"/>
    <dgm:cxn modelId="{B561AF18-D5D6-43C1-AB13-2A359A973E21}" type="presOf" srcId="{ACAA0FBA-CFD1-4CCD-85AF-A809690EB4B1}" destId="{50171C4A-03E0-4B0A-904B-E1EE7DD97982}" srcOrd="0" destOrd="0" presId="urn:microsoft.com/office/officeart/2005/8/layout/process2"/>
    <dgm:cxn modelId="{D6F7B7ED-2FD6-4FBF-8E04-3D8FE54772DF}" type="presOf" srcId="{B6A0C67B-66B1-4A9C-8917-47FB1262C56A}" destId="{01C6137F-9934-422E-8047-5E158BEC5CA4}" srcOrd="0" destOrd="0" presId="urn:microsoft.com/office/officeart/2005/8/layout/process2"/>
    <dgm:cxn modelId="{B4E24910-FFC9-45E2-9CF3-6D2A83CF26B8}" type="presOf" srcId="{B6A0C67B-66B1-4A9C-8917-47FB1262C56A}" destId="{059FBB45-02F6-49AE-B534-3FD473C6661F}" srcOrd="1" destOrd="0" presId="urn:microsoft.com/office/officeart/2005/8/layout/process2"/>
    <dgm:cxn modelId="{ADC06C6A-1253-441C-9428-FB66EC8F6CF3}" type="presOf" srcId="{B503BBFC-A964-43D3-86CB-CE60F006B9D5}" destId="{778AB847-3FA3-49FF-A13F-A4897AB99374}" srcOrd="0" destOrd="0" presId="urn:microsoft.com/office/officeart/2005/8/layout/process2"/>
    <dgm:cxn modelId="{2D77D9F3-D047-447F-9C4D-3C490EB58FF4}" srcId="{7F5F2CB6-0F95-4E8D-9DFA-8D3BFCBB8CA9}" destId="{ACAA0FBA-CFD1-4CCD-85AF-A809690EB4B1}" srcOrd="3" destOrd="0" parTransId="{2E88670B-9ED6-44DD-88F2-781BA11B275E}" sibTransId="{E59BA29B-421C-45A3-A4C1-F34FB197F4F0}"/>
    <dgm:cxn modelId="{5EF5CA4D-5B2C-4790-801A-D88C2C06F7D5}" type="presOf" srcId="{B503BBFC-A964-43D3-86CB-CE60F006B9D5}" destId="{B2994106-7651-4BA7-811D-1215799FE11B}" srcOrd="1" destOrd="0" presId="urn:microsoft.com/office/officeart/2005/8/layout/process2"/>
    <dgm:cxn modelId="{7B40E3AB-28DF-4689-898A-7D1DE1282223}" type="presOf" srcId="{A3CE6958-D06B-4BAF-A961-5F8219F7258B}" destId="{826C02AD-D855-4C37-A3D0-5E1ACDAC447A}" srcOrd="0" destOrd="0" presId="urn:microsoft.com/office/officeart/2005/8/layout/process2"/>
    <dgm:cxn modelId="{D479026E-7EF5-475C-9995-2BD098F59303}" type="presOf" srcId="{2A950017-FA1C-48B1-A1B0-A6FEB0F4AD69}" destId="{F7E838DB-FBAA-468C-8744-0A5834642024}" srcOrd="1" destOrd="0" presId="urn:microsoft.com/office/officeart/2005/8/layout/process2"/>
    <dgm:cxn modelId="{C5A9876D-517F-4DCB-BE6C-14A294A1862F}" type="presOf" srcId="{DC1A375D-33F4-4B3A-BEDC-A2658B9614C8}" destId="{27A3B5E5-F9AF-4096-B044-AD753AB13FAF}" srcOrd="0" destOrd="0" presId="urn:microsoft.com/office/officeart/2005/8/layout/process2"/>
    <dgm:cxn modelId="{E3BAFF3B-6FF4-49B2-932E-268DEFAE6E91}" srcId="{7F5F2CB6-0F95-4E8D-9DFA-8D3BFCBB8CA9}" destId="{3A9F8CA0-C09F-441B-A5F4-9564A2D771B9}" srcOrd="2" destOrd="0" parTransId="{521AAD0C-1D41-4F18-8E4C-6E457807767C}" sibTransId="{B6A0C67B-66B1-4A9C-8917-47FB1262C56A}"/>
    <dgm:cxn modelId="{E0086104-EF61-4D08-8DBB-FFA5306EE20E}" type="presOf" srcId="{7F5F2CB6-0F95-4E8D-9DFA-8D3BFCBB8CA9}" destId="{7E159A85-8B5F-4F6D-8F08-A3F5F2866C38}" srcOrd="0" destOrd="0" presId="urn:microsoft.com/office/officeart/2005/8/layout/process2"/>
    <dgm:cxn modelId="{7A05EC14-5394-4F9E-BA08-302ABBBACB2B}" type="presOf" srcId="{3A9F8CA0-C09F-441B-A5F4-9564A2D771B9}" destId="{0775C913-DD4D-4084-8E7E-70FB9AAADB50}" srcOrd="0" destOrd="0" presId="urn:microsoft.com/office/officeart/2005/8/layout/process2"/>
    <dgm:cxn modelId="{961AD5BB-BCB9-4C97-939E-9C30B4CCFFE4}" type="presOf" srcId="{2A950017-FA1C-48B1-A1B0-A6FEB0F4AD69}" destId="{7C3D624F-42D0-4BFE-8EF0-03DB3FDF312A}" srcOrd="0" destOrd="0" presId="urn:microsoft.com/office/officeart/2005/8/layout/process2"/>
    <dgm:cxn modelId="{FDD37E59-A4C8-492C-8FC5-92EBF1005157}" type="presParOf" srcId="{7E159A85-8B5F-4F6D-8F08-A3F5F2866C38}" destId="{27A3B5E5-F9AF-4096-B044-AD753AB13FAF}" srcOrd="0" destOrd="0" presId="urn:microsoft.com/office/officeart/2005/8/layout/process2"/>
    <dgm:cxn modelId="{AFB6A677-36F7-4E93-90EF-A6BE2283E5C5}" type="presParOf" srcId="{7E159A85-8B5F-4F6D-8F08-A3F5F2866C38}" destId="{778AB847-3FA3-49FF-A13F-A4897AB99374}" srcOrd="1" destOrd="0" presId="urn:microsoft.com/office/officeart/2005/8/layout/process2"/>
    <dgm:cxn modelId="{6A533AA1-5E5A-4606-AA45-B8A3199F39F8}" type="presParOf" srcId="{778AB847-3FA3-49FF-A13F-A4897AB99374}" destId="{B2994106-7651-4BA7-811D-1215799FE11B}" srcOrd="0" destOrd="0" presId="urn:microsoft.com/office/officeart/2005/8/layout/process2"/>
    <dgm:cxn modelId="{BC54C03D-1174-4C9B-809E-E1162A78EC2A}" type="presParOf" srcId="{7E159A85-8B5F-4F6D-8F08-A3F5F2866C38}" destId="{826C02AD-D855-4C37-A3D0-5E1ACDAC447A}" srcOrd="2" destOrd="0" presId="urn:microsoft.com/office/officeart/2005/8/layout/process2"/>
    <dgm:cxn modelId="{C4559274-0043-4189-B049-5E8CDD46F200}" type="presParOf" srcId="{7E159A85-8B5F-4F6D-8F08-A3F5F2866C38}" destId="{7C3D624F-42D0-4BFE-8EF0-03DB3FDF312A}" srcOrd="3" destOrd="0" presId="urn:microsoft.com/office/officeart/2005/8/layout/process2"/>
    <dgm:cxn modelId="{8A1584F0-1A8A-4B08-9C25-E03B653EC66E}" type="presParOf" srcId="{7C3D624F-42D0-4BFE-8EF0-03DB3FDF312A}" destId="{F7E838DB-FBAA-468C-8744-0A5834642024}" srcOrd="0" destOrd="0" presId="urn:microsoft.com/office/officeart/2005/8/layout/process2"/>
    <dgm:cxn modelId="{9D63E216-9B9B-4E0A-9C0A-D1A710A2C5AD}" type="presParOf" srcId="{7E159A85-8B5F-4F6D-8F08-A3F5F2866C38}" destId="{0775C913-DD4D-4084-8E7E-70FB9AAADB50}" srcOrd="4" destOrd="0" presId="urn:microsoft.com/office/officeart/2005/8/layout/process2"/>
    <dgm:cxn modelId="{6A65003B-A372-48CD-A8E4-0E8D2E2DDDB3}" type="presParOf" srcId="{7E159A85-8B5F-4F6D-8F08-A3F5F2866C38}" destId="{01C6137F-9934-422E-8047-5E158BEC5CA4}" srcOrd="5" destOrd="0" presId="urn:microsoft.com/office/officeart/2005/8/layout/process2"/>
    <dgm:cxn modelId="{AB8400D5-26E3-4150-B645-6B0554F4A389}" type="presParOf" srcId="{01C6137F-9934-422E-8047-5E158BEC5CA4}" destId="{059FBB45-02F6-49AE-B534-3FD473C6661F}" srcOrd="0" destOrd="0" presId="urn:microsoft.com/office/officeart/2005/8/layout/process2"/>
    <dgm:cxn modelId="{9541C6CF-4539-4BB1-81C5-3D4CCEBCE627}" type="presParOf" srcId="{7E159A85-8B5F-4F6D-8F08-A3F5F2866C38}" destId="{50171C4A-03E0-4B0A-904B-E1EE7DD97982}" srcOrd="6" destOrd="0" presId="urn:microsoft.com/office/officeart/2005/8/layout/process2"/>
  </dgm:cxnLst>
  <dgm:bg/>
  <dgm:whole/>
  <dgm:extLst>
    <a:ext uri="http://schemas.microsoft.com/office/drawing/2008/diagram">
      <dsp:dataModelExt xmlns:dsp="http://schemas.microsoft.com/office/drawing/2008/diagram" relId="rId7" minVer="http://schemas.openxmlformats.org/drawingml/2006/diagram"/>
    </a:ext>
  </dgm:extLst>
</dgm:dataModel>
</file>

<file path=ppt/diagrams/data5.xml><?xml version="1.0" encoding="utf-8"?>
<dgm:dataModel xmlns:dgm="http://schemas.openxmlformats.org/drawingml/2006/diagram" xmlns:a="http://schemas.openxmlformats.org/drawingml/2006/main">
  <dgm:ptLst>
    <dgm:pt modelId="{7F5F2CB6-0F95-4E8D-9DFA-8D3BFCBB8CA9}" type="doc">
      <dgm:prSet loTypeId="urn:microsoft.com/office/officeart/2005/8/layout/process2" loCatId="process" qsTypeId="urn:microsoft.com/office/officeart/2005/8/quickstyle/simple1" qsCatId="simple" csTypeId="urn:microsoft.com/office/officeart/2005/8/colors/accent1_2" csCatId="accent1" phldr="1"/>
      <dgm:spPr/>
    </dgm:pt>
    <dgm:pt modelId="{DC1A375D-33F4-4B3A-BEDC-A2658B9614C8}">
      <dgm:prSet phldrT="[Text]"/>
      <dgm:spPr/>
      <dgm:t>
        <a:bodyPr/>
        <a:lstStyle/>
        <a:p>
          <a:r>
            <a:rPr lang="ar-AE" dirty="0" smtClean="0"/>
            <a:t>تصميم خطة العلاج </a:t>
          </a:r>
          <a:endParaRPr lang="en-GB" dirty="0"/>
        </a:p>
      </dgm:t>
    </dgm:pt>
    <dgm:pt modelId="{5BAEDC39-200B-4891-AD15-A47EF19DD8CE}" type="parTrans" cxnId="{E6F56904-9A9D-4C37-A37E-003B4B4BD23C}">
      <dgm:prSet/>
      <dgm:spPr/>
      <dgm:t>
        <a:bodyPr/>
        <a:lstStyle/>
        <a:p>
          <a:endParaRPr lang="en-GB"/>
        </a:p>
      </dgm:t>
    </dgm:pt>
    <dgm:pt modelId="{B503BBFC-A964-43D3-86CB-CE60F006B9D5}" type="sibTrans" cxnId="{E6F56904-9A9D-4C37-A37E-003B4B4BD23C}">
      <dgm:prSet/>
      <dgm:spPr/>
      <dgm:t>
        <a:bodyPr/>
        <a:lstStyle/>
        <a:p>
          <a:endParaRPr lang="en-GB"/>
        </a:p>
      </dgm:t>
    </dgm:pt>
    <dgm:pt modelId="{A3CE6958-D06B-4BAF-A961-5F8219F7258B}">
      <dgm:prSet phldrT="[Text]"/>
      <dgm:spPr/>
      <dgm:t>
        <a:bodyPr/>
        <a:lstStyle/>
        <a:p>
          <a:r>
            <a:rPr lang="ar-AE" dirty="0" smtClean="0"/>
            <a:t>توظيف خطة العلاج </a:t>
          </a:r>
          <a:endParaRPr lang="en-GB" dirty="0"/>
        </a:p>
      </dgm:t>
    </dgm:pt>
    <dgm:pt modelId="{F17099C2-E539-4A7A-BC13-B90C90BD5760}" type="parTrans" cxnId="{855DE658-1CE0-4972-89AC-AF86297B85EA}">
      <dgm:prSet/>
      <dgm:spPr/>
      <dgm:t>
        <a:bodyPr/>
        <a:lstStyle/>
        <a:p>
          <a:endParaRPr lang="en-GB"/>
        </a:p>
      </dgm:t>
    </dgm:pt>
    <dgm:pt modelId="{2A950017-FA1C-48B1-A1B0-A6FEB0F4AD69}" type="sibTrans" cxnId="{855DE658-1CE0-4972-89AC-AF86297B85EA}">
      <dgm:prSet/>
      <dgm:spPr/>
      <dgm:t>
        <a:bodyPr/>
        <a:lstStyle/>
        <a:p>
          <a:endParaRPr lang="en-GB"/>
        </a:p>
      </dgm:t>
    </dgm:pt>
    <dgm:pt modelId="{ACAA0FBA-CFD1-4CCD-85AF-A809690EB4B1}">
      <dgm:prSet phldrT="[Text]"/>
      <dgm:spPr/>
      <dgm:t>
        <a:bodyPr/>
        <a:lstStyle/>
        <a:p>
          <a:r>
            <a:rPr lang="ar-AE" dirty="0" smtClean="0"/>
            <a:t>تشخيص النتيجة وإرسال التوصيات </a:t>
          </a:r>
          <a:endParaRPr lang="en-GB" dirty="0"/>
        </a:p>
      </dgm:t>
    </dgm:pt>
    <dgm:pt modelId="{2E88670B-9ED6-44DD-88F2-781BA11B275E}" type="parTrans" cxnId="{2D77D9F3-D047-447F-9C4D-3C490EB58FF4}">
      <dgm:prSet/>
      <dgm:spPr/>
      <dgm:t>
        <a:bodyPr/>
        <a:lstStyle/>
        <a:p>
          <a:endParaRPr lang="en-GB"/>
        </a:p>
      </dgm:t>
    </dgm:pt>
    <dgm:pt modelId="{E59BA29B-421C-45A3-A4C1-F34FB197F4F0}" type="sibTrans" cxnId="{2D77D9F3-D047-447F-9C4D-3C490EB58FF4}">
      <dgm:prSet/>
      <dgm:spPr/>
      <dgm:t>
        <a:bodyPr/>
        <a:lstStyle/>
        <a:p>
          <a:endParaRPr lang="en-GB"/>
        </a:p>
      </dgm:t>
    </dgm:pt>
    <dgm:pt modelId="{3A9F8CA0-C09F-441B-A5F4-9564A2D771B9}">
      <dgm:prSet/>
      <dgm:spPr/>
      <dgm:t>
        <a:bodyPr/>
        <a:lstStyle/>
        <a:p>
          <a:r>
            <a:rPr lang="ar-AE" dirty="0" smtClean="0"/>
            <a:t>تقييم خطة العلاج </a:t>
          </a:r>
          <a:endParaRPr lang="en-GB" dirty="0"/>
        </a:p>
      </dgm:t>
    </dgm:pt>
    <dgm:pt modelId="{521AAD0C-1D41-4F18-8E4C-6E457807767C}" type="parTrans" cxnId="{E3BAFF3B-6FF4-49B2-932E-268DEFAE6E91}">
      <dgm:prSet/>
      <dgm:spPr/>
      <dgm:t>
        <a:bodyPr/>
        <a:lstStyle/>
        <a:p>
          <a:endParaRPr lang="en-GB"/>
        </a:p>
      </dgm:t>
    </dgm:pt>
    <dgm:pt modelId="{B6A0C67B-66B1-4A9C-8917-47FB1262C56A}" type="sibTrans" cxnId="{E3BAFF3B-6FF4-49B2-932E-268DEFAE6E91}">
      <dgm:prSet/>
      <dgm:spPr/>
      <dgm:t>
        <a:bodyPr/>
        <a:lstStyle/>
        <a:p>
          <a:endParaRPr lang="en-GB"/>
        </a:p>
      </dgm:t>
    </dgm:pt>
    <dgm:pt modelId="{7E159A85-8B5F-4F6D-8F08-A3F5F2866C38}" type="pres">
      <dgm:prSet presAssocID="{7F5F2CB6-0F95-4E8D-9DFA-8D3BFCBB8CA9}" presName="linearFlow" presStyleCnt="0">
        <dgm:presLayoutVars>
          <dgm:resizeHandles val="exact"/>
        </dgm:presLayoutVars>
      </dgm:prSet>
      <dgm:spPr/>
    </dgm:pt>
    <dgm:pt modelId="{27A3B5E5-F9AF-4096-B044-AD753AB13FAF}" type="pres">
      <dgm:prSet presAssocID="{DC1A375D-33F4-4B3A-BEDC-A2658B9614C8}" presName="node" presStyleLbl="node1" presStyleIdx="0" presStyleCnt="4">
        <dgm:presLayoutVars>
          <dgm:bulletEnabled val="1"/>
        </dgm:presLayoutVars>
      </dgm:prSet>
      <dgm:spPr/>
      <dgm:t>
        <a:bodyPr/>
        <a:lstStyle/>
        <a:p>
          <a:endParaRPr lang="en-GB"/>
        </a:p>
      </dgm:t>
    </dgm:pt>
    <dgm:pt modelId="{778AB847-3FA3-49FF-A13F-A4897AB99374}" type="pres">
      <dgm:prSet presAssocID="{B503BBFC-A964-43D3-86CB-CE60F006B9D5}" presName="sibTrans" presStyleLbl="sibTrans2D1" presStyleIdx="0" presStyleCnt="3"/>
      <dgm:spPr/>
    </dgm:pt>
    <dgm:pt modelId="{B2994106-7651-4BA7-811D-1215799FE11B}" type="pres">
      <dgm:prSet presAssocID="{B503BBFC-A964-43D3-86CB-CE60F006B9D5}" presName="connectorText" presStyleLbl="sibTrans2D1" presStyleIdx="0" presStyleCnt="3"/>
      <dgm:spPr/>
    </dgm:pt>
    <dgm:pt modelId="{826C02AD-D855-4C37-A3D0-5E1ACDAC447A}" type="pres">
      <dgm:prSet presAssocID="{A3CE6958-D06B-4BAF-A961-5F8219F7258B}" presName="node" presStyleLbl="node1" presStyleIdx="1" presStyleCnt="4">
        <dgm:presLayoutVars>
          <dgm:bulletEnabled val="1"/>
        </dgm:presLayoutVars>
      </dgm:prSet>
      <dgm:spPr/>
      <dgm:t>
        <a:bodyPr/>
        <a:lstStyle/>
        <a:p>
          <a:endParaRPr lang="en-GB"/>
        </a:p>
      </dgm:t>
    </dgm:pt>
    <dgm:pt modelId="{7C3D624F-42D0-4BFE-8EF0-03DB3FDF312A}" type="pres">
      <dgm:prSet presAssocID="{2A950017-FA1C-48B1-A1B0-A6FEB0F4AD69}" presName="sibTrans" presStyleLbl="sibTrans2D1" presStyleIdx="1" presStyleCnt="3"/>
      <dgm:spPr/>
    </dgm:pt>
    <dgm:pt modelId="{F7E838DB-FBAA-468C-8744-0A5834642024}" type="pres">
      <dgm:prSet presAssocID="{2A950017-FA1C-48B1-A1B0-A6FEB0F4AD69}" presName="connectorText" presStyleLbl="sibTrans2D1" presStyleIdx="1" presStyleCnt="3"/>
      <dgm:spPr/>
    </dgm:pt>
    <dgm:pt modelId="{0775C913-DD4D-4084-8E7E-70FB9AAADB50}" type="pres">
      <dgm:prSet presAssocID="{3A9F8CA0-C09F-441B-A5F4-9564A2D771B9}" presName="node" presStyleLbl="node1" presStyleIdx="2" presStyleCnt="4">
        <dgm:presLayoutVars>
          <dgm:bulletEnabled val="1"/>
        </dgm:presLayoutVars>
      </dgm:prSet>
      <dgm:spPr/>
    </dgm:pt>
    <dgm:pt modelId="{01C6137F-9934-422E-8047-5E158BEC5CA4}" type="pres">
      <dgm:prSet presAssocID="{B6A0C67B-66B1-4A9C-8917-47FB1262C56A}" presName="sibTrans" presStyleLbl="sibTrans2D1" presStyleIdx="2" presStyleCnt="3"/>
      <dgm:spPr/>
    </dgm:pt>
    <dgm:pt modelId="{059FBB45-02F6-49AE-B534-3FD473C6661F}" type="pres">
      <dgm:prSet presAssocID="{B6A0C67B-66B1-4A9C-8917-47FB1262C56A}" presName="connectorText" presStyleLbl="sibTrans2D1" presStyleIdx="2" presStyleCnt="3"/>
      <dgm:spPr/>
    </dgm:pt>
    <dgm:pt modelId="{50171C4A-03E0-4B0A-904B-E1EE7DD97982}" type="pres">
      <dgm:prSet presAssocID="{ACAA0FBA-CFD1-4CCD-85AF-A809690EB4B1}" presName="node" presStyleLbl="node1" presStyleIdx="3" presStyleCnt="4">
        <dgm:presLayoutVars>
          <dgm:bulletEnabled val="1"/>
        </dgm:presLayoutVars>
      </dgm:prSet>
      <dgm:spPr/>
    </dgm:pt>
  </dgm:ptLst>
  <dgm:cxnLst>
    <dgm:cxn modelId="{1FD6A7F3-7552-4FB2-9259-6FC3871DD23A}" type="presOf" srcId="{3A9F8CA0-C09F-441B-A5F4-9564A2D771B9}" destId="{0775C913-DD4D-4084-8E7E-70FB9AAADB50}" srcOrd="0" destOrd="0" presId="urn:microsoft.com/office/officeart/2005/8/layout/process2"/>
    <dgm:cxn modelId="{51029A04-F887-49DD-8A5E-65CD0093B99A}" type="presOf" srcId="{B6A0C67B-66B1-4A9C-8917-47FB1262C56A}" destId="{01C6137F-9934-422E-8047-5E158BEC5CA4}" srcOrd="0" destOrd="0" presId="urn:microsoft.com/office/officeart/2005/8/layout/process2"/>
    <dgm:cxn modelId="{E6F56904-9A9D-4C37-A37E-003B4B4BD23C}" srcId="{7F5F2CB6-0F95-4E8D-9DFA-8D3BFCBB8CA9}" destId="{DC1A375D-33F4-4B3A-BEDC-A2658B9614C8}" srcOrd="0" destOrd="0" parTransId="{5BAEDC39-200B-4891-AD15-A47EF19DD8CE}" sibTransId="{B503BBFC-A964-43D3-86CB-CE60F006B9D5}"/>
    <dgm:cxn modelId="{855DE658-1CE0-4972-89AC-AF86297B85EA}" srcId="{7F5F2CB6-0F95-4E8D-9DFA-8D3BFCBB8CA9}" destId="{A3CE6958-D06B-4BAF-A961-5F8219F7258B}" srcOrd="1" destOrd="0" parTransId="{F17099C2-E539-4A7A-BC13-B90C90BD5760}" sibTransId="{2A950017-FA1C-48B1-A1B0-A6FEB0F4AD69}"/>
    <dgm:cxn modelId="{2D77D9F3-D047-447F-9C4D-3C490EB58FF4}" srcId="{7F5F2CB6-0F95-4E8D-9DFA-8D3BFCBB8CA9}" destId="{ACAA0FBA-CFD1-4CCD-85AF-A809690EB4B1}" srcOrd="3" destOrd="0" parTransId="{2E88670B-9ED6-44DD-88F2-781BA11B275E}" sibTransId="{E59BA29B-421C-45A3-A4C1-F34FB197F4F0}"/>
    <dgm:cxn modelId="{A25C134B-8E96-4FE4-A5DB-EE2BA81FDC23}" type="presOf" srcId="{DC1A375D-33F4-4B3A-BEDC-A2658B9614C8}" destId="{27A3B5E5-F9AF-4096-B044-AD753AB13FAF}" srcOrd="0" destOrd="0" presId="urn:microsoft.com/office/officeart/2005/8/layout/process2"/>
    <dgm:cxn modelId="{9C008E02-DA17-4FA3-B9FD-041A61934CF2}" type="presOf" srcId="{2A950017-FA1C-48B1-A1B0-A6FEB0F4AD69}" destId="{F7E838DB-FBAA-468C-8744-0A5834642024}" srcOrd="1" destOrd="0" presId="urn:microsoft.com/office/officeart/2005/8/layout/process2"/>
    <dgm:cxn modelId="{6F110DB5-4173-4E4A-9094-69C05366D862}" type="presOf" srcId="{ACAA0FBA-CFD1-4CCD-85AF-A809690EB4B1}" destId="{50171C4A-03E0-4B0A-904B-E1EE7DD97982}" srcOrd="0" destOrd="0" presId="urn:microsoft.com/office/officeart/2005/8/layout/process2"/>
    <dgm:cxn modelId="{E3BAFF3B-6FF4-49B2-932E-268DEFAE6E91}" srcId="{7F5F2CB6-0F95-4E8D-9DFA-8D3BFCBB8CA9}" destId="{3A9F8CA0-C09F-441B-A5F4-9564A2D771B9}" srcOrd="2" destOrd="0" parTransId="{521AAD0C-1D41-4F18-8E4C-6E457807767C}" sibTransId="{B6A0C67B-66B1-4A9C-8917-47FB1262C56A}"/>
    <dgm:cxn modelId="{A6900CC9-DED6-47C1-8D69-8AC28B465118}" type="presOf" srcId="{7F5F2CB6-0F95-4E8D-9DFA-8D3BFCBB8CA9}" destId="{7E159A85-8B5F-4F6D-8F08-A3F5F2866C38}" srcOrd="0" destOrd="0" presId="urn:microsoft.com/office/officeart/2005/8/layout/process2"/>
    <dgm:cxn modelId="{33A897F1-F45E-4518-B703-A7EB1355531D}" type="presOf" srcId="{A3CE6958-D06B-4BAF-A961-5F8219F7258B}" destId="{826C02AD-D855-4C37-A3D0-5E1ACDAC447A}" srcOrd="0" destOrd="0" presId="urn:microsoft.com/office/officeart/2005/8/layout/process2"/>
    <dgm:cxn modelId="{8ABE1E5B-44F4-4B89-A69E-A040610D791C}" type="presOf" srcId="{2A950017-FA1C-48B1-A1B0-A6FEB0F4AD69}" destId="{7C3D624F-42D0-4BFE-8EF0-03DB3FDF312A}" srcOrd="0" destOrd="0" presId="urn:microsoft.com/office/officeart/2005/8/layout/process2"/>
    <dgm:cxn modelId="{91E11B83-CCFC-43C6-AE8E-1E7C99B27448}" type="presOf" srcId="{B503BBFC-A964-43D3-86CB-CE60F006B9D5}" destId="{B2994106-7651-4BA7-811D-1215799FE11B}" srcOrd="1" destOrd="0" presId="urn:microsoft.com/office/officeart/2005/8/layout/process2"/>
    <dgm:cxn modelId="{82FE07F6-2D3C-4533-92D7-F7A2CF1EBF8F}" type="presOf" srcId="{B6A0C67B-66B1-4A9C-8917-47FB1262C56A}" destId="{059FBB45-02F6-49AE-B534-3FD473C6661F}" srcOrd="1" destOrd="0" presId="urn:microsoft.com/office/officeart/2005/8/layout/process2"/>
    <dgm:cxn modelId="{2B404257-E0D6-4604-A50A-EB2CE2F09930}" type="presOf" srcId="{B503BBFC-A964-43D3-86CB-CE60F006B9D5}" destId="{778AB847-3FA3-49FF-A13F-A4897AB99374}" srcOrd="0" destOrd="0" presId="urn:microsoft.com/office/officeart/2005/8/layout/process2"/>
    <dgm:cxn modelId="{3606F953-BA85-42AE-9BF7-46C69875DFE9}" type="presParOf" srcId="{7E159A85-8B5F-4F6D-8F08-A3F5F2866C38}" destId="{27A3B5E5-F9AF-4096-B044-AD753AB13FAF}" srcOrd="0" destOrd="0" presId="urn:microsoft.com/office/officeart/2005/8/layout/process2"/>
    <dgm:cxn modelId="{CD304543-87D4-45AE-854C-5CF42859B127}" type="presParOf" srcId="{7E159A85-8B5F-4F6D-8F08-A3F5F2866C38}" destId="{778AB847-3FA3-49FF-A13F-A4897AB99374}" srcOrd="1" destOrd="0" presId="urn:microsoft.com/office/officeart/2005/8/layout/process2"/>
    <dgm:cxn modelId="{D1054B07-272C-4A79-9B29-21CA2719A222}" type="presParOf" srcId="{778AB847-3FA3-49FF-A13F-A4897AB99374}" destId="{B2994106-7651-4BA7-811D-1215799FE11B}" srcOrd="0" destOrd="0" presId="urn:microsoft.com/office/officeart/2005/8/layout/process2"/>
    <dgm:cxn modelId="{BE54310C-E0C3-4653-9738-DF829AE6E0E1}" type="presParOf" srcId="{7E159A85-8B5F-4F6D-8F08-A3F5F2866C38}" destId="{826C02AD-D855-4C37-A3D0-5E1ACDAC447A}" srcOrd="2" destOrd="0" presId="urn:microsoft.com/office/officeart/2005/8/layout/process2"/>
    <dgm:cxn modelId="{482B3E43-A512-423D-A16A-90BCF5583F25}" type="presParOf" srcId="{7E159A85-8B5F-4F6D-8F08-A3F5F2866C38}" destId="{7C3D624F-42D0-4BFE-8EF0-03DB3FDF312A}" srcOrd="3" destOrd="0" presId="urn:microsoft.com/office/officeart/2005/8/layout/process2"/>
    <dgm:cxn modelId="{877BDDEE-8873-42E0-AB4A-902745E16EA3}" type="presParOf" srcId="{7C3D624F-42D0-4BFE-8EF0-03DB3FDF312A}" destId="{F7E838DB-FBAA-468C-8744-0A5834642024}" srcOrd="0" destOrd="0" presId="urn:microsoft.com/office/officeart/2005/8/layout/process2"/>
    <dgm:cxn modelId="{42B0B201-5221-458F-B2A6-796022373B8E}" type="presParOf" srcId="{7E159A85-8B5F-4F6D-8F08-A3F5F2866C38}" destId="{0775C913-DD4D-4084-8E7E-70FB9AAADB50}" srcOrd="4" destOrd="0" presId="urn:microsoft.com/office/officeart/2005/8/layout/process2"/>
    <dgm:cxn modelId="{FFE4EDBB-F47E-4E1D-868F-3D7486868E3C}" type="presParOf" srcId="{7E159A85-8B5F-4F6D-8F08-A3F5F2866C38}" destId="{01C6137F-9934-422E-8047-5E158BEC5CA4}" srcOrd="5" destOrd="0" presId="urn:microsoft.com/office/officeart/2005/8/layout/process2"/>
    <dgm:cxn modelId="{0E5C4742-3BD0-44BA-9CA4-7B274EABF1D4}" type="presParOf" srcId="{01C6137F-9934-422E-8047-5E158BEC5CA4}" destId="{059FBB45-02F6-49AE-B534-3FD473C6661F}" srcOrd="0" destOrd="0" presId="urn:microsoft.com/office/officeart/2005/8/layout/process2"/>
    <dgm:cxn modelId="{0067D60E-7224-4C9E-B11A-D0BEA425AB77}" type="presParOf" srcId="{7E159A85-8B5F-4F6D-8F08-A3F5F2866C38}" destId="{50171C4A-03E0-4B0A-904B-E1EE7DD97982}" srcOrd="6" destOrd="0" presId="urn:microsoft.com/office/officeart/2005/8/layout/process2"/>
  </dgm:cxnLst>
  <dgm:bg/>
  <dgm:whole/>
  <dgm:extLst>
    <a:ext uri="http://schemas.microsoft.com/office/drawing/2008/diagram">
      <dsp:dataModelExt xmlns:dsp="http://schemas.microsoft.com/office/drawing/2008/diagram" relId="rId7"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7403E88A-9065-422D-887B-205C640A096A}">
      <dsp:nvSpPr>
        <dsp:cNvPr id="0" name=""/>
        <dsp:cNvSpPr/>
      </dsp:nvSpPr>
      <dsp:spPr>
        <a:xfrm>
          <a:off x="4114800" y="2076542"/>
          <a:ext cx="3222736" cy="372878"/>
        </a:xfrm>
        <a:custGeom>
          <a:avLst/>
          <a:gdLst/>
          <a:ahLst/>
          <a:cxnLst/>
          <a:rect l="0" t="0" r="0" b="0"/>
          <a:pathLst>
            <a:path>
              <a:moveTo>
                <a:pt x="0" y="0"/>
              </a:moveTo>
              <a:lnTo>
                <a:pt x="0" y="186439"/>
              </a:lnTo>
              <a:lnTo>
                <a:pt x="3222736" y="186439"/>
              </a:lnTo>
              <a:lnTo>
                <a:pt x="3222736" y="372878"/>
              </a:lnTo>
            </a:path>
          </a:pathLst>
        </a:custGeom>
        <a:noFill/>
        <a:ln w="25400" cap="flat" cmpd="sng" algn="ctr">
          <a:solidFill>
            <a:schemeClr val="accent1">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4F3C0362-D8DA-4AC4-8D24-71C6AD9C8A1E}">
      <dsp:nvSpPr>
        <dsp:cNvPr id="0" name=""/>
        <dsp:cNvSpPr/>
      </dsp:nvSpPr>
      <dsp:spPr>
        <a:xfrm>
          <a:off x="4114800" y="2076542"/>
          <a:ext cx="1074245" cy="372878"/>
        </a:xfrm>
        <a:custGeom>
          <a:avLst/>
          <a:gdLst/>
          <a:ahLst/>
          <a:cxnLst/>
          <a:rect l="0" t="0" r="0" b="0"/>
          <a:pathLst>
            <a:path>
              <a:moveTo>
                <a:pt x="0" y="0"/>
              </a:moveTo>
              <a:lnTo>
                <a:pt x="0" y="186439"/>
              </a:lnTo>
              <a:lnTo>
                <a:pt x="1074245" y="186439"/>
              </a:lnTo>
              <a:lnTo>
                <a:pt x="1074245" y="372878"/>
              </a:lnTo>
            </a:path>
          </a:pathLst>
        </a:custGeom>
        <a:noFill/>
        <a:ln w="25400" cap="flat" cmpd="sng" algn="ctr">
          <a:solidFill>
            <a:schemeClr val="accent1">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707E39AF-1568-4671-A461-A400AEF6A94B}">
      <dsp:nvSpPr>
        <dsp:cNvPr id="0" name=""/>
        <dsp:cNvSpPr/>
      </dsp:nvSpPr>
      <dsp:spPr>
        <a:xfrm>
          <a:off x="3040554" y="2076542"/>
          <a:ext cx="1074245" cy="372878"/>
        </a:xfrm>
        <a:custGeom>
          <a:avLst/>
          <a:gdLst/>
          <a:ahLst/>
          <a:cxnLst/>
          <a:rect l="0" t="0" r="0" b="0"/>
          <a:pathLst>
            <a:path>
              <a:moveTo>
                <a:pt x="1074245" y="0"/>
              </a:moveTo>
              <a:lnTo>
                <a:pt x="1074245" y="186439"/>
              </a:lnTo>
              <a:lnTo>
                <a:pt x="0" y="186439"/>
              </a:lnTo>
              <a:lnTo>
                <a:pt x="0" y="372878"/>
              </a:lnTo>
            </a:path>
          </a:pathLst>
        </a:custGeom>
        <a:noFill/>
        <a:ln w="25400" cap="flat" cmpd="sng" algn="ctr">
          <a:solidFill>
            <a:schemeClr val="accent1">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1D2E75DD-57D9-412E-9FBC-C083558B61F7}">
      <dsp:nvSpPr>
        <dsp:cNvPr id="0" name=""/>
        <dsp:cNvSpPr/>
      </dsp:nvSpPr>
      <dsp:spPr>
        <a:xfrm>
          <a:off x="892063" y="2076542"/>
          <a:ext cx="3222736" cy="372878"/>
        </a:xfrm>
        <a:custGeom>
          <a:avLst/>
          <a:gdLst/>
          <a:ahLst/>
          <a:cxnLst/>
          <a:rect l="0" t="0" r="0" b="0"/>
          <a:pathLst>
            <a:path>
              <a:moveTo>
                <a:pt x="3222736" y="0"/>
              </a:moveTo>
              <a:lnTo>
                <a:pt x="3222736" y="186439"/>
              </a:lnTo>
              <a:lnTo>
                <a:pt x="0" y="186439"/>
              </a:lnTo>
              <a:lnTo>
                <a:pt x="0" y="372878"/>
              </a:lnTo>
            </a:path>
          </a:pathLst>
        </a:custGeom>
        <a:noFill/>
        <a:ln w="25400" cap="flat" cmpd="sng" algn="ctr">
          <a:solidFill>
            <a:schemeClr val="accent1">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9CB84671-680F-4077-BC45-DD442B7E449F}">
      <dsp:nvSpPr>
        <dsp:cNvPr id="0" name=""/>
        <dsp:cNvSpPr/>
      </dsp:nvSpPr>
      <dsp:spPr>
        <a:xfrm>
          <a:off x="3226993" y="1188735"/>
          <a:ext cx="1775612" cy="887806"/>
        </a:xfrm>
        <a:prstGeom prst="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5240" tIns="15240" rIns="15240" bIns="15240" numCol="1" spcCol="1270" anchor="ctr" anchorCtr="0">
          <a:noAutofit/>
        </a:bodyPr>
        <a:lstStyle/>
        <a:p>
          <a:pPr lvl="0" algn="ctr" defTabSz="1066800">
            <a:lnSpc>
              <a:spcPct val="90000"/>
            </a:lnSpc>
            <a:spcBef>
              <a:spcPct val="0"/>
            </a:spcBef>
            <a:spcAft>
              <a:spcPct val="35000"/>
            </a:spcAft>
          </a:pPr>
          <a:r>
            <a:rPr lang="ar-AE" sz="2400" kern="1200" dirty="0" smtClean="0"/>
            <a:t>أنواع المثيرات </a:t>
          </a:r>
          <a:endParaRPr lang="en-GB" sz="2400" kern="1200" dirty="0"/>
        </a:p>
      </dsp:txBody>
      <dsp:txXfrm>
        <a:off x="3226993" y="1188735"/>
        <a:ext cx="1775612" cy="887806"/>
      </dsp:txXfrm>
    </dsp:sp>
    <dsp:sp modelId="{7CE0C2AF-4D3E-43A6-B6E8-4A16BD0F9E7E}">
      <dsp:nvSpPr>
        <dsp:cNvPr id="0" name=""/>
        <dsp:cNvSpPr/>
      </dsp:nvSpPr>
      <dsp:spPr>
        <a:xfrm>
          <a:off x="4256" y="2449420"/>
          <a:ext cx="1775612" cy="887806"/>
        </a:xfrm>
        <a:prstGeom prst="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5240" tIns="15240" rIns="15240" bIns="15240" numCol="1" spcCol="1270" anchor="ctr" anchorCtr="0">
          <a:noAutofit/>
        </a:bodyPr>
        <a:lstStyle/>
        <a:p>
          <a:pPr lvl="0" algn="ctr" defTabSz="1066800">
            <a:lnSpc>
              <a:spcPct val="90000"/>
            </a:lnSpc>
            <a:spcBef>
              <a:spcPct val="0"/>
            </a:spcBef>
            <a:spcAft>
              <a:spcPct val="35000"/>
            </a:spcAft>
          </a:pPr>
          <a:r>
            <a:rPr lang="ar-AE" sz="2400" kern="1200" dirty="0" smtClean="0"/>
            <a:t>حسب وقتها </a:t>
          </a:r>
          <a:endParaRPr lang="en-GB" sz="2400" kern="1200" dirty="0"/>
        </a:p>
      </dsp:txBody>
      <dsp:txXfrm>
        <a:off x="4256" y="2449420"/>
        <a:ext cx="1775612" cy="887806"/>
      </dsp:txXfrm>
    </dsp:sp>
    <dsp:sp modelId="{BCF0BC26-ABDA-4C36-9B8A-9CDBEDD410BC}">
      <dsp:nvSpPr>
        <dsp:cNvPr id="0" name=""/>
        <dsp:cNvSpPr/>
      </dsp:nvSpPr>
      <dsp:spPr>
        <a:xfrm>
          <a:off x="2152748" y="2449420"/>
          <a:ext cx="1775612" cy="887806"/>
        </a:xfrm>
        <a:prstGeom prst="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5240" tIns="15240" rIns="15240" bIns="15240" numCol="1" spcCol="1270" anchor="ctr" anchorCtr="0">
          <a:noAutofit/>
        </a:bodyPr>
        <a:lstStyle/>
        <a:p>
          <a:pPr lvl="0" algn="ctr" defTabSz="1066800">
            <a:lnSpc>
              <a:spcPct val="90000"/>
            </a:lnSpc>
            <a:spcBef>
              <a:spcPct val="0"/>
            </a:spcBef>
            <a:spcAft>
              <a:spcPct val="35000"/>
            </a:spcAft>
          </a:pPr>
          <a:r>
            <a:rPr lang="ar-AE" sz="2400" kern="1200" dirty="0" smtClean="0"/>
            <a:t>حسب كونها تقوي أو تضعف السلوك </a:t>
          </a:r>
          <a:endParaRPr lang="en-GB" sz="2400" kern="1200" dirty="0"/>
        </a:p>
      </dsp:txBody>
      <dsp:txXfrm>
        <a:off x="2152748" y="2449420"/>
        <a:ext cx="1775612" cy="887806"/>
      </dsp:txXfrm>
    </dsp:sp>
    <dsp:sp modelId="{C3AB5506-1C59-41F4-A212-94F54D414CD7}">
      <dsp:nvSpPr>
        <dsp:cNvPr id="0" name=""/>
        <dsp:cNvSpPr/>
      </dsp:nvSpPr>
      <dsp:spPr>
        <a:xfrm>
          <a:off x="4301239" y="2449420"/>
          <a:ext cx="1775612" cy="887806"/>
        </a:xfrm>
        <a:prstGeom prst="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5240" tIns="15240" rIns="15240" bIns="15240" numCol="1" spcCol="1270" anchor="ctr" anchorCtr="0">
          <a:noAutofit/>
        </a:bodyPr>
        <a:lstStyle/>
        <a:p>
          <a:pPr lvl="0" algn="ctr" defTabSz="1066800">
            <a:lnSpc>
              <a:spcPct val="90000"/>
            </a:lnSpc>
            <a:spcBef>
              <a:spcPct val="0"/>
            </a:spcBef>
            <a:spcAft>
              <a:spcPct val="35000"/>
            </a:spcAft>
          </a:pPr>
          <a:r>
            <a:rPr lang="ar-AE" sz="2400" kern="1200" dirty="0" smtClean="0"/>
            <a:t>حسب طبيعة علاقتها بالاستجابة </a:t>
          </a:r>
          <a:endParaRPr lang="en-GB" sz="2400" kern="1200" dirty="0"/>
        </a:p>
      </dsp:txBody>
      <dsp:txXfrm>
        <a:off x="4301239" y="2449420"/>
        <a:ext cx="1775612" cy="887806"/>
      </dsp:txXfrm>
    </dsp:sp>
    <dsp:sp modelId="{61A8E13B-313E-4022-9BC0-A41A9ADAF800}">
      <dsp:nvSpPr>
        <dsp:cNvPr id="0" name=""/>
        <dsp:cNvSpPr/>
      </dsp:nvSpPr>
      <dsp:spPr>
        <a:xfrm>
          <a:off x="6449730" y="2449420"/>
          <a:ext cx="1775612" cy="887806"/>
        </a:xfrm>
        <a:prstGeom prst="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5240" tIns="15240" rIns="15240" bIns="15240" numCol="1" spcCol="1270" anchor="ctr" anchorCtr="0">
          <a:noAutofit/>
        </a:bodyPr>
        <a:lstStyle/>
        <a:p>
          <a:pPr lvl="0" algn="ctr" defTabSz="1066800">
            <a:lnSpc>
              <a:spcPct val="90000"/>
            </a:lnSpc>
            <a:spcBef>
              <a:spcPct val="0"/>
            </a:spcBef>
            <a:spcAft>
              <a:spcPct val="35000"/>
            </a:spcAft>
          </a:pPr>
          <a:r>
            <a:rPr lang="ar-AE" sz="2400" kern="1200" dirty="0" smtClean="0"/>
            <a:t>حسب مكانها </a:t>
          </a:r>
          <a:endParaRPr lang="en-GB" sz="2400" kern="1200" dirty="0"/>
        </a:p>
      </dsp:txBody>
      <dsp:txXfrm>
        <a:off x="6449730" y="2449420"/>
        <a:ext cx="1775612" cy="887806"/>
      </dsp:txXfrm>
    </dsp:sp>
  </dsp:spTree>
</dsp:drawing>
</file>

<file path=ppt/diagrams/drawing2.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B009AAED-DA40-42A5-88A9-720E6B0FF727}">
      <dsp:nvSpPr>
        <dsp:cNvPr id="0" name=""/>
        <dsp:cNvSpPr/>
      </dsp:nvSpPr>
      <dsp:spPr>
        <a:xfrm>
          <a:off x="2133595" y="660392"/>
          <a:ext cx="1863328" cy="931664"/>
        </a:xfrm>
        <a:prstGeom prst="roundRect">
          <a:avLst>
            <a:gd name="adj" fmla="val 10000"/>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95250" tIns="95250" rIns="95250" bIns="95250" numCol="1" spcCol="1270" anchor="ctr" anchorCtr="0">
          <a:noAutofit/>
        </a:bodyPr>
        <a:lstStyle/>
        <a:p>
          <a:pPr lvl="0" algn="ctr" defTabSz="1111250">
            <a:lnSpc>
              <a:spcPct val="90000"/>
            </a:lnSpc>
            <a:spcBef>
              <a:spcPct val="0"/>
            </a:spcBef>
            <a:spcAft>
              <a:spcPct val="35000"/>
            </a:spcAft>
          </a:pPr>
          <a:r>
            <a:rPr lang="ar-AE" sz="2500" kern="1200" dirty="0" smtClean="0"/>
            <a:t>العمليات المعرفية </a:t>
          </a:r>
          <a:endParaRPr lang="en-GB" sz="2500" kern="1200" dirty="0"/>
        </a:p>
      </dsp:txBody>
      <dsp:txXfrm>
        <a:off x="2160883" y="687680"/>
        <a:ext cx="1808752" cy="877088"/>
      </dsp:txXfrm>
    </dsp:sp>
    <dsp:sp modelId="{3052F5BC-44A3-4C65-8AC4-76E75B2032C8}">
      <dsp:nvSpPr>
        <dsp:cNvPr id="0" name=""/>
        <dsp:cNvSpPr/>
      </dsp:nvSpPr>
      <dsp:spPr>
        <a:xfrm rot="3169413">
          <a:off x="3340222" y="1966533"/>
          <a:ext cx="971942" cy="326082"/>
        </a:xfrm>
        <a:prstGeom prst="leftRightArrow">
          <a:avLst>
            <a:gd name="adj1" fmla="val 60000"/>
            <a:gd name="adj2" fmla="val 50000"/>
          </a:avLst>
        </a:prstGeom>
        <a:solidFill>
          <a:schemeClr val="accent1">
            <a:tint val="60000"/>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txBody>
        <a:bodyPr spcFirstLastPara="0" vert="horz" wrap="square" lIns="0" tIns="0" rIns="0" bIns="0" numCol="1" spcCol="1270" anchor="ctr" anchorCtr="0">
          <a:noAutofit/>
        </a:bodyPr>
        <a:lstStyle/>
        <a:p>
          <a:pPr lvl="0" algn="ctr" defTabSz="622300">
            <a:lnSpc>
              <a:spcPct val="90000"/>
            </a:lnSpc>
            <a:spcBef>
              <a:spcPct val="0"/>
            </a:spcBef>
            <a:spcAft>
              <a:spcPct val="35000"/>
            </a:spcAft>
          </a:pPr>
          <a:endParaRPr lang="en-GB" sz="1400" kern="1200"/>
        </a:p>
      </dsp:txBody>
      <dsp:txXfrm>
        <a:off x="3438047" y="2031749"/>
        <a:ext cx="776292" cy="195650"/>
      </dsp:txXfrm>
    </dsp:sp>
    <dsp:sp modelId="{79B1CB5D-BE5F-474E-9D40-12AD5611D0AD}">
      <dsp:nvSpPr>
        <dsp:cNvPr id="0" name=""/>
        <dsp:cNvSpPr/>
      </dsp:nvSpPr>
      <dsp:spPr>
        <a:xfrm>
          <a:off x="3655464" y="2667092"/>
          <a:ext cx="1863328" cy="931664"/>
        </a:xfrm>
        <a:prstGeom prst="roundRect">
          <a:avLst>
            <a:gd name="adj" fmla="val 10000"/>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95250" tIns="95250" rIns="95250" bIns="95250" numCol="1" spcCol="1270" anchor="ctr" anchorCtr="0">
          <a:noAutofit/>
        </a:bodyPr>
        <a:lstStyle/>
        <a:p>
          <a:pPr lvl="0" algn="ctr" defTabSz="1111250">
            <a:lnSpc>
              <a:spcPct val="90000"/>
            </a:lnSpc>
            <a:spcBef>
              <a:spcPct val="0"/>
            </a:spcBef>
            <a:spcAft>
              <a:spcPct val="35000"/>
            </a:spcAft>
          </a:pPr>
          <a:r>
            <a:rPr lang="ar-AE" sz="2500" kern="1200" dirty="0" smtClean="0"/>
            <a:t>السلوك </a:t>
          </a:r>
          <a:endParaRPr lang="en-GB" sz="2500" kern="1200" dirty="0"/>
        </a:p>
      </dsp:txBody>
      <dsp:txXfrm>
        <a:off x="3682752" y="2694380"/>
        <a:ext cx="1808752" cy="877088"/>
      </dsp:txXfrm>
    </dsp:sp>
    <dsp:sp modelId="{6706452D-3A86-4431-8729-DB21A5E79062}">
      <dsp:nvSpPr>
        <dsp:cNvPr id="0" name=""/>
        <dsp:cNvSpPr/>
      </dsp:nvSpPr>
      <dsp:spPr>
        <a:xfrm rot="10800000">
          <a:off x="2562028" y="2969883"/>
          <a:ext cx="971942" cy="326082"/>
        </a:xfrm>
        <a:prstGeom prst="leftRightArrow">
          <a:avLst>
            <a:gd name="adj1" fmla="val 60000"/>
            <a:gd name="adj2" fmla="val 50000"/>
          </a:avLst>
        </a:prstGeom>
        <a:solidFill>
          <a:schemeClr val="accent1">
            <a:tint val="60000"/>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txBody>
        <a:bodyPr spcFirstLastPara="0" vert="horz" wrap="square" lIns="0" tIns="0" rIns="0" bIns="0" numCol="1" spcCol="1270" anchor="ctr" anchorCtr="0">
          <a:noAutofit/>
        </a:bodyPr>
        <a:lstStyle/>
        <a:p>
          <a:pPr lvl="0" algn="ctr" defTabSz="622300">
            <a:lnSpc>
              <a:spcPct val="90000"/>
            </a:lnSpc>
            <a:spcBef>
              <a:spcPct val="0"/>
            </a:spcBef>
            <a:spcAft>
              <a:spcPct val="35000"/>
            </a:spcAft>
          </a:pPr>
          <a:endParaRPr lang="en-GB" sz="1400" kern="1200"/>
        </a:p>
      </dsp:txBody>
      <dsp:txXfrm rot="10800000">
        <a:off x="2659853" y="3035099"/>
        <a:ext cx="776292" cy="195650"/>
      </dsp:txXfrm>
    </dsp:sp>
    <dsp:sp modelId="{C217A0DA-70EE-4D4B-839D-6CC7D207A6D6}">
      <dsp:nvSpPr>
        <dsp:cNvPr id="0" name=""/>
        <dsp:cNvSpPr/>
      </dsp:nvSpPr>
      <dsp:spPr>
        <a:xfrm>
          <a:off x="577207" y="2667092"/>
          <a:ext cx="1863328" cy="931664"/>
        </a:xfrm>
        <a:prstGeom prst="roundRect">
          <a:avLst>
            <a:gd name="adj" fmla="val 10000"/>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95250" tIns="95250" rIns="95250" bIns="95250" numCol="1" spcCol="1270" anchor="ctr" anchorCtr="0">
          <a:noAutofit/>
        </a:bodyPr>
        <a:lstStyle/>
        <a:p>
          <a:pPr lvl="0" algn="ctr" defTabSz="1111250">
            <a:lnSpc>
              <a:spcPct val="90000"/>
            </a:lnSpc>
            <a:spcBef>
              <a:spcPct val="0"/>
            </a:spcBef>
            <a:spcAft>
              <a:spcPct val="35000"/>
            </a:spcAft>
          </a:pPr>
          <a:r>
            <a:rPr lang="ar-AE" sz="2500" kern="1200" dirty="0" smtClean="0"/>
            <a:t>البية </a:t>
          </a:r>
          <a:endParaRPr lang="en-GB" sz="2500" kern="1200" dirty="0"/>
        </a:p>
      </dsp:txBody>
      <dsp:txXfrm>
        <a:off x="604495" y="2694380"/>
        <a:ext cx="1808752" cy="877088"/>
      </dsp:txXfrm>
    </dsp:sp>
    <dsp:sp modelId="{11232A41-A160-4C24-A82A-0DC98DDF1810}">
      <dsp:nvSpPr>
        <dsp:cNvPr id="0" name=""/>
        <dsp:cNvSpPr/>
      </dsp:nvSpPr>
      <dsp:spPr>
        <a:xfrm rot="18467821">
          <a:off x="1801094" y="1966533"/>
          <a:ext cx="971942" cy="326082"/>
        </a:xfrm>
        <a:prstGeom prst="leftRightArrow">
          <a:avLst>
            <a:gd name="adj1" fmla="val 60000"/>
            <a:gd name="adj2" fmla="val 50000"/>
          </a:avLst>
        </a:prstGeom>
        <a:solidFill>
          <a:schemeClr val="accent1">
            <a:tint val="60000"/>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txBody>
        <a:bodyPr spcFirstLastPara="0" vert="horz" wrap="square" lIns="0" tIns="0" rIns="0" bIns="0" numCol="1" spcCol="1270" anchor="ctr" anchorCtr="0">
          <a:noAutofit/>
        </a:bodyPr>
        <a:lstStyle/>
        <a:p>
          <a:pPr lvl="0" algn="ctr" defTabSz="622300">
            <a:lnSpc>
              <a:spcPct val="90000"/>
            </a:lnSpc>
            <a:spcBef>
              <a:spcPct val="0"/>
            </a:spcBef>
            <a:spcAft>
              <a:spcPct val="35000"/>
            </a:spcAft>
          </a:pPr>
          <a:endParaRPr lang="en-GB" sz="1400" kern="1200"/>
        </a:p>
      </dsp:txBody>
      <dsp:txXfrm>
        <a:off x="1898919" y="2031749"/>
        <a:ext cx="776292" cy="195650"/>
      </dsp:txXfrm>
    </dsp:sp>
  </dsp:spTree>
</dsp:drawing>
</file>

<file path=ppt/diagrams/drawing3.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CA00FF1C-2531-43B4-A177-BE457B9DA0F8}">
      <dsp:nvSpPr>
        <dsp:cNvPr id="0" name=""/>
        <dsp:cNvSpPr/>
      </dsp:nvSpPr>
      <dsp:spPr>
        <a:xfrm>
          <a:off x="6263291" y="2706884"/>
          <a:ext cx="186439" cy="816781"/>
        </a:xfrm>
        <a:custGeom>
          <a:avLst/>
          <a:gdLst/>
          <a:ahLst/>
          <a:cxnLst/>
          <a:rect l="0" t="0" r="0" b="0"/>
          <a:pathLst>
            <a:path>
              <a:moveTo>
                <a:pt x="0" y="0"/>
              </a:moveTo>
              <a:lnTo>
                <a:pt x="0" y="816781"/>
              </a:lnTo>
              <a:lnTo>
                <a:pt x="186439" y="816781"/>
              </a:lnTo>
            </a:path>
          </a:pathLst>
        </a:custGeom>
        <a:noFill/>
        <a:ln w="25400" cap="flat" cmpd="sng" algn="ctr">
          <a:solidFill>
            <a:schemeClr val="accent1">
              <a:shade val="8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1990257F-D7D8-499A-95AC-D1F6B01D75E3}">
      <dsp:nvSpPr>
        <dsp:cNvPr id="0" name=""/>
        <dsp:cNvSpPr/>
      </dsp:nvSpPr>
      <dsp:spPr>
        <a:xfrm>
          <a:off x="6076851" y="2706884"/>
          <a:ext cx="186439" cy="816781"/>
        </a:xfrm>
        <a:custGeom>
          <a:avLst/>
          <a:gdLst/>
          <a:ahLst/>
          <a:cxnLst/>
          <a:rect l="0" t="0" r="0" b="0"/>
          <a:pathLst>
            <a:path>
              <a:moveTo>
                <a:pt x="186439" y="0"/>
              </a:moveTo>
              <a:lnTo>
                <a:pt x="186439" y="816781"/>
              </a:lnTo>
              <a:lnTo>
                <a:pt x="0" y="816781"/>
              </a:lnTo>
            </a:path>
          </a:pathLst>
        </a:custGeom>
        <a:noFill/>
        <a:ln w="25400" cap="flat" cmpd="sng" algn="ctr">
          <a:solidFill>
            <a:schemeClr val="accent1">
              <a:shade val="8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707E39AF-1568-4671-A461-A400AEF6A94B}">
      <dsp:nvSpPr>
        <dsp:cNvPr id="0" name=""/>
        <dsp:cNvSpPr/>
      </dsp:nvSpPr>
      <dsp:spPr>
        <a:xfrm>
          <a:off x="4114800" y="1446199"/>
          <a:ext cx="2148491" cy="372878"/>
        </a:xfrm>
        <a:custGeom>
          <a:avLst/>
          <a:gdLst/>
          <a:ahLst/>
          <a:cxnLst/>
          <a:rect l="0" t="0" r="0" b="0"/>
          <a:pathLst>
            <a:path>
              <a:moveTo>
                <a:pt x="0" y="0"/>
              </a:moveTo>
              <a:lnTo>
                <a:pt x="0" y="186439"/>
              </a:lnTo>
              <a:lnTo>
                <a:pt x="2148491" y="186439"/>
              </a:lnTo>
              <a:lnTo>
                <a:pt x="2148491" y="372878"/>
              </a:lnTo>
            </a:path>
          </a:pathLst>
        </a:custGeom>
        <a:noFill/>
        <a:ln w="25400" cap="flat" cmpd="sng" algn="ctr">
          <a:solidFill>
            <a:schemeClr val="accent1">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C9C19F5D-5103-46F6-9FB2-84D372B4F548}">
      <dsp:nvSpPr>
        <dsp:cNvPr id="0" name=""/>
        <dsp:cNvSpPr/>
      </dsp:nvSpPr>
      <dsp:spPr>
        <a:xfrm>
          <a:off x="1966308" y="2706884"/>
          <a:ext cx="186439" cy="816781"/>
        </a:xfrm>
        <a:custGeom>
          <a:avLst/>
          <a:gdLst/>
          <a:ahLst/>
          <a:cxnLst/>
          <a:rect l="0" t="0" r="0" b="0"/>
          <a:pathLst>
            <a:path>
              <a:moveTo>
                <a:pt x="0" y="0"/>
              </a:moveTo>
              <a:lnTo>
                <a:pt x="0" y="816781"/>
              </a:lnTo>
              <a:lnTo>
                <a:pt x="186439" y="816781"/>
              </a:lnTo>
            </a:path>
          </a:pathLst>
        </a:custGeom>
        <a:noFill/>
        <a:ln w="25400" cap="flat" cmpd="sng" algn="ctr">
          <a:solidFill>
            <a:schemeClr val="accent1">
              <a:shade val="8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291F0F2F-3CFA-449B-81D6-50D8649F4525}">
      <dsp:nvSpPr>
        <dsp:cNvPr id="0" name=""/>
        <dsp:cNvSpPr/>
      </dsp:nvSpPr>
      <dsp:spPr>
        <a:xfrm>
          <a:off x="1779869" y="2706884"/>
          <a:ext cx="186439" cy="816781"/>
        </a:xfrm>
        <a:custGeom>
          <a:avLst/>
          <a:gdLst/>
          <a:ahLst/>
          <a:cxnLst/>
          <a:rect l="0" t="0" r="0" b="0"/>
          <a:pathLst>
            <a:path>
              <a:moveTo>
                <a:pt x="186439" y="0"/>
              </a:moveTo>
              <a:lnTo>
                <a:pt x="186439" y="816781"/>
              </a:lnTo>
              <a:lnTo>
                <a:pt x="0" y="816781"/>
              </a:lnTo>
            </a:path>
          </a:pathLst>
        </a:custGeom>
        <a:noFill/>
        <a:ln w="25400" cap="flat" cmpd="sng" algn="ctr">
          <a:solidFill>
            <a:schemeClr val="accent1">
              <a:shade val="8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1D2E75DD-57D9-412E-9FBC-C083558B61F7}">
      <dsp:nvSpPr>
        <dsp:cNvPr id="0" name=""/>
        <dsp:cNvSpPr/>
      </dsp:nvSpPr>
      <dsp:spPr>
        <a:xfrm>
          <a:off x="1966308" y="1446199"/>
          <a:ext cx="2148491" cy="372878"/>
        </a:xfrm>
        <a:custGeom>
          <a:avLst/>
          <a:gdLst/>
          <a:ahLst/>
          <a:cxnLst/>
          <a:rect l="0" t="0" r="0" b="0"/>
          <a:pathLst>
            <a:path>
              <a:moveTo>
                <a:pt x="2148491" y="0"/>
              </a:moveTo>
              <a:lnTo>
                <a:pt x="2148491" y="186439"/>
              </a:lnTo>
              <a:lnTo>
                <a:pt x="0" y="186439"/>
              </a:lnTo>
              <a:lnTo>
                <a:pt x="0" y="372878"/>
              </a:lnTo>
            </a:path>
          </a:pathLst>
        </a:custGeom>
        <a:noFill/>
        <a:ln w="25400" cap="flat" cmpd="sng" algn="ctr">
          <a:solidFill>
            <a:schemeClr val="accent1">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9CB84671-680F-4077-BC45-DD442B7E449F}">
      <dsp:nvSpPr>
        <dsp:cNvPr id="0" name=""/>
        <dsp:cNvSpPr/>
      </dsp:nvSpPr>
      <dsp:spPr>
        <a:xfrm>
          <a:off x="3226993" y="558393"/>
          <a:ext cx="1775612" cy="887806"/>
        </a:xfrm>
        <a:prstGeom prst="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9685" tIns="19685" rIns="19685" bIns="19685" numCol="1" spcCol="1270" anchor="ctr" anchorCtr="0">
          <a:noAutofit/>
        </a:bodyPr>
        <a:lstStyle/>
        <a:p>
          <a:pPr lvl="0" algn="ctr" defTabSz="1377950">
            <a:lnSpc>
              <a:spcPct val="90000"/>
            </a:lnSpc>
            <a:spcBef>
              <a:spcPct val="0"/>
            </a:spcBef>
            <a:spcAft>
              <a:spcPct val="35000"/>
            </a:spcAft>
          </a:pPr>
          <a:r>
            <a:rPr lang="ar-AE" sz="3100" kern="1200" dirty="0" smtClean="0"/>
            <a:t>أنواع المعزز </a:t>
          </a:r>
          <a:endParaRPr lang="en-GB" sz="3100" kern="1200" dirty="0"/>
        </a:p>
      </dsp:txBody>
      <dsp:txXfrm>
        <a:off x="3226993" y="558393"/>
        <a:ext cx="1775612" cy="887806"/>
      </dsp:txXfrm>
    </dsp:sp>
    <dsp:sp modelId="{7CE0C2AF-4D3E-43A6-B6E8-4A16BD0F9E7E}">
      <dsp:nvSpPr>
        <dsp:cNvPr id="0" name=""/>
        <dsp:cNvSpPr/>
      </dsp:nvSpPr>
      <dsp:spPr>
        <a:xfrm>
          <a:off x="1078502" y="1819078"/>
          <a:ext cx="1775612" cy="887806"/>
        </a:xfrm>
        <a:prstGeom prst="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9685" tIns="19685" rIns="19685" bIns="19685" numCol="1" spcCol="1270" anchor="ctr" anchorCtr="0">
          <a:noAutofit/>
        </a:bodyPr>
        <a:lstStyle/>
        <a:p>
          <a:pPr lvl="0" algn="ctr" defTabSz="1377950">
            <a:lnSpc>
              <a:spcPct val="90000"/>
            </a:lnSpc>
            <a:spcBef>
              <a:spcPct val="0"/>
            </a:spcBef>
            <a:spcAft>
              <a:spcPct val="35000"/>
            </a:spcAft>
          </a:pPr>
          <a:r>
            <a:rPr lang="ar-AE" sz="3100" kern="1200" dirty="0" smtClean="0"/>
            <a:t>فطري أم مكتسب </a:t>
          </a:r>
          <a:endParaRPr lang="en-GB" sz="3100" kern="1200" dirty="0"/>
        </a:p>
      </dsp:txBody>
      <dsp:txXfrm>
        <a:off x="1078502" y="1819078"/>
        <a:ext cx="1775612" cy="887806"/>
      </dsp:txXfrm>
    </dsp:sp>
    <dsp:sp modelId="{D794BE1D-3CB2-4C2D-BADB-7460C9C236A9}">
      <dsp:nvSpPr>
        <dsp:cNvPr id="0" name=""/>
        <dsp:cNvSpPr/>
      </dsp:nvSpPr>
      <dsp:spPr>
        <a:xfrm>
          <a:off x="4256" y="3079763"/>
          <a:ext cx="1775612" cy="887806"/>
        </a:xfrm>
        <a:prstGeom prst="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9685" tIns="19685" rIns="19685" bIns="19685" numCol="1" spcCol="1270" anchor="ctr" anchorCtr="0">
          <a:noAutofit/>
        </a:bodyPr>
        <a:lstStyle/>
        <a:p>
          <a:pPr lvl="0" algn="ctr" defTabSz="1377950">
            <a:lnSpc>
              <a:spcPct val="90000"/>
            </a:lnSpc>
            <a:spcBef>
              <a:spcPct val="0"/>
            </a:spcBef>
            <a:spcAft>
              <a:spcPct val="35000"/>
            </a:spcAft>
          </a:pPr>
          <a:r>
            <a:rPr lang="ar-AE" sz="3100" kern="1200" dirty="0" smtClean="0"/>
            <a:t>ثانوي </a:t>
          </a:r>
          <a:endParaRPr lang="en-GB" sz="3100" kern="1200" dirty="0"/>
        </a:p>
      </dsp:txBody>
      <dsp:txXfrm>
        <a:off x="4256" y="3079763"/>
        <a:ext cx="1775612" cy="887806"/>
      </dsp:txXfrm>
    </dsp:sp>
    <dsp:sp modelId="{B80F9D9F-E1BA-444D-93B5-161AEC577AAB}">
      <dsp:nvSpPr>
        <dsp:cNvPr id="0" name=""/>
        <dsp:cNvSpPr/>
      </dsp:nvSpPr>
      <dsp:spPr>
        <a:xfrm>
          <a:off x="2152748" y="3079763"/>
          <a:ext cx="1775612" cy="887806"/>
        </a:xfrm>
        <a:prstGeom prst="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9685" tIns="19685" rIns="19685" bIns="19685" numCol="1" spcCol="1270" anchor="ctr" anchorCtr="0">
          <a:noAutofit/>
        </a:bodyPr>
        <a:lstStyle/>
        <a:p>
          <a:pPr lvl="0" algn="ctr" defTabSz="1377950">
            <a:lnSpc>
              <a:spcPct val="90000"/>
            </a:lnSpc>
            <a:spcBef>
              <a:spcPct val="0"/>
            </a:spcBef>
            <a:spcAft>
              <a:spcPct val="35000"/>
            </a:spcAft>
          </a:pPr>
          <a:r>
            <a:rPr lang="ar-AE" sz="3100" kern="1200" dirty="0" smtClean="0"/>
            <a:t>أولي </a:t>
          </a:r>
          <a:endParaRPr lang="en-GB" sz="3100" kern="1200" dirty="0"/>
        </a:p>
      </dsp:txBody>
      <dsp:txXfrm>
        <a:off x="2152748" y="3079763"/>
        <a:ext cx="1775612" cy="887806"/>
      </dsp:txXfrm>
    </dsp:sp>
    <dsp:sp modelId="{BCF0BC26-ABDA-4C36-9B8A-9CDBEDD410BC}">
      <dsp:nvSpPr>
        <dsp:cNvPr id="0" name=""/>
        <dsp:cNvSpPr/>
      </dsp:nvSpPr>
      <dsp:spPr>
        <a:xfrm>
          <a:off x="5375484" y="1819078"/>
          <a:ext cx="1775612" cy="887806"/>
        </a:xfrm>
        <a:prstGeom prst="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9685" tIns="19685" rIns="19685" bIns="19685" numCol="1" spcCol="1270" anchor="ctr" anchorCtr="0">
          <a:noAutofit/>
        </a:bodyPr>
        <a:lstStyle/>
        <a:p>
          <a:pPr lvl="0" algn="ctr" defTabSz="1377950">
            <a:lnSpc>
              <a:spcPct val="90000"/>
            </a:lnSpc>
            <a:spcBef>
              <a:spcPct val="0"/>
            </a:spcBef>
            <a:spcAft>
              <a:spcPct val="35000"/>
            </a:spcAft>
          </a:pPr>
          <a:r>
            <a:rPr lang="ar-AE" sz="3100" kern="1200" dirty="0" smtClean="0"/>
            <a:t>الظهور والاختفاء </a:t>
          </a:r>
          <a:endParaRPr lang="en-GB" sz="3100" kern="1200" dirty="0"/>
        </a:p>
      </dsp:txBody>
      <dsp:txXfrm>
        <a:off x="5375484" y="1819078"/>
        <a:ext cx="1775612" cy="887806"/>
      </dsp:txXfrm>
    </dsp:sp>
    <dsp:sp modelId="{D8AC11F7-2DDE-4FA9-857D-311258D7FBA0}">
      <dsp:nvSpPr>
        <dsp:cNvPr id="0" name=""/>
        <dsp:cNvSpPr/>
      </dsp:nvSpPr>
      <dsp:spPr>
        <a:xfrm>
          <a:off x="4301239" y="3079763"/>
          <a:ext cx="1775612" cy="887806"/>
        </a:xfrm>
        <a:prstGeom prst="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9685" tIns="19685" rIns="19685" bIns="19685" numCol="1" spcCol="1270" anchor="ctr" anchorCtr="0">
          <a:noAutofit/>
        </a:bodyPr>
        <a:lstStyle/>
        <a:p>
          <a:pPr lvl="0" algn="ctr" defTabSz="1377950">
            <a:lnSpc>
              <a:spcPct val="90000"/>
            </a:lnSpc>
            <a:spcBef>
              <a:spcPct val="0"/>
            </a:spcBef>
            <a:spcAft>
              <a:spcPct val="35000"/>
            </a:spcAft>
          </a:pPr>
          <a:r>
            <a:rPr lang="ar-AE" sz="3100" kern="1200" dirty="0" smtClean="0"/>
            <a:t>معزز سالب </a:t>
          </a:r>
          <a:endParaRPr lang="en-GB" sz="3100" kern="1200" dirty="0"/>
        </a:p>
      </dsp:txBody>
      <dsp:txXfrm>
        <a:off x="4301239" y="3079763"/>
        <a:ext cx="1775612" cy="887806"/>
      </dsp:txXfrm>
    </dsp:sp>
    <dsp:sp modelId="{1997D466-2E9C-43DE-AE97-EB6DF35CAFCB}">
      <dsp:nvSpPr>
        <dsp:cNvPr id="0" name=""/>
        <dsp:cNvSpPr/>
      </dsp:nvSpPr>
      <dsp:spPr>
        <a:xfrm>
          <a:off x="6449730" y="3079763"/>
          <a:ext cx="1775612" cy="887806"/>
        </a:xfrm>
        <a:prstGeom prst="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9685" tIns="19685" rIns="19685" bIns="19685" numCol="1" spcCol="1270" anchor="ctr" anchorCtr="0">
          <a:noAutofit/>
        </a:bodyPr>
        <a:lstStyle/>
        <a:p>
          <a:pPr lvl="0" algn="ctr" defTabSz="1377950">
            <a:lnSpc>
              <a:spcPct val="90000"/>
            </a:lnSpc>
            <a:spcBef>
              <a:spcPct val="0"/>
            </a:spcBef>
            <a:spcAft>
              <a:spcPct val="35000"/>
            </a:spcAft>
          </a:pPr>
          <a:r>
            <a:rPr lang="ar-AE" sz="3100" kern="1200" dirty="0" smtClean="0"/>
            <a:t>معزز إيجابي </a:t>
          </a:r>
          <a:endParaRPr lang="en-GB" sz="3100" kern="1200" dirty="0"/>
        </a:p>
      </dsp:txBody>
      <dsp:txXfrm>
        <a:off x="6449730" y="3079763"/>
        <a:ext cx="1775612" cy="887806"/>
      </dsp:txXfrm>
    </dsp:sp>
  </dsp:spTree>
</dsp:drawing>
</file>

<file path=ppt/diagrams/drawing4.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27A3B5E5-F9AF-4096-B044-AD753AB13FAF}">
      <dsp:nvSpPr>
        <dsp:cNvPr id="0" name=""/>
        <dsp:cNvSpPr/>
      </dsp:nvSpPr>
      <dsp:spPr>
        <a:xfrm>
          <a:off x="3374911" y="2209"/>
          <a:ext cx="1479777" cy="822098"/>
        </a:xfrm>
        <a:prstGeom prst="roundRect">
          <a:avLst>
            <a:gd name="adj" fmla="val 10000"/>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76200" tIns="76200" rIns="76200" bIns="76200" numCol="1" spcCol="1270" anchor="ctr" anchorCtr="0">
          <a:noAutofit/>
        </a:bodyPr>
        <a:lstStyle/>
        <a:p>
          <a:pPr lvl="0" algn="ctr" defTabSz="889000">
            <a:lnSpc>
              <a:spcPct val="90000"/>
            </a:lnSpc>
            <a:spcBef>
              <a:spcPct val="0"/>
            </a:spcBef>
            <a:spcAft>
              <a:spcPct val="35000"/>
            </a:spcAft>
          </a:pPr>
          <a:r>
            <a:rPr lang="ar-AE" sz="2000" kern="1200" dirty="0" smtClean="0"/>
            <a:t>تحديد السلوك المستهدف </a:t>
          </a:r>
          <a:endParaRPr lang="en-GB" sz="2000" kern="1200" dirty="0"/>
        </a:p>
      </dsp:txBody>
      <dsp:txXfrm>
        <a:off x="3398989" y="26287"/>
        <a:ext cx="1431621" cy="773942"/>
      </dsp:txXfrm>
    </dsp:sp>
    <dsp:sp modelId="{778AB847-3FA3-49FF-A13F-A4897AB99374}">
      <dsp:nvSpPr>
        <dsp:cNvPr id="0" name=""/>
        <dsp:cNvSpPr/>
      </dsp:nvSpPr>
      <dsp:spPr>
        <a:xfrm rot="5400000">
          <a:off x="3960656" y="844861"/>
          <a:ext cx="308287" cy="369944"/>
        </a:xfrm>
        <a:prstGeom prst="rightArrow">
          <a:avLst>
            <a:gd name="adj1" fmla="val 60000"/>
            <a:gd name="adj2" fmla="val 50000"/>
          </a:avLst>
        </a:prstGeom>
        <a:solidFill>
          <a:schemeClr val="accent1">
            <a:tint val="60000"/>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txBody>
        <a:bodyPr spcFirstLastPara="0" vert="horz" wrap="square" lIns="0" tIns="0" rIns="0" bIns="0" numCol="1" spcCol="1270" anchor="ctr" anchorCtr="0">
          <a:noAutofit/>
        </a:bodyPr>
        <a:lstStyle/>
        <a:p>
          <a:pPr lvl="0" algn="ctr" defTabSz="666750">
            <a:lnSpc>
              <a:spcPct val="90000"/>
            </a:lnSpc>
            <a:spcBef>
              <a:spcPct val="0"/>
            </a:spcBef>
            <a:spcAft>
              <a:spcPct val="35000"/>
            </a:spcAft>
          </a:pPr>
          <a:endParaRPr lang="en-GB" sz="1500" kern="1200"/>
        </a:p>
      </dsp:txBody>
      <dsp:txXfrm rot="-5400000">
        <a:off x="4003817" y="875689"/>
        <a:ext cx="221966" cy="215801"/>
      </dsp:txXfrm>
    </dsp:sp>
    <dsp:sp modelId="{826C02AD-D855-4C37-A3D0-5E1ACDAC447A}">
      <dsp:nvSpPr>
        <dsp:cNvPr id="0" name=""/>
        <dsp:cNvSpPr/>
      </dsp:nvSpPr>
      <dsp:spPr>
        <a:xfrm>
          <a:off x="3374911" y="1235358"/>
          <a:ext cx="1479777" cy="822098"/>
        </a:xfrm>
        <a:prstGeom prst="roundRect">
          <a:avLst>
            <a:gd name="adj" fmla="val 10000"/>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76200" tIns="76200" rIns="76200" bIns="76200" numCol="1" spcCol="1270" anchor="ctr" anchorCtr="0">
          <a:noAutofit/>
        </a:bodyPr>
        <a:lstStyle/>
        <a:p>
          <a:pPr lvl="0" algn="ctr" defTabSz="889000">
            <a:lnSpc>
              <a:spcPct val="90000"/>
            </a:lnSpc>
            <a:spcBef>
              <a:spcPct val="0"/>
            </a:spcBef>
            <a:spcAft>
              <a:spcPct val="35000"/>
            </a:spcAft>
          </a:pPr>
          <a:r>
            <a:rPr lang="ar-AE" sz="2000" kern="1200" dirty="0" smtClean="0"/>
            <a:t>تعريف السلوك المستهدف </a:t>
          </a:r>
          <a:endParaRPr lang="en-GB" sz="2000" kern="1200" dirty="0"/>
        </a:p>
      </dsp:txBody>
      <dsp:txXfrm>
        <a:off x="3398989" y="1259436"/>
        <a:ext cx="1431621" cy="773942"/>
      </dsp:txXfrm>
    </dsp:sp>
    <dsp:sp modelId="{7C3D624F-42D0-4BFE-8EF0-03DB3FDF312A}">
      <dsp:nvSpPr>
        <dsp:cNvPr id="0" name=""/>
        <dsp:cNvSpPr/>
      </dsp:nvSpPr>
      <dsp:spPr>
        <a:xfrm rot="5400000">
          <a:off x="3960656" y="2078009"/>
          <a:ext cx="308287" cy="369944"/>
        </a:xfrm>
        <a:prstGeom prst="rightArrow">
          <a:avLst>
            <a:gd name="adj1" fmla="val 60000"/>
            <a:gd name="adj2" fmla="val 50000"/>
          </a:avLst>
        </a:prstGeom>
        <a:solidFill>
          <a:schemeClr val="accent1">
            <a:tint val="60000"/>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txBody>
        <a:bodyPr spcFirstLastPara="0" vert="horz" wrap="square" lIns="0" tIns="0" rIns="0" bIns="0" numCol="1" spcCol="1270" anchor="ctr" anchorCtr="0">
          <a:noAutofit/>
        </a:bodyPr>
        <a:lstStyle/>
        <a:p>
          <a:pPr lvl="0" algn="ctr" defTabSz="666750">
            <a:lnSpc>
              <a:spcPct val="90000"/>
            </a:lnSpc>
            <a:spcBef>
              <a:spcPct val="0"/>
            </a:spcBef>
            <a:spcAft>
              <a:spcPct val="35000"/>
            </a:spcAft>
          </a:pPr>
          <a:endParaRPr lang="en-GB" sz="1500" kern="1200"/>
        </a:p>
      </dsp:txBody>
      <dsp:txXfrm rot="-5400000">
        <a:off x="4003817" y="2108837"/>
        <a:ext cx="221966" cy="215801"/>
      </dsp:txXfrm>
    </dsp:sp>
    <dsp:sp modelId="{0775C913-DD4D-4084-8E7E-70FB9AAADB50}">
      <dsp:nvSpPr>
        <dsp:cNvPr id="0" name=""/>
        <dsp:cNvSpPr/>
      </dsp:nvSpPr>
      <dsp:spPr>
        <a:xfrm>
          <a:off x="3374911" y="2468506"/>
          <a:ext cx="1479777" cy="822098"/>
        </a:xfrm>
        <a:prstGeom prst="roundRect">
          <a:avLst>
            <a:gd name="adj" fmla="val 10000"/>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76200" tIns="76200" rIns="76200" bIns="76200" numCol="1" spcCol="1270" anchor="ctr" anchorCtr="0">
          <a:noAutofit/>
        </a:bodyPr>
        <a:lstStyle/>
        <a:p>
          <a:pPr lvl="0" algn="ctr" defTabSz="889000">
            <a:lnSpc>
              <a:spcPct val="90000"/>
            </a:lnSpc>
            <a:spcBef>
              <a:spcPct val="0"/>
            </a:spcBef>
            <a:spcAft>
              <a:spcPct val="35000"/>
            </a:spcAft>
          </a:pPr>
          <a:r>
            <a:rPr lang="ar-AE" sz="2000" kern="1200" dirty="0" smtClean="0"/>
            <a:t>قياس السلوك المستهدف </a:t>
          </a:r>
          <a:endParaRPr lang="en-GB" sz="2000" kern="1200" dirty="0"/>
        </a:p>
      </dsp:txBody>
      <dsp:txXfrm>
        <a:off x="3398989" y="2492584"/>
        <a:ext cx="1431621" cy="773942"/>
      </dsp:txXfrm>
    </dsp:sp>
    <dsp:sp modelId="{01C6137F-9934-422E-8047-5E158BEC5CA4}">
      <dsp:nvSpPr>
        <dsp:cNvPr id="0" name=""/>
        <dsp:cNvSpPr/>
      </dsp:nvSpPr>
      <dsp:spPr>
        <a:xfrm rot="5400000">
          <a:off x="3960656" y="3311157"/>
          <a:ext cx="308287" cy="369944"/>
        </a:xfrm>
        <a:prstGeom prst="rightArrow">
          <a:avLst>
            <a:gd name="adj1" fmla="val 60000"/>
            <a:gd name="adj2" fmla="val 50000"/>
          </a:avLst>
        </a:prstGeom>
        <a:solidFill>
          <a:schemeClr val="accent1">
            <a:tint val="60000"/>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txBody>
        <a:bodyPr spcFirstLastPara="0" vert="horz" wrap="square" lIns="0" tIns="0" rIns="0" bIns="0" numCol="1" spcCol="1270" anchor="ctr" anchorCtr="0">
          <a:noAutofit/>
        </a:bodyPr>
        <a:lstStyle/>
        <a:p>
          <a:pPr lvl="0" algn="ctr" defTabSz="666750">
            <a:lnSpc>
              <a:spcPct val="90000"/>
            </a:lnSpc>
            <a:spcBef>
              <a:spcPct val="0"/>
            </a:spcBef>
            <a:spcAft>
              <a:spcPct val="35000"/>
            </a:spcAft>
          </a:pPr>
          <a:endParaRPr lang="en-GB" sz="1500" kern="1200"/>
        </a:p>
      </dsp:txBody>
      <dsp:txXfrm rot="-5400000">
        <a:off x="4003817" y="3341985"/>
        <a:ext cx="221966" cy="215801"/>
      </dsp:txXfrm>
    </dsp:sp>
    <dsp:sp modelId="{50171C4A-03E0-4B0A-904B-E1EE7DD97982}">
      <dsp:nvSpPr>
        <dsp:cNvPr id="0" name=""/>
        <dsp:cNvSpPr/>
      </dsp:nvSpPr>
      <dsp:spPr>
        <a:xfrm>
          <a:off x="3374911" y="3701654"/>
          <a:ext cx="1479777" cy="822098"/>
        </a:xfrm>
        <a:prstGeom prst="roundRect">
          <a:avLst>
            <a:gd name="adj" fmla="val 10000"/>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76200" tIns="76200" rIns="76200" bIns="76200" numCol="1" spcCol="1270" anchor="ctr" anchorCtr="0">
          <a:noAutofit/>
        </a:bodyPr>
        <a:lstStyle/>
        <a:p>
          <a:pPr lvl="0" algn="ctr" defTabSz="889000">
            <a:lnSpc>
              <a:spcPct val="90000"/>
            </a:lnSpc>
            <a:spcBef>
              <a:spcPct val="0"/>
            </a:spcBef>
            <a:spcAft>
              <a:spcPct val="35000"/>
            </a:spcAft>
          </a:pPr>
          <a:r>
            <a:rPr lang="ar-AE" sz="2000" kern="1200" dirty="0" smtClean="0"/>
            <a:t>التحليل الوظيفي للسلوك </a:t>
          </a:r>
          <a:endParaRPr lang="en-GB" sz="2000" kern="1200" dirty="0"/>
        </a:p>
      </dsp:txBody>
      <dsp:txXfrm>
        <a:off x="3398989" y="3725732"/>
        <a:ext cx="1431621" cy="773942"/>
      </dsp:txXfrm>
    </dsp:sp>
  </dsp:spTree>
</dsp:drawing>
</file>

<file path=ppt/diagrams/drawing5.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27A3B5E5-F9AF-4096-B044-AD753AB13FAF}">
      <dsp:nvSpPr>
        <dsp:cNvPr id="0" name=""/>
        <dsp:cNvSpPr/>
      </dsp:nvSpPr>
      <dsp:spPr>
        <a:xfrm>
          <a:off x="3346651" y="2209"/>
          <a:ext cx="1536297" cy="822098"/>
        </a:xfrm>
        <a:prstGeom prst="roundRect">
          <a:avLst>
            <a:gd name="adj" fmla="val 10000"/>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8580" tIns="68580" rIns="68580" bIns="68580" numCol="1" spcCol="1270" anchor="ctr" anchorCtr="0">
          <a:noAutofit/>
        </a:bodyPr>
        <a:lstStyle/>
        <a:p>
          <a:pPr lvl="0" algn="ctr" defTabSz="800100">
            <a:lnSpc>
              <a:spcPct val="90000"/>
            </a:lnSpc>
            <a:spcBef>
              <a:spcPct val="0"/>
            </a:spcBef>
            <a:spcAft>
              <a:spcPct val="35000"/>
            </a:spcAft>
          </a:pPr>
          <a:r>
            <a:rPr lang="ar-AE" sz="1800" kern="1200" dirty="0" smtClean="0"/>
            <a:t>تصميم خطة العلاج </a:t>
          </a:r>
          <a:endParaRPr lang="en-GB" sz="1800" kern="1200" dirty="0"/>
        </a:p>
      </dsp:txBody>
      <dsp:txXfrm>
        <a:off x="3370729" y="26287"/>
        <a:ext cx="1488141" cy="773942"/>
      </dsp:txXfrm>
    </dsp:sp>
    <dsp:sp modelId="{778AB847-3FA3-49FF-A13F-A4897AB99374}">
      <dsp:nvSpPr>
        <dsp:cNvPr id="0" name=""/>
        <dsp:cNvSpPr/>
      </dsp:nvSpPr>
      <dsp:spPr>
        <a:xfrm rot="5400000">
          <a:off x="3960656" y="844861"/>
          <a:ext cx="308287" cy="369944"/>
        </a:xfrm>
        <a:prstGeom prst="rightArrow">
          <a:avLst>
            <a:gd name="adj1" fmla="val 60000"/>
            <a:gd name="adj2" fmla="val 50000"/>
          </a:avLst>
        </a:prstGeom>
        <a:solidFill>
          <a:schemeClr val="accent1">
            <a:tint val="60000"/>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txBody>
        <a:bodyPr spcFirstLastPara="0" vert="horz" wrap="square" lIns="0" tIns="0" rIns="0" bIns="0" numCol="1" spcCol="1270" anchor="ctr" anchorCtr="0">
          <a:noAutofit/>
        </a:bodyPr>
        <a:lstStyle/>
        <a:p>
          <a:pPr lvl="0" algn="ctr" defTabSz="622300">
            <a:lnSpc>
              <a:spcPct val="90000"/>
            </a:lnSpc>
            <a:spcBef>
              <a:spcPct val="0"/>
            </a:spcBef>
            <a:spcAft>
              <a:spcPct val="35000"/>
            </a:spcAft>
          </a:pPr>
          <a:endParaRPr lang="en-GB" sz="1400" kern="1200"/>
        </a:p>
      </dsp:txBody>
      <dsp:txXfrm rot="-5400000">
        <a:off x="4003817" y="875689"/>
        <a:ext cx="221966" cy="215801"/>
      </dsp:txXfrm>
    </dsp:sp>
    <dsp:sp modelId="{826C02AD-D855-4C37-A3D0-5E1ACDAC447A}">
      <dsp:nvSpPr>
        <dsp:cNvPr id="0" name=""/>
        <dsp:cNvSpPr/>
      </dsp:nvSpPr>
      <dsp:spPr>
        <a:xfrm>
          <a:off x="3346651" y="1235358"/>
          <a:ext cx="1536297" cy="822098"/>
        </a:xfrm>
        <a:prstGeom prst="roundRect">
          <a:avLst>
            <a:gd name="adj" fmla="val 10000"/>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8580" tIns="68580" rIns="68580" bIns="68580" numCol="1" spcCol="1270" anchor="ctr" anchorCtr="0">
          <a:noAutofit/>
        </a:bodyPr>
        <a:lstStyle/>
        <a:p>
          <a:pPr lvl="0" algn="ctr" defTabSz="800100">
            <a:lnSpc>
              <a:spcPct val="90000"/>
            </a:lnSpc>
            <a:spcBef>
              <a:spcPct val="0"/>
            </a:spcBef>
            <a:spcAft>
              <a:spcPct val="35000"/>
            </a:spcAft>
          </a:pPr>
          <a:r>
            <a:rPr lang="ar-AE" sz="1800" kern="1200" dirty="0" smtClean="0"/>
            <a:t>توظيف خطة العلاج </a:t>
          </a:r>
          <a:endParaRPr lang="en-GB" sz="1800" kern="1200" dirty="0"/>
        </a:p>
      </dsp:txBody>
      <dsp:txXfrm>
        <a:off x="3370729" y="1259436"/>
        <a:ext cx="1488141" cy="773942"/>
      </dsp:txXfrm>
    </dsp:sp>
    <dsp:sp modelId="{7C3D624F-42D0-4BFE-8EF0-03DB3FDF312A}">
      <dsp:nvSpPr>
        <dsp:cNvPr id="0" name=""/>
        <dsp:cNvSpPr/>
      </dsp:nvSpPr>
      <dsp:spPr>
        <a:xfrm rot="5400000">
          <a:off x="3960656" y="2078009"/>
          <a:ext cx="308287" cy="369944"/>
        </a:xfrm>
        <a:prstGeom prst="rightArrow">
          <a:avLst>
            <a:gd name="adj1" fmla="val 60000"/>
            <a:gd name="adj2" fmla="val 50000"/>
          </a:avLst>
        </a:prstGeom>
        <a:solidFill>
          <a:schemeClr val="accent1">
            <a:tint val="60000"/>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txBody>
        <a:bodyPr spcFirstLastPara="0" vert="horz" wrap="square" lIns="0" tIns="0" rIns="0" bIns="0" numCol="1" spcCol="1270" anchor="ctr" anchorCtr="0">
          <a:noAutofit/>
        </a:bodyPr>
        <a:lstStyle/>
        <a:p>
          <a:pPr lvl="0" algn="ctr" defTabSz="622300">
            <a:lnSpc>
              <a:spcPct val="90000"/>
            </a:lnSpc>
            <a:spcBef>
              <a:spcPct val="0"/>
            </a:spcBef>
            <a:spcAft>
              <a:spcPct val="35000"/>
            </a:spcAft>
          </a:pPr>
          <a:endParaRPr lang="en-GB" sz="1400" kern="1200"/>
        </a:p>
      </dsp:txBody>
      <dsp:txXfrm rot="-5400000">
        <a:off x="4003817" y="2108837"/>
        <a:ext cx="221966" cy="215801"/>
      </dsp:txXfrm>
    </dsp:sp>
    <dsp:sp modelId="{0775C913-DD4D-4084-8E7E-70FB9AAADB50}">
      <dsp:nvSpPr>
        <dsp:cNvPr id="0" name=""/>
        <dsp:cNvSpPr/>
      </dsp:nvSpPr>
      <dsp:spPr>
        <a:xfrm>
          <a:off x="3346651" y="2468506"/>
          <a:ext cx="1536297" cy="822098"/>
        </a:xfrm>
        <a:prstGeom prst="roundRect">
          <a:avLst>
            <a:gd name="adj" fmla="val 10000"/>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8580" tIns="68580" rIns="68580" bIns="68580" numCol="1" spcCol="1270" anchor="ctr" anchorCtr="0">
          <a:noAutofit/>
        </a:bodyPr>
        <a:lstStyle/>
        <a:p>
          <a:pPr lvl="0" algn="ctr" defTabSz="800100">
            <a:lnSpc>
              <a:spcPct val="90000"/>
            </a:lnSpc>
            <a:spcBef>
              <a:spcPct val="0"/>
            </a:spcBef>
            <a:spcAft>
              <a:spcPct val="35000"/>
            </a:spcAft>
          </a:pPr>
          <a:r>
            <a:rPr lang="ar-AE" sz="1800" kern="1200" dirty="0" smtClean="0"/>
            <a:t>تقييم خطة العلاج </a:t>
          </a:r>
          <a:endParaRPr lang="en-GB" sz="1800" kern="1200" dirty="0"/>
        </a:p>
      </dsp:txBody>
      <dsp:txXfrm>
        <a:off x="3370729" y="2492584"/>
        <a:ext cx="1488141" cy="773942"/>
      </dsp:txXfrm>
    </dsp:sp>
    <dsp:sp modelId="{01C6137F-9934-422E-8047-5E158BEC5CA4}">
      <dsp:nvSpPr>
        <dsp:cNvPr id="0" name=""/>
        <dsp:cNvSpPr/>
      </dsp:nvSpPr>
      <dsp:spPr>
        <a:xfrm rot="5400000">
          <a:off x="3960656" y="3311157"/>
          <a:ext cx="308287" cy="369944"/>
        </a:xfrm>
        <a:prstGeom prst="rightArrow">
          <a:avLst>
            <a:gd name="adj1" fmla="val 60000"/>
            <a:gd name="adj2" fmla="val 50000"/>
          </a:avLst>
        </a:prstGeom>
        <a:solidFill>
          <a:schemeClr val="accent1">
            <a:tint val="60000"/>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txBody>
        <a:bodyPr spcFirstLastPara="0" vert="horz" wrap="square" lIns="0" tIns="0" rIns="0" bIns="0" numCol="1" spcCol="1270" anchor="ctr" anchorCtr="0">
          <a:noAutofit/>
        </a:bodyPr>
        <a:lstStyle/>
        <a:p>
          <a:pPr lvl="0" algn="ctr" defTabSz="622300">
            <a:lnSpc>
              <a:spcPct val="90000"/>
            </a:lnSpc>
            <a:spcBef>
              <a:spcPct val="0"/>
            </a:spcBef>
            <a:spcAft>
              <a:spcPct val="35000"/>
            </a:spcAft>
          </a:pPr>
          <a:endParaRPr lang="en-GB" sz="1400" kern="1200"/>
        </a:p>
      </dsp:txBody>
      <dsp:txXfrm rot="-5400000">
        <a:off x="4003817" y="3341985"/>
        <a:ext cx="221966" cy="215801"/>
      </dsp:txXfrm>
    </dsp:sp>
    <dsp:sp modelId="{50171C4A-03E0-4B0A-904B-E1EE7DD97982}">
      <dsp:nvSpPr>
        <dsp:cNvPr id="0" name=""/>
        <dsp:cNvSpPr/>
      </dsp:nvSpPr>
      <dsp:spPr>
        <a:xfrm>
          <a:off x="3346651" y="3701654"/>
          <a:ext cx="1536297" cy="822098"/>
        </a:xfrm>
        <a:prstGeom prst="roundRect">
          <a:avLst>
            <a:gd name="adj" fmla="val 10000"/>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8580" tIns="68580" rIns="68580" bIns="68580" numCol="1" spcCol="1270" anchor="ctr" anchorCtr="0">
          <a:noAutofit/>
        </a:bodyPr>
        <a:lstStyle/>
        <a:p>
          <a:pPr lvl="0" algn="ctr" defTabSz="800100">
            <a:lnSpc>
              <a:spcPct val="90000"/>
            </a:lnSpc>
            <a:spcBef>
              <a:spcPct val="0"/>
            </a:spcBef>
            <a:spcAft>
              <a:spcPct val="35000"/>
            </a:spcAft>
          </a:pPr>
          <a:r>
            <a:rPr lang="ar-AE" sz="1800" kern="1200" dirty="0" smtClean="0"/>
            <a:t>تشخيص النتيجة وإرسال التوصيات </a:t>
          </a:r>
          <a:endParaRPr lang="en-GB" sz="1800" kern="1200" dirty="0"/>
        </a:p>
      </dsp:txBody>
      <dsp:txXfrm>
        <a:off x="3370729" y="3725732"/>
        <a:ext cx="1488141" cy="773942"/>
      </dsp:txXfrm>
    </dsp:sp>
  </dsp:spTree>
</dsp:drawing>
</file>

<file path=ppt/diagrams/layout1.xml><?xml version="1.0" encoding="utf-8"?>
<dgm:layoutDef xmlns:dgm="http://schemas.openxmlformats.org/drawingml/2006/diagram" xmlns:a="http://schemas.openxmlformats.org/drawingml/2006/main" uniqueId="urn:microsoft.com/office/officeart/2005/8/layout/orgChart1">
  <dgm:title val=""/>
  <dgm:desc val=""/>
  <dgm:catLst>
    <dgm:cat type="hierarchy" pri="1000"/>
    <dgm:cat type="convert" pri="6000"/>
  </dgm:catLst>
  <dgm:sampData>
    <dgm:dataModel>
      <dgm:ptLst>
        <dgm:pt modelId="0" type="doc"/>
        <dgm:pt modelId="1">
          <dgm:prSet phldr="1"/>
        </dgm:pt>
        <dgm:pt modelId="2" type="asst">
          <dgm:prSet phldr="1"/>
        </dgm:pt>
        <dgm:pt modelId="3">
          <dgm:prSet phldr="1"/>
        </dgm:pt>
        <dgm:pt modelId="4">
          <dgm:prSet phldr="1"/>
        </dgm:pt>
        <dgm:pt modelId="5">
          <dgm:prSet phldr="1"/>
        </dgm:pt>
      </dgm:ptLst>
      <dgm:cxnLst>
        <dgm:cxn modelId="5" srcId="0" destId="1" srcOrd="0" destOrd="0"/>
        <dgm:cxn modelId="6" srcId="1" destId="2" srcOrd="0" destOrd="0"/>
        <dgm:cxn modelId="7" srcId="1" destId="3" srcOrd="1" destOrd="0"/>
        <dgm:cxn modelId="8" srcId="1" destId="4" srcOrd="2" destOrd="0"/>
        <dgm:cxn modelId="9" srcId="1" destId="5" srcOrd="3" destOrd="0"/>
      </dgm:cxnLst>
      <dgm:bg/>
      <dgm:whole/>
    </dgm:dataModel>
  </dgm:sampData>
  <dgm:styleData>
    <dgm:dataModel>
      <dgm:ptLst>
        <dgm:pt modelId="0" type="doc"/>
        <dgm:pt modelId="1"/>
        <dgm:pt modelId="12"/>
        <dgm:pt modelId="13"/>
      </dgm:ptLst>
      <dgm:cxnLst>
        <dgm:cxn modelId="2" srcId="0" destId="1" srcOrd="0" destOrd="0"/>
        <dgm:cxn modelId="16" srcId="1" destId="12" srcOrd="1" destOrd="0"/>
        <dgm:cxn modelId="17" srcId="1" destId="13" srcOrd="2" destOrd="0"/>
      </dgm:cxnLst>
      <dgm:bg/>
      <dgm:whole/>
    </dgm:dataModel>
  </dgm:styleData>
  <dgm:clrData>
    <dgm:dataModel>
      <dgm:ptLst>
        <dgm:pt modelId="0" type="doc"/>
        <dgm:pt modelId="1"/>
        <dgm:pt modelId="11" type="asst"/>
        <dgm:pt modelId="12"/>
        <dgm:pt modelId="13"/>
        <dgm:pt modelId="14"/>
      </dgm:ptLst>
      <dgm:cxnLst>
        <dgm:cxn modelId="2" srcId="0" destId="1" srcOrd="0" destOrd="0"/>
        <dgm:cxn modelId="15" srcId="1" destId="11" srcOrd="0" destOrd="0"/>
        <dgm:cxn modelId="16" srcId="1" destId="12" srcOrd="1" destOrd="0"/>
        <dgm:cxn modelId="17" srcId="1" destId="13" srcOrd="2" destOrd="0"/>
        <dgm:cxn modelId="18" srcId="1" destId="14" srcOrd="2" destOrd="0"/>
      </dgm:cxnLst>
      <dgm:bg/>
      <dgm:whole/>
    </dgm:dataModel>
  </dgm:clrData>
  <dgm:layoutNode name="hierChild1">
    <dgm:varLst>
      <dgm:orgChart val="1"/>
      <dgm:chPref val="1"/>
      <dgm:dir/>
      <dgm:animOne val="branch"/>
      <dgm:animLvl val="lvl"/>
      <dgm:resizeHandles/>
    </dgm:varLst>
    <dgm:choose name="Name0">
      <dgm:if name="Name1" func="var" arg="dir" op="equ" val="norm">
        <dgm:alg type="hierChild">
          <dgm:param type="linDir" val="fromL"/>
        </dgm:alg>
      </dgm:if>
      <dgm:else name="Name2">
        <dgm:alg type="hierChild">
          <dgm:param type="linDir" val="fromR"/>
        </dgm:alg>
      </dgm:else>
    </dgm:choose>
    <dgm:shape xmlns:r="http://schemas.openxmlformats.org/officeDocument/2006/relationships" r:blip="">
      <dgm:adjLst/>
    </dgm:shape>
    <dgm:presOf/>
    <dgm:constrLst>
      <dgm:constr type="w" for="des" forName="rootComposite1" refType="w" fact="10"/>
      <dgm:constr type="h" for="des" forName="rootComposite1" refType="w" refFor="des" refForName="rootComposite1" fact="0.5"/>
      <dgm:constr type="w" for="des" forName="rootComposite" refType="w" fact="10"/>
      <dgm:constr type="h" for="des" forName="rootComposite" refType="w" refFor="des" refForName="rootComposite1" fact="0.5"/>
      <dgm:constr type="w" for="des" forName="rootComposite3" refType="w" fact="10"/>
      <dgm:constr type="h" for="des" forName="rootComposite3" refType="w" refFor="des" refForName="rootComposite1" fact="0.5"/>
      <dgm:constr type="primFontSz" for="des" ptType="node" op="equ"/>
      <dgm:constr type="sp" for="des" op="equ"/>
      <dgm:constr type="sp" for="des" forName="hierRoot1" refType="w" refFor="des" refForName="rootComposite1" fact="0.21"/>
      <dgm:constr type="sp" for="des" forName="hierRoot2" refType="sp" refFor="des" refForName="hierRoot1"/>
      <dgm:constr type="sp" for="des" forName="hierRoot3" refType="sp" refFor="des" refForName="hierRoot1"/>
      <dgm:constr type="sibSp" refType="w" refFor="des" refForName="rootComposite1" fact="0.21"/>
      <dgm:constr type="sibSp" for="des" forName="hierChild2" refType="sibSp"/>
      <dgm:constr type="sibSp" for="des" forName="hierChild3" refType="sibSp"/>
      <dgm:constr type="sibSp" for="des" forName="hierChild4" refType="sibSp"/>
      <dgm:constr type="sibSp" for="des" forName="hierChild5" refType="sibSp"/>
      <dgm:constr type="sibSp" for="des" forName="hierChild6" refType="sibSp"/>
      <dgm:constr type="sibSp" for="des" forName="hierChild7" refType="sibSp"/>
      <dgm:constr type="secSibSp" refType="w" refFor="des" refForName="rootComposite1" fact="0.21"/>
      <dgm:constr type="secSibSp" for="des" forName="hierChild2" refType="secSibSp"/>
      <dgm:constr type="secSibSp" for="des" forName="hierChild3" refType="secSibSp"/>
      <dgm:constr type="secSibSp" for="des" forName="hierChild4" refType="secSibSp"/>
      <dgm:constr type="secSibSp" for="des" forName="hierChild5" refType="secSibSp"/>
      <dgm:constr type="secSibSp" for="des" forName="hierChild6" refType="secSibSp"/>
      <dgm:constr type="secSibSp" for="des" forName="hierChild7" refType="secSibSp"/>
    </dgm:constrLst>
    <dgm:ruleLst/>
    <dgm:forEach name="Name3" axis="ch">
      <dgm:forEach name="Name4" axis="self" ptType="node">
        <dgm:layoutNode name="hierRoot1">
          <dgm:varLst>
            <dgm:hierBranch val="init"/>
          </dgm:varLst>
          <dgm:choose name="Name5">
            <dgm:if name="Name6" func="var" arg="hierBranch" op="equ" val="l">
              <dgm:choose name="Name7">
                <dgm:if name="Name8" axis="ch" ptType="asst" func="cnt" op="gte" val="1">
                  <dgm:alg type="hierRoot">
                    <dgm:param type="hierAlign" val="tR"/>
                  </dgm:alg>
                  <dgm:constrLst>
                    <dgm:constr type="alignOff" val="0.65"/>
                  </dgm:constrLst>
                </dgm:if>
                <dgm:else name="Name9">
                  <dgm:alg type="hierRoot">
                    <dgm:param type="hierAlign" val="tR"/>
                  </dgm:alg>
                  <dgm:constrLst>
                    <dgm:constr type="alignOff" val="0.25"/>
                  </dgm:constrLst>
                </dgm:else>
              </dgm:choose>
            </dgm:if>
            <dgm:if name="Name10" func="var" arg="hierBranch" op="equ" val="r">
              <dgm:choose name="Name11">
                <dgm:if name="Name12" axis="ch" ptType="asst" func="cnt" op="gte" val="1">
                  <dgm:alg type="hierRoot">
                    <dgm:param type="hierAlign" val="tL"/>
                  </dgm:alg>
                  <dgm:constrLst>
                    <dgm:constr type="alignOff" val="0.65"/>
                  </dgm:constrLst>
                </dgm:if>
                <dgm:else name="Name13">
                  <dgm:alg type="hierRoot">
                    <dgm:param type="hierAlign" val="tL"/>
                  </dgm:alg>
                  <dgm:constrLst>
                    <dgm:constr type="alignOff" val="0.25"/>
                  </dgm:constrLst>
                </dgm:else>
              </dgm:choose>
            </dgm:if>
            <dgm:if name="Name14" func="var" arg="hierBranch" op="equ" val="hang">
              <dgm:alg type="hierRoot"/>
              <dgm:constrLst>
                <dgm:constr type="alignOff" val="0.65"/>
              </dgm:constrLst>
            </dgm:if>
            <dgm:else name="Name15">
              <dgm:alg type="hierRoot"/>
              <dgm:constrLst>
                <dgm:constr type="alignOff"/>
                <dgm:constr type="bendDist" for="des" ptType="parTrans" refType="sp" fact="0.5"/>
              </dgm:constrLst>
            </dgm:else>
          </dgm:choose>
          <dgm:shape xmlns:r="http://schemas.openxmlformats.org/officeDocument/2006/relationships" r:blip="">
            <dgm:adjLst/>
          </dgm:shape>
          <dgm:presOf/>
          <dgm:ruleLst/>
          <dgm:layoutNode name="rootComposite1">
            <dgm:alg type="composite"/>
            <dgm:shape xmlns:r="http://schemas.openxmlformats.org/officeDocument/2006/relationships" r:blip="">
              <dgm:adjLst/>
            </dgm:shape>
            <dgm:presOf axis="self" ptType="node" cnt="1"/>
            <dgm:choose name="Name16">
              <dgm:if name="Name17" func="var" arg="hierBranch" op="equ" val="init">
                <dgm:constrLst>
                  <dgm:constr type="l" for="ch" forName="rootText1"/>
                  <dgm:constr type="t" for="ch" forName="rootText1"/>
                  <dgm:constr type="w" for="ch" forName="rootText1" refType="w"/>
                  <dgm:constr type="h" for="ch" forName="rootText1" refType="h"/>
                  <dgm:constr type="l" for="ch" forName="rootConnector1"/>
                  <dgm:constr type="t" for="ch" forName="rootConnector1"/>
                  <dgm:constr type="w" for="ch" forName="rootConnector1" refType="w" refFor="ch" refForName="rootText1" fact="0.2"/>
                  <dgm:constr type="h" for="ch" forName="rootConnector1" refType="h" refFor="ch" refForName="rootText1"/>
                </dgm:constrLst>
              </dgm:if>
              <dgm:if name="Name18" func="var" arg="hierBranch" op="equ" val="l">
                <dgm:constrLst>
                  <dgm:constr type="l" for="ch" forName="rootText1"/>
                  <dgm:constr type="t" for="ch" forName="rootText1"/>
                  <dgm:constr type="w" for="ch" forName="rootText1" refType="w"/>
                  <dgm:constr type="h" for="ch" forName="rootText1" refType="h"/>
                  <dgm:constr type="r" for="ch" forName="rootConnector1" refType="w"/>
                  <dgm:constr type="t" for="ch" forName="rootConnector1"/>
                  <dgm:constr type="w" for="ch" forName="rootConnector1" refType="w" refFor="ch" refForName="rootText1" fact="0.2"/>
                  <dgm:constr type="h" for="ch" forName="rootConnector1" refType="h" refFor="ch" refForName="rootText1"/>
                </dgm:constrLst>
              </dgm:if>
              <dgm:if name="Name19" func="var" arg="hierBranch" op="equ" val="r">
                <dgm:constrLst>
                  <dgm:constr type="l" for="ch" forName="rootText1"/>
                  <dgm:constr type="t" for="ch" forName="rootText1"/>
                  <dgm:constr type="w" for="ch" forName="rootText1" refType="w"/>
                  <dgm:constr type="h" for="ch" forName="rootText1" refType="h"/>
                  <dgm:constr type="l" for="ch" forName="rootConnector1"/>
                  <dgm:constr type="t" for="ch" forName="rootConnector1"/>
                  <dgm:constr type="w" for="ch" forName="rootConnector1" refType="w" refFor="ch" refForName="rootText1" fact="0.2"/>
                  <dgm:constr type="h" for="ch" forName="rootConnector1" refType="h" refFor="ch" refForName="rootText1"/>
                </dgm:constrLst>
              </dgm:if>
              <dgm:else name="Name20">
                <dgm:constrLst>
                  <dgm:constr type="l" for="ch" forName="rootText1"/>
                  <dgm:constr type="t" for="ch" forName="rootText1"/>
                  <dgm:constr type="w" for="ch" forName="rootText1" refType="w"/>
                  <dgm:constr type="h" for="ch" forName="rootText1" refType="h"/>
                  <dgm:constr type="r" for="ch" forName="rootConnector1" refType="w"/>
                  <dgm:constr type="t" for="ch" forName="rootConnector1"/>
                  <dgm:constr type="w" for="ch" forName="rootConnector1" refType="w" refFor="ch" refForName="rootText1" fact="0.2"/>
                  <dgm:constr type="h" for="ch" forName="rootConnector1" refType="h" refFor="ch" refForName="rootText1"/>
                </dgm:constrLst>
              </dgm:else>
            </dgm:choose>
            <dgm:ruleLst/>
            <dgm:layoutNode name="rootText1" styleLbl="node0">
              <dgm:varLst>
                <dgm:chPref val="3"/>
              </dgm:varLst>
              <dgm:alg type="tx"/>
              <dgm:shape xmlns:r="http://schemas.openxmlformats.org/officeDocument/2006/relationships" type="rect" r:blip="">
                <dgm:adjLst/>
              </dgm:shape>
              <dgm:presOf axis="self" ptType="node" cnt="1"/>
              <dgm:constrLst>
                <dgm:constr type="primFontSz" val="65"/>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layoutNode name="rootConnector1" moveWith="rootText1">
              <dgm:alg type="sp"/>
              <dgm:shape xmlns:r="http://schemas.openxmlformats.org/officeDocument/2006/relationships" type="rect" r:blip="" hideGeom="1">
                <dgm:adjLst/>
              </dgm:shape>
              <dgm:presOf axis="self" ptType="node" cnt="1"/>
              <dgm:constrLst/>
              <dgm:ruleLst/>
            </dgm:layoutNode>
          </dgm:layoutNode>
          <dgm:layoutNode name="hierChild2">
            <dgm:choose name="Name21">
              <dgm:if name="Name22" func="var" arg="hierBranch" op="equ" val="l">
                <dgm:alg type="hierChild">
                  <dgm:param type="chAlign" val="r"/>
                  <dgm:param type="linDir" val="fromT"/>
                </dgm:alg>
              </dgm:if>
              <dgm:if name="Name23" func="var" arg="hierBranch" op="equ" val="r">
                <dgm:alg type="hierChild">
                  <dgm:param type="chAlign" val="l"/>
                  <dgm:param type="linDir" val="fromT"/>
                </dgm:alg>
              </dgm:if>
              <dgm:if name="Name24" func="var" arg="hierBranch" op="equ" val="hang">
                <dgm:choose name="Name25">
                  <dgm:if name="Name26" func="var" arg="dir" op="equ" val="norm">
                    <dgm:alg type="hierChild">
                      <dgm:param type="chAlign" val="l"/>
                      <dgm:param type="linDir" val="fromL"/>
                      <dgm:param type="secChAlign" val="t"/>
                      <dgm:param type="secLinDir" val="fromT"/>
                    </dgm:alg>
                  </dgm:if>
                  <dgm:else name="Name27">
                    <dgm:alg type="hierChild">
                      <dgm:param type="chAlign" val="l"/>
                      <dgm:param type="linDir" val="fromR"/>
                      <dgm:param type="secChAlign" val="t"/>
                      <dgm:param type="secLinDir" val="fromT"/>
                    </dgm:alg>
                  </dgm:else>
                </dgm:choose>
              </dgm:if>
              <dgm:else name="Name28">
                <dgm:choose name="Name29">
                  <dgm:if name="Name30" func="var" arg="dir" op="equ" val="norm">
                    <dgm:alg type="hierChild"/>
                  </dgm:if>
                  <dgm:else name="Name31">
                    <dgm:alg type="hierChild">
                      <dgm:param type="linDir" val="fromR"/>
                    </dgm:alg>
                  </dgm:else>
                </dgm:choose>
              </dgm:else>
            </dgm:choose>
            <dgm:shape xmlns:r="http://schemas.openxmlformats.org/officeDocument/2006/relationships" r:blip="">
              <dgm:adjLst/>
            </dgm:shape>
            <dgm:presOf/>
            <dgm:constrLst/>
            <dgm:ruleLst/>
            <dgm:forEach name="rep2a" axis="ch" ptType="nonAsst">
              <dgm:forEach name="Name32" axis="precedSib" ptType="parTrans" st="-1" cnt="1">
                <dgm:choose name="Name33">
                  <dgm:if name="Name34" func="var" arg="hierBranch" op="equ" val="std">
                    <dgm:layoutNode name="Name35">
                      <dgm:alg type="conn">
                        <dgm:param type="connRout" val="bend"/>
                        <dgm:param type="dim" val="1D"/>
                        <dgm:param type="endSty" val="noArr"/>
                        <dgm:param type="begPts" val="bCtr"/>
                        <dgm:param type="endPts" val="tCtr"/>
                        <dgm:param type="bendPt" val="end"/>
                      </dgm:alg>
                      <dgm:shape xmlns:r="http://schemas.openxmlformats.org/officeDocument/2006/relationships" type="conn" r:blip="" zOrderOff="-99999">
                        <dgm:adjLst/>
                      </dgm:shape>
                      <dgm:presOf axis="self"/>
                      <dgm:constrLst>
                        <dgm:constr type="begPad"/>
                        <dgm:constr type="endPad"/>
                      </dgm:constrLst>
                      <dgm:ruleLst/>
                    </dgm:layoutNode>
                  </dgm:if>
                  <dgm:if name="Name36" func="var" arg="hierBranch" op="equ" val="init">
                    <dgm:layoutNode name="Name37">
                      <dgm:choose name="Name38">
                        <dgm:if name="Name39" axis="self" func="depth" op="lte" val="2">
                          <dgm:alg type="conn">
                            <dgm:param type="connRout" val="bend"/>
                            <dgm:param type="dim" val="1D"/>
                            <dgm:param type="endSty" val="noArr"/>
                            <dgm:param type="begPts" val="bCtr"/>
                            <dgm:param type="endPts" val="tCtr"/>
                            <dgm:param type="bendPt" val="end"/>
                          </dgm:alg>
                        </dgm:if>
                        <dgm:else name="Name40">
                          <dgm:choose name="Name41">
                            <dgm:if name="Name42" axis="par des" func="maxDepth" op="lte" val="1">
                              <dgm:choose name="Name43">
                                <dgm:if name="Name44" axis="par ch" ptType="node asst" func="cnt" op="gte" val="1">
                                  <dgm:alg type="conn">
                                    <dgm:param type="connRout" val="bend"/>
                                    <dgm:param type="dim" val="1D"/>
                                    <dgm:param type="endSty" val="noArr"/>
                                    <dgm:param type="begPts" val="bCtr"/>
                                    <dgm:param type="endPts" val="midL midR"/>
                                  </dgm:alg>
                                </dgm:if>
                                <dgm:else name="Name45">
                                  <dgm:alg type="conn">
                                    <dgm:param type="connRout" val="bend"/>
                                    <dgm:param type="dim" val="1D"/>
                                    <dgm:param type="endSty" val="noArr"/>
                                    <dgm:param type="begPts" val="bCtr"/>
                                    <dgm:param type="endPts" val="midL midR"/>
                                    <dgm:param type="srcNode" val="rootConnector"/>
                                  </dgm:alg>
                                </dgm:else>
                              </dgm:choose>
                            </dgm:if>
                            <dgm:else name="Name46">
                              <dgm:alg type="conn">
                                <dgm:param type="connRout" val="bend"/>
                                <dgm:param type="dim" val="1D"/>
                                <dgm:param type="endSty" val="noArr"/>
                                <dgm:param type="begPts" val="bCtr"/>
                                <dgm:param type="endPts" val="tCtr"/>
                                <dgm:param type="bendPt" val="end"/>
                              </dgm:alg>
                            </dgm:else>
                          </dgm:choose>
                        </dgm:else>
                      </dgm:choose>
                      <dgm:shape xmlns:r="http://schemas.openxmlformats.org/officeDocument/2006/relationships" type="conn" r:blip="" zOrderOff="-99999">
                        <dgm:adjLst/>
                      </dgm:shape>
                      <dgm:presOf axis="self"/>
                      <dgm:constrLst>
                        <dgm:constr type="begPad"/>
                        <dgm:constr type="endPad"/>
                      </dgm:constrLst>
                      <dgm:ruleLst/>
                    </dgm:layoutNode>
                  </dgm:if>
                  <dgm:if name="Name47" func="var" arg="hierBranch" op="equ" val="hang">
                    <dgm:layoutNode name="Name48">
                      <dgm:alg type="conn">
                        <dgm:param type="connRout" val="bend"/>
                        <dgm:param type="dim" val="1D"/>
                        <dgm:param type="endSty" val="noArr"/>
                        <dgm:param type="begPts" val="bCtr"/>
                        <dgm:param type="endPts" val="midL midR"/>
                      </dgm:alg>
                      <dgm:shape xmlns:r="http://schemas.openxmlformats.org/officeDocument/2006/relationships" type="conn" r:blip="" zOrderOff="-99999">
                        <dgm:adjLst/>
                      </dgm:shape>
                      <dgm:presOf axis="self"/>
                      <dgm:constrLst>
                        <dgm:constr type="begPad"/>
                        <dgm:constr type="endPad"/>
                      </dgm:constrLst>
                      <dgm:ruleLst/>
                    </dgm:layoutNode>
                  </dgm:if>
                  <dgm:else name="Name49">
                    <dgm:layoutNode name="Name50">
                      <dgm:choose name="Name51">
                        <dgm:if name="Name52" axis="self" func="depth" op="lte" val="2">
                          <dgm:choose name="Name53">
                            <dgm:if name="Name54" axis="par ch" ptType="node asst" func="cnt" op="gte" val="1">
                              <dgm:alg type="conn">
                                <dgm:param type="connRout" val="bend"/>
                                <dgm:param type="dim" val="1D"/>
                                <dgm:param type="endSty" val="noArr"/>
                                <dgm:param type="begPts" val="bCtr"/>
                                <dgm:param type="endPts" val="midL midR"/>
                              </dgm:alg>
                            </dgm:if>
                            <dgm:else name="Name55">
                              <dgm:alg type="conn">
                                <dgm:param type="connRout" val="bend"/>
                                <dgm:param type="dim" val="1D"/>
                                <dgm:param type="endSty" val="noArr"/>
                                <dgm:param type="begPts" val="bCtr"/>
                                <dgm:param type="endPts" val="midL midR"/>
                                <dgm:param type="srcNode" val="rootConnector1"/>
                              </dgm:alg>
                            </dgm:else>
                          </dgm:choose>
                        </dgm:if>
                        <dgm:else name="Name56">
                          <dgm:choose name="Name57">
                            <dgm:if name="Name58" axis="par ch" ptType="node asst" func="cnt" op="gte" val="1">
                              <dgm:alg type="conn">
                                <dgm:param type="connRout" val="bend"/>
                                <dgm:param type="dim" val="1D"/>
                                <dgm:param type="endSty" val="noArr"/>
                                <dgm:param type="begPts" val="bCtr"/>
                                <dgm:param type="endPts" val="midL midR"/>
                              </dgm:alg>
                            </dgm:if>
                            <dgm:else name="Name59">
                              <dgm:alg type="conn">
                                <dgm:param type="connRout" val="bend"/>
                                <dgm:param type="dim" val="1D"/>
                                <dgm:param type="endSty" val="noArr"/>
                                <dgm:param type="begPts" val="bCtr"/>
                                <dgm:param type="endPts" val="midL midR"/>
                                <dgm:param type="srcNode" val="rootConnector"/>
                              </dgm:alg>
                            </dgm:else>
                          </dgm:choose>
                        </dgm:else>
                      </dgm:choose>
                      <dgm:shape xmlns:r="http://schemas.openxmlformats.org/officeDocument/2006/relationships" type="conn" r:blip="" zOrderOff="-99999">
                        <dgm:adjLst/>
                      </dgm:shape>
                      <dgm:presOf axis="self"/>
                      <dgm:constrLst>
                        <dgm:constr type="begPad"/>
                        <dgm:constr type="endPad"/>
                      </dgm:constrLst>
                      <dgm:ruleLst/>
                    </dgm:layoutNode>
                  </dgm:else>
                </dgm:choose>
              </dgm:forEach>
              <dgm:layoutNode name="hierRoot2">
                <dgm:varLst>
                  <dgm:hierBranch val="init"/>
                </dgm:varLst>
                <dgm:choose name="Name60">
                  <dgm:if name="Name61" func="var" arg="hierBranch" op="equ" val="l">
                    <dgm:choose name="Name62">
                      <dgm:if name="Name63" axis="ch" ptType="asst" func="cnt" op="gte" val="1">
                        <dgm:alg type="hierRoot">
                          <dgm:param type="hierAlign" val="tR"/>
                        </dgm:alg>
                        <dgm:shape xmlns:r="http://schemas.openxmlformats.org/officeDocument/2006/relationships" r:blip="">
                          <dgm:adjLst/>
                        </dgm:shape>
                        <dgm:presOf/>
                        <dgm:constrLst>
                          <dgm:constr type="alignOff" val="0.65"/>
                        </dgm:constrLst>
                      </dgm:if>
                      <dgm:else name="Name64">
                        <dgm:alg type="hierRoot">
                          <dgm:param type="hierAlign" val="tR"/>
                        </dgm:alg>
                        <dgm:shape xmlns:r="http://schemas.openxmlformats.org/officeDocument/2006/relationships" r:blip="">
                          <dgm:adjLst/>
                        </dgm:shape>
                        <dgm:presOf/>
                        <dgm:constrLst>
                          <dgm:constr type="alignOff" val="0.25"/>
                        </dgm:constrLst>
                      </dgm:else>
                    </dgm:choose>
                  </dgm:if>
                  <dgm:if name="Name65" func="var" arg="hierBranch" op="equ" val="r">
                    <dgm:choose name="Name66">
                      <dgm:if name="Name67" axis="ch" ptType="asst" func="cnt" op="gte" val="1">
                        <dgm:alg type="hierRoot">
                          <dgm:param type="hierAlign" val="tL"/>
                        </dgm:alg>
                        <dgm:shape xmlns:r="http://schemas.openxmlformats.org/officeDocument/2006/relationships" r:blip="">
                          <dgm:adjLst/>
                        </dgm:shape>
                        <dgm:presOf/>
                        <dgm:constrLst>
                          <dgm:constr type="alignOff" val="0.65"/>
                        </dgm:constrLst>
                      </dgm:if>
                      <dgm:else name="Name68">
                        <dgm:alg type="hierRoot">
                          <dgm:param type="hierAlign" val="tL"/>
                        </dgm:alg>
                        <dgm:shape xmlns:r="http://schemas.openxmlformats.org/officeDocument/2006/relationships" r:blip="">
                          <dgm:adjLst/>
                        </dgm:shape>
                        <dgm:presOf/>
                        <dgm:constrLst>
                          <dgm:constr type="alignOff" val="0.25"/>
                        </dgm:constrLst>
                      </dgm:else>
                    </dgm:choose>
                  </dgm:if>
                  <dgm:if name="Name69" func="var" arg="hierBranch" op="equ" val="std">
                    <dgm:alg type="hierRoot"/>
                    <dgm:shape xmlns:r="http://schemas.openxmlformats.org/officeDocument/2006/relationships" r:blip="">
                      <dgm:adjLst/>
                    </dgm:shape>
                    <dgm:presOf/>
                    <dgm:constrLst>
                      <dgm:constr type="alignOff"/>
                      <dgm:constr type="bendDist" for="des" ptType="parTrans" refType="sp" fact="0.5"/>
                    </dgm:constrLst>
                  </dgm:if>
                  <dgm:if name="Name70" func="var" arg="hierBranch" op="equ" val="init">
                    <dgm:choose name="Name71">
                      <dgm:if name="Name72" axis="des" func="maxDepth" op="lte" val="1">
                        <dgm:choose name="Name73">
                          <dgm:if name="Name74" axis="ch" ptType="asst" func="cnt" op="gte" val="1">
                            <dgm:alg type="hierRoot">
                              <dgm:param type="hierAlign" val="tL"/>
                            </dgm:alg>
                            <dgm:shape xmlns:r="http://schemas.openxmlformats.org/officeDocument/2006/relationships" r:blip="">
                              <dgm:adjLst/>
                            </dgm:shape>
                            <dgm:presOf/>
                            <dgm:constrLst>
                              <dgm:constr type="alignOff" val="0.65"/>
                            </dgm:constrLst>
                          </dgm:if>
                          <dgm:else name="Name75">
                            <dgm:alg type="hierRoot">
                              <dgm:param type="hierAlign" val="tL"/>
                            </dgm:alg>
                            <dgm:shape xmlns:r="http://schemas.openxmlformats.org/officeDocument/2006/relationships" r:blip="">
                              <dgm:adjLst/>
                            </dgm:shape>
                            <dgm:presOf/>
                            <dgm:constrLst>
                              <dgm:constr type="alignOff" val="0.25"/>
                            </dgm:constrLst>
                          </dgm:else>
                        </dgm:choose>
                      </dgm:if>
                      <dgm:else name="Name76">
                        <dgm:alg type="hierRoot"/>
                        <dgm:shape xmlns:r="http://schemas.openxmlformats.org/officeDocument/2006/relationships" r:blip="">
                          <dgm:adjLst/>
                        </dgm:shape>
                        <dgm:presOf/>
                        <dgm:constrLst>
                          <dgm:constr type="alignOff"/>
                          <dgm:constr type="bendDist" for="des" ptType="parTrans" refType="sp" fact="0.5"/>
                        </dgm:constrLst>
                      </dgm:else>
                    </dgm:choose>
                  </dgm:if>
                  <dgm:else name="Name77">
                    <dgm:alg type="hierRoot"/>
                    <dgm:shape xmlns:r="http://schemas.openxmlformats.org/officeDocument/2006/relationships" r:blip="">
                      <dgm:adjLst/>
                    </dgm:shape>
                    <dgm:presOf/>
                    <dgm:constrLst>
                      <dgm:constr type="alignOff" val="0.65"/>
                    </dgm:constrLst>
                  </dgm:else>
                </dgm:choose>
                <dgm:ruleLst/>
                <dgm:layoutNode name="rootComposite">
                  <dgm:alg type="composite"/>
                  <dgm:shape xmlns:r="http://schemas.openxmlformats.org/officeDocument/2006/relationships" r:blip="">
                    <dgm:adjLst/>
                  </dgm:shape>
                  <dgm:presOf axis="self" ptType="node" cnt="1"/>
                  <dgm:choose name="Name78">
                    <dgm:if name="Name79" func="var" arg="hierBranch" op="equ" val="init">
                      <dgm:constrLst>
                        <dgm:constr type="l" for="ch" forName="rootText"/>
                        <dgm:constr type="t" for="ch" forName="rootText"/>
                        <dgm:constr type="w" for="ch" forName="rootText" refType="w"/>
                        <dgm:constr type="h" for="ch" forName="rootText" refType="h"/>
                        <dgm:constr type="l" for="ch" forName="rootConnector"/>
                        <dgm:constr type="t" for="ch" forName="rootConnector"/>
                        <dgm:constr type="w" for="ch" forName="rootConnector" refType="w" refFor="ch" refForName="rootText" fact="0.2"/>
                        <dgm:constr type="h" for="ch" forName="rootConnector" refType="h" refFor="ch" refForName="rootText"/>
                      </dgm:constrLst>
                    </dgm:if>
                    <dgm:if name="Name80" func="var" arg="hierBranch" op="equ" val="l">
                      <dgm:constrLst>
                        <dgm:constr type="l" for="ch" forName="rootText"/>
                        <dgm:constr type="t" for="ch" forName="rootText"/>
                        <dgm:constr type="w" for="ch" forName="rootText" refType="w"/>
                        <dgm:constr type="h" for="ch" forName="rootText" refType="h"/>
                        <dgm:constr type="r" for="ch" forName="rootConnector" refType="w"/>
                        <dgm:constr type="t" for="ch" forName="rootConnector"/>
                        <dgm:constr type="w" for="ch" forName="rootConnector" refType="w" refFor="ch" refForName="rootText" fact="0.2"/>
                        <dgm:constr type="h" for="ch" forName="rootConnector" refType="h" refFor="ch" refForName="rootText"/>
                      </dgm:constrLst>
                    </dgm:if>
                    <dgm:if name="Name81" func="var" arg="hierBranch" op="equ" val="r">
                      <dgm:constrLst>
                        <dgm:constr type="l" for="ch" forName="rootText"/>
                        <dgm:constr type="t" for="ch" forName="rootText"/>
                        <dgm:constr type="w" for="ch" forName="rootText" refType="w"/>
                        <dgm:constr type="h" for="ch" forName="rootText" refType="h"/>
                        <dgm:constr type="l" for="ch" forName="rootConnector"/>
                        <dgm:constr type="t" for="ch" forName="rootConnector"/>
                        <dgm:constr type="w" for="ch" forName="rootConnector" refType="w" refFor="ch" refForName="rootText" fact="0.2"/>
                        <dgm:constr type="h" for="ch" forName="rootConnector" refType="h" refFor="ch" refForName="rootText"/>
                      </dgm:constrLst>
                    </dgm:if>
                    <dgm:else name="Name82">
                      <dgm:constrLst>
                        <dgm:constr type="l" for="ch" forName="rootText"/>
                        <dgm:constr type="t" for="ch" forName="rootText"/>
                        <dgm:constr type="w" for="ch" forName="rootText" refType="w"/>
                        <dgm:constr type="h" for="ch" forName="rootText" refType="h"/>
                        <dgm:constr type="r" for="ch" forName="rootConnector" refType="w"/>
                        <dgm:constr type="t" for="ch" forName="rootConnector"/>
                        <dgm:constr type="w" for="ch" forName="rootConnector" refType="w" refFor="ch" refForName="rootText" fact="0.2"/>
                        <dgm:constr type="h" for="ch" forName="rootConnector" refType="h" refFor="ch" refForName="rootText"/>
                      </dgm:constrLst>
                    </dgm:else>
                  </dgm:choose>
                  <dgm:ruleLst/>
                  <dgm:layoutNode name="rootText">
                    <dgm:varLst>
                      <dgm:chPref val="3"/>
                    </dgm:varLst>
                    <dgm:alg type="tx"/>
                    <dgm:shape xmlns:r="http://schemas.openxmlformats.org/officeDocument/2006/relationships" type="rect" r:blip="">
                      <dgm:adjLst/>
                    </dgm:shape>
                    <dgm:presOf axis="self" ptType="node" cnt="1"/>
                    <dgm:constrLst>
                      <dgm:constr type="primFontSz" val="65"/>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layoutNode name="rootConnector" moveWith="rootText">
                    <dgm:alg type="sp"/>
                    <dgm:shape xmlns:r="http://schemas.openxmlformats.org/officeDocument/2006/relationships" type="rect" r:blip="" hideGeom="1">
                      <dgm:adjLst/>
                    </dgm:shape>
                    <dgm:presOf axis="self" ptType="node" cnt="1"/>
                    <dgm:constrLst/>
                    <dgm:ruleLst/>
                  </dgm:layoutNode>
                </dgm:layoutNode>
                <dgm:layoutNode name="hierChild4">
                  <dgm:choose name="Name83">
                    <dgm:if name="Name84" func="var" arg="hierBranch" op="equ" val="l">
                      <dgm:alg type="hierChild">
                        <dgm:param type="chAlign" val="r"/>
                        <dgm:param type="linDir" val="fromT"/>
                      </dgm:alg>
                    </dgm:if>
                    <dgm:if name="Name85" func="var" arg="hierBranch" op="equ" val="r">
                      <dgm:alg type="hierChild">
                        <dgm:param type="chAlign" val="l"/>
                        <dgm:param type="linDir" val="fromT"/>
                      </dgm:alg>
                    </dgm:if>
                    <dgm:if name="Name86" func="var" arg="hierBranch" op="equ" val="hang">
                      <dgm:choose name="Name87">
                        <dgm:if name="Name88" func="var" arg="dir" op="equ" val="norm">
                          <dgm:alg type="hierChild">
                            <dgm:param type="chAlign" val="l"/>
                            <dgm:param type="linDir" val="fromL"/>
                            <dgm:param type="secChAlign" val="t"/>
                            <dgm:param type="secLinDir" val="fromT"/>
                          </dgm:alg>
                        </dgm:if>
                        <dgm:else name="Name89">
                          <dgm:alg type="hierChild">
                            <dgm:param type="chAlign" val="l"/>
                            <dgm:param type="linDir" val="fromR"/>
                            <dgm:param type="secChAlign" val="t"/>
                            <dgm:param type="secLinDir" val="fromT"/>
                          </dgm:alg>
                        </dgm:else>
                      </dgm:choose>
                    </dgm:if>
                    <dgm:if name="Name90" func="var" arg="hierBranch" op="equ" val="std">
                      <dgm:choose name="Name91">
                        <dgm:if name="Name92" func="var" arg="dir" op="equ" val="norm">
                          <dgm:alg type="hierChild"/>
                        </dgm:if>
                        <dgm:else name="Name93">
                          <dgm:alg type="hierChild">
                            <dgm:param type="linDir" val="fromR"/>
                          </dgm:alg>
                        </dgm:else>
                      </dgm:choose>
                    </dgm:if>
                    <dgm:if name="Name94" func="var" arg="hierBranch" op="equ" val="init">
                      <dgm:choose name="Name95">
                        <dgm:if name="Name96" axis="des" func="maxDepth" op="lte" val="1">
                          <dgm:alg type="hierChild">
                            <dgm:param type="chAlign" val="l"/>
                            <dgm:param type="linDir" val="fromT"/>
                          </dgm:alg>
                        </dgm:if>
                        <dgm:else name="Name97">
                          <dgm:choose name="Name98">
                            <dgm:if name="Name99" func="var" arg="dir" op="equ" val="norm">
                              <dgm:alg type="hierChild"/>
                            </dgm:if>
                            <dgm:else name="Name100">
                              <dgm:alg type="hierChild">
                                <dgm:param type="linDir" val="fromR"/>
                              </dgm:alg>
                            </dgm:else>
                          </dgm:choose>
                        </dgm:else>
                      </dgm:choose>
                    </dgm:if>
                    <dgm:else name="Name101"/>
                  </dgm:choose>
                  <dgm:shape xmlns:r="http://schemas.openxmlformats.org/officeDocument/2006/relationships" r:blip="">
                    <dgm:adjLst/>
                  </dgm:shape>
                  <dgm:presOf/>
                  <dgm:constrLst/>
                  <dgm:ruleLst/>
                  <dgm:forEach name="Name102" ref="rep2a"/>
                </dgm:layoutNode>
                <dgm:layoutNode name="hierChild5">
                  <dgm:choose name="Name103">
                    <dgm:if name="Name104" func="var" arg="dir" op="equ" val="norm">
                      <dgm:alg type="hierChild">
                        <dgm:param type="chAlign" val="l"/>
                        <dgm:param type="linDir" val="fromL"/>
                        <dgm:param type="secChAlign" val="t"/>
                        <dgm:param type="secLinDir" val="fromT"/>
                      </dgm:alg>
                    </dgm:if>
                    <dgm:else name="Name105">
                      <dgm:alg type="hierChild">
                        <dgm:param type="chAlign" val="l"/>
                        <dgm:param type="linDir" val="fromR"/>
                        <dgm:param type="secChAlign" val="t"/>
                        <dgm:param type="secLinDir" val="fromT"/>
                      </dgm:alg>
                    </dgm:else>
                  </dgm:choose>
                  <dgm:shape xmlns:r="http://schemas.openxmlformats.org/officeDocument/2006/relationships" r:blip="">
                    <dgm:adjLst/>
                  </dgm:shape>
                  <dgm:presOf/>
                  <dgm:constrLst/>
                  <dgm:ruleLst/>
                  <dgm:forEach name="Name106" ref="rep2b"/>
                </dgm:layoutNode>
              </dgm:layoutNode>
            </dgm:forEach>
          </dgm:layoutNode>
          <dgm:layoutNode name="hierChild3">
            <dgm:choose name="Name107">
              <dgm:if name="Name108" func="var" arg="dir" op="equ" val="norm">
                <dgm:alg type="hierChild">
                  <dgm:param type="chAlign" val="l"/>
                  <dgm:param type="linDir" val="fromL"/>
                  <dgm:param type="secChAlign" val="t"/>
                  <dgm:param type="secLinDir" val="fromT"/>
                </dgm:alg>
              </dgm:if>
              <dgm:else name="Name109">
                <dgm:alg type="hierChild">
                  <dgm:param type="chAlign" val="l"/>
                  <dgm:param type="linDir" val="fromR"/>
                  <dgm:param type="secChAlign" val="t"/>
                  <dgm:param type="secLinDir" val="fromT"/>
                </dgm:alg>
              </dgm:else>
            </dgm:choose>
            <dgm:shape xmlns:r="http://schemas.openxmlformats.org/officeDocument/2006/relationships" r:blip="">
              <dgm:adjLst/>
            </dgm:shape>
            <dgm:presOf/>
            <dgm:constrLst/>
            <dgm:ruleLst/>
            <dgm:forEach name="rep2b" axis="ch" ptType="asst">
              <dgm:forEach name="Name110" axis="precedSib" ptType="parTrans" st="-1" cnt="1">
                <dgm:layoutNode name="Name111">
                  <dgm:alg type="conn">
                    <dgm:param type="connRout" val="bend"/>
                    <dgm:param type="dim" val="1D"/>
                    <dgm:param type="endSty" val="noArr"/>
                    <dgm:param type="begPts" val="bCtr"/>
                    <dgm:param type="endPts" val="midL midR"/>
                  </dgm:alg>
                  <dgm:shape xmlns:r="http://schemas.openxmlformats.org/officeDocument/2006/relationships" type="conn" r:blip="" zOrderOff="-99999">
                    <dgm:adjLst/>
                  </dgm:shape>
                  <dgm:presOf axis="self"/>
                  <dgm:constrLst>
                    <dgm:constr type="begPad"/>
                    <dgm:constr type="endPad"/>
                  </dgm:constrLst>
                  <dgm:ruleLst/>
                </dgm:layoutNode>
              </dgm:forEach>
              <dgm:layoutNode name="hierRoot3">
                <dgm:varLst>
                  <dgm:hierBranch val="init"/>
                </dgm:varLst>
                <dgm:choose name="Name112">
                  <dgm:if name="Name113" func="var" arg="hierBranch" op="equ" val="l">
                    <dgm:alg type="hierRoot">
                      <dgm:param type="hierAlign" val="tR"/>
                    </dgm:alg>
                    <dgm:shape xmlns:r="http://schemas.openxmlformats.org/officeDocument/2006/relationships" r:blip="">
                      <dgm:adjLst/>
                    </dgm:shape>
                    <dgm:presOf/>
                    <dgm:constrLst>
                      <dgm:constr type="alignOff" val="0.65"/>
                    </dgm:constrLst>
                  </dgm:if>
                  <dgm:if name="Name114" func="var" arg="hierBranch" op="equ" val="r">
                    <dgm:alg type="hierRoot">
                      <dgm:param type="hierAlign" val="tL"/>
                    </dgm:alg>
                    <dgm:shape xmlns:r="http://schemas.openxmlformats.org/officeDocument/2006/relationships" r:blip="">
                      <dgm:adjLst/>
                    </dgm:shape>
                    <dgm:presOf/>
                    <dgm:constrLst>
                      <dgm:constr type="alignOff" val="0.65"/>
                    </dgm:constrLst>
                  </dgm:if>
                  <dgm:if name="Name115" func="var" arg="hierBranch" op="equ" val="hang">
                    <dgm:alg type="hierRoot"/>
                    <dgm:shape xmlns:r="http://schemas.openxmlformats.org/officeDocument/2006/relationships" r:blip="">
                      <dgm:adjLst/>
                    </dgm:shape>
                    <dgm:presOf/>
                    <dgm:constrLst>
                      <dgm:constr type="alignOff" val="0.65"/>
                    </dgm:constrLst>
                  </dgm:if>
                  <dgm:if name="Name116" func="var" arg="hierBranch" op="equ" val="std">
                    <dgm:alg type="hierRoot"/>
                    <dgm:shape xmlns:r="http://schemas.openxmlformats.org/officeDocument/2006/relationships" r:blip="">
                      <dgm:adjLst/>
                    </dgm:shape>
                    <dgm:presOf/>
                    <dgm:constrLst>
                      <dgm:constr type="alignOff"/>
                      <dgm:constr type="bendDist" for="des" ptType="parTrans" refType="sp" fact="0.5"/>
                    </dgm:constrLst>
                  </dgm:if>
                  <dgm:if name="Name117" func="var" arg="hierBranch" op="equ" val="init">
                    <dgm:choose name="Name118">
                      <dgm:if name="Name119" axis="des" func="maxDepth" op="lte" val="1">
                        <dgm:alg type="hierRoot">
                          <dgm:param type="hierAlign" val="tL"/>
                        </dgm:alg>
                        <dgm:shape xmlns:r="http://schemas.openxmlformats.org/officeDocument/2006/relationships" r:blip="">
                          <dgm:adjLst/>
                        </dgm:shape>
                        <dgm:presOf/>
                        <dgm:constrLst>
                          <dgm:constr type="alignOff" val="0.65"/>
                        </dgm:constrLst>
                      </dgm:if>
                      <dgm:else name="Name120">
                        <dgm:alg type="hierRoot"/>
                        <dgm:shape xmlns:r="http://schemas.openxmlformats.org/officeDocument/2006/relationships" r:blip="">
                          <dgm:adjLst/>
                        </dgm:shape>
                        <dgm:presOf/>
                        <dgm:constrLst>
                          <dgm:constr type="alignOff"/>
                          <dgm:constr type="bendDist" for="des" ptType="parTrans" refType="sp" fact="0.5"/>
                        </dgm:constrLst>
                      </dgm:else>
                    </dgm:choose>
                  </dgm:if>
                  <dgm:else name="Name121"/>
                </dgm:choose>
                <dgm:ruleLst/>
                <dgm:layoutNode name="rootComposite3">
                  <dgm:alg type="composite"/>
                  <dgm:shape xmlns:r="http://schemas.openxmlformats.org/officeDocument/2006/relationships" r:blip="">
                    <dgm:adjLst/>
                  </dgm:shape>
                  <dgm:presOf axis="self" ptType="node" cnt="1"/>
                  <dgm:choose name="Name122">
                    <dgm:if name="Name123" func="var" arg="hierBranch" op="equ" val="init">
                      <dgm:constrLst>
                        <dgm:constr type="l" for="ch" forName="rootText3"/>
                        <dgm:constr type="t" for="ch" forName="rootText3"/>
                        <dgm:constr type="w" for="ch" forName="rootText3" refType="w"/>
                        <dgm:constr type="h" for="ch" forName="rootText3" refType="h"/>
                        <dgm:constr type="l" for="ch" forName="rootConnector3"/>
                        <dgm:constr type="t" for="ch" forName="rootConnector3"/>
                        <dgm:constr type="w" for="ch" forName="rootConnector3" refType="w" refFor="ch" refForName="rootText3" fact="0.2"/>
                        <dgm:constr type="h" for="ch" forName="rootConnector3" refType="h" refFor="ch" refForName="rootText3"/>
                      </dgm:constrLst>
                    </dgm:if>
                    <dgm:if name="Name124" func="var" arg="hierBranch" op="equ" val="l">
                      <dgm:constrLst>
                        <dgm:constr type="l" for="ch" forName="rootText3"/>
                        <dgm:constr type="t" for="ch" forName="rootText3"/>
                        <dgm:constr type="w" for="ch" forName="rootText3" refType="w"/>
                        <dgm:constr type="h" for="ch" forName="rootText3" refType="h"/>
                        <dgm:constr type="r" for="ch" forName="rootConnector3" refType="w"/>
                        <dgm:constr type="t" for="ch" forName="rootConnector3"/>
                        <dgm:constr type="w" for="ch" forName="rootConnector3" refType="w" refFor="ch" refForName="rootText3" fact="0.2"/>
                        <dgm:constr type="h" for="ch" forName="rootConnector3" refType="h" refFor="ch" refForName="rootText3"/>
                      </dgm:constrLst>
                    </dgm:if>
                    <dgm:if name="Name125" func="var" arg="hierBranch" op="equ" val="r">
                      <dgm:constrLst>
                        <dgm:constr type="l" for="ch" forName="rootText3"/>
                        <dgm:constr type="t" for="ch" forName="rootText3"/>
                        <dgm:constr type="w" for="ch" forName="rootText3" refType="w"/>
                        <dgm:constr type="h" for="ch" forName="rootText3" refType="h"/>
                        <dgm:constr type="l" for="ch" forName="rootConnector3"/>
                        <dgm:constr type="t" for="ch" forName="rootConnector3"/>
                        <dgm:constr type="w" for="ch" forName="rootConnector3" refType="w" refFor="ch" refForName="rootText3" fact="0.2"/>
                        <dgm:constr type="h" for="ch" forName="rootConnector3" refType="h" refFor="ch" refForName="rootText3"/>
                      </dgm:constrLst>
                    </dgm:if>
                    <dgm:else name="Name126">
                      <dgm:constrLst>
                        <dgm:constr type="l" for="ch" forName="rootText3"/>
                        <dgm:constr type="t" for="ch" forName="rootText3"/>
                        <dgm:constr type="w" for="ch" forName="rootText3" refType="w"/>
                        <dgm:constr type="h" for="ch" forName="rootText3" refType="h"/>
                        <dgm:constr type="r" for="ch" forName="rootConnector3" refType="w"/>
                        <dgm:constr type="t" for="ch" forName="rootConnector3"/>
                        <dgm:constr type="w" for="ch" forName="rootConnector3" refType="w" refFor="ch" refForName="rootText3" fact="0.2"/>
                        <dgm:constr type="h" for="ch" forName="rootConnector3" refType="h" refFor="ch" refForName="rootText3"/>
                      </dgm:constrLst>
                    </dgm:else>
                  </dgm:choose>
                  <dgm:ruleLst/>
                  <dgm:layoutNode name="rootText3">
                    <dgm:varLst>
                      <dgm:chPref val="3"/>
                    </dgm:varLst>
                    <dgm:alg type="tx"/>
                    <dgm:shape xmlns:r="http://schemas.openxmlformats.org/officeDocument/2006/relationships" type="rect" r:blip="">
                      <dgm:adjLst/>
                    </dgm:shape>
                    <dgm:presOf axis="self" ptType="node" cnt="1"/>
                    <dgm:constrLst>
                      <dgm:constr type="primFontSz" val="65"/>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layoutNode name="rootConnector3" moveWith="rootText1">
                    <dgm:alg type="sp"/>
                    <dgm:shape xmlns:r="http://schemas.openxmlformats.org/officeDocument/2006/relationships" type="rect" r:blip="" hideGeom="1">
                      <dgm:adjLst/>
                    </dgm:shape>
                    <dgm:presOf axis="self" ptType="node" cnt="1"/>
                    <dgm:constrLst/>
                    <dgm:ruleLst/>
                  </dgm:layoutNode>
                </dgm:layoutNode>
                <dgm:layoutNode name="hierChild6">
                  <dgm:choose name="Name127">
                    <dgm:if name="Name128" func="var" arg="hierBranch" op="equ" val="l">
                      <dgm:alg type="hierChild">
                        <dgm:param type="chAlign" val="r"/>
                        <dgm:param type="linDir" val="fromT"/>
                      </dgm:alg>
                    </dgm:if>
                    <dgm:if name="Name129" func="var" arg="hierBranch" op="equ" val="r">
                      <dgm:alg type="hierChild">
                        <dgm:param type="chAlign" val="l"/>
                        <dgm:param type="linDir" val="fromT"/>
                      </dgm:alg>
                    </dgm:if>
                    <dgm:if name="Name130" func="var" arg="hierBranch" op="equ" val="hang">
                      <dgm:choose name="Name131">
                        <dgm:if name="Name132" func="var" arg="dir" op="equ" val="norm">
                          <dgm:alg type="hierChild">
                            <dgm:param type="chAlign" val="l"/>
                            <dgm:param type="linDir" val="fromL"/>
                            <dgm:param type="secChAlign" val="t"/>
                            <dgm:param type="secLinDir" val="fromT"/>
                          </dgm:alg>
                        </dgm:if>
                        <dgm:else name="Name133">
                          <dgm:alg type="hierChild">
                            <dgm:param type="chAlign" val="l"/>
                            <dgm:param type="linDir" val="fromR"/>
                            <dgm:param type="secChAlign" val="t"/>
                            <dgm:param type="secLinDir" val="fromT"/>
                          </dgm:alg>
                        </dgm:else>
                      </dgm:choose>
                    </dgm:if>
                    <dgm:if name="Name134" func="var" arg="hierBranch" op="equ" val="std">
                      <dgm:choose name="Name135">
                        <dgm:if name="Name136" func="var" arg="dir" op="equ" val="norm">
                          <dgm:alg type="hierChild"/>
                        </dgm:if>
                        <dgm:else name="Name137">
                          <dgm:alg type="hierChild">
                            <dgm:param type="linDir" val="fromR"/>
                          </dgm:alg>
                        </dgm:else>
                      </dgm:choose>
                    </dgm:if>
                    <dgm:if name="Name138" func="var" arg="hierBranch" op="equ" val="init">
                      <dgm:choose name="Name139">
                        <dgm:if name="Name140" axis="des" func="maxDepth" op="lte" val="1">
                          <dgm:alg type="hierChild">
                            <dgm:param type="chAlign" val="l"/>
                            <dgm:param type="linDir" val="fromT"/>
                          </dgm:alg>
                        </dgm:if>
                        <dgm:else name="Name141">
                          <dgm:alg type="hierChild"/>
                        </dgm:else>
                      </dgm:choose>
                    </dgm:if>
                    <dgm:else name="Name142"/>
                  </dgm:choose>
                  <dgm:shape xmlns:r="http://schemas.openxmlformats.org/officeDocument/2006/relationships" r:blip="">
                    <dgm:adjLst/>
                  </dgm:shape>
                  <dgm:presOf/>
                  <dgm:constrLst/>
                  <dgm:ruleLst/>
                  <dgm:forEach name="Name143" ref="rep2a"/>
                </dgm:layoutNode>
                <dgm:layoutNode name="hierChild7">
                  <dgm:choose name="Name144">
                    <dgm:if name="Name145" func="var" arg="dir" op="equ" val="norm">
                      <dgm:alg type="hierChild">
                        <dgm:param type="chAlign" val="l"/>
                        <dgm:param type="linDir" val="fromL"/>
                        <dgm:param type="secChAlign" val="t"/>
                        <dgm:param type="secLinDir" val="fromT"/>
                      </dgm:alg>
                    </dgm:if>
                    <dgm:else name="Name146">
                      <dgm:alg type="hierChild">
                        <dgm:param type="chAlign" val="l"/>
                        <dgm:param type="linDir" val="fromR"/>
                        <dgm:param type="secChAlign" val="t"/>
                        <dgm:param type="secLinDir" val="fromT"/>
                      </dgm:alg>
                    </dgm:else>
                  </dgm:choose>
                  <dgm:shape xmlns:r="http://schemas.openxmlformats.org/officeDocument/2006/relationships" r:blip="">
                    <dgm:adjLst/>
                  </dgm:shape>
                  <dgm:presOf/>
                  <dgm:constrLst/>
                  <dgm:ruleLst/>
                  <dgm:forEach name="Name147" ref="rep2b"/>
                </dgm:layoutNode>
              </dgm:layoutNode>
            </dgm:forEach>
          </dgm:layoutNode>
        </dgm:layoutNode>
      </dgm:forEach>
    </dgm:forEach>
  </dgm:layoutNode>
</dgm:layoutDef>
</file>

<file path=ppt/diagrams/layout2.xml><?xml version="1.0" encoding="utf-8"?>
<dgm:layoutDef xmlns:dgm="http://schemas.openxmlformats.org/drawingml/2006/diagram" xmlns:a="http://schemas.openxmlformats.org/drawingml/2006/main" uniqueId="urn:microsoft.com/office/officeart/2005/8/layout/cycle7">
  <dgm:title val=""/>
  <dgm:desc val=""/>
  <dgm:catLst>
    <dgm:cat type="cycle" pri="6000"/>
  </dgm:catLst>
  <dgm:sampData>
    <dgm:dataModel>
      <dgm:ptLst>
        <dgm:pt modelId="0" type="doc"/>
        <dgm:pt modelId="1">
          <dgm:prSet phldr="1"/>
        </dgm:pt>
        <dgm:pt modelId="2">
          <dgm:prSet phldr="1"/>
        </dgm:pt>
        <dgm:pt modelId="3">
          <dgm:prSet phldr="1"/>
        </dgm:pt>
      </dgm:ptLst>
      <dgm:cxnLst>
        <dgm:cxn modelId="6" srcId="0" destId="1" srcOrd="0" destOrd="0"/>
        <dgm:cxn modelId="7" srcId="0" destId="2" srcOrd="1" destOrd="0"/>
        <dgm:cxn modelId="8" srcId="0" destId="3" srcOrd="2" destOrd="0"/>
      </dgm:cxnLst>
      <dgm:bg/>
      <dgm:whole/>
    </dgm:dataModel>
  </dgm:sampData>
  <dgm:styleData>
    <dgm:dataModel>
      <dgm:ptLst>
        <dgm:pt modelId="0" type="doc"/>
        <dgm:pt modelId="1"/>
        <dgm:pt modelId="2"/>
        <dgm:pt modelId="3"/>
      </dgm:ptLst>
      <dgm:cxnLst>
        <dgm:cxn modelId="4" srcId="0" destId="1" srcOrd="0" destOrd="0"/>
        <dgm:cxn modelId="5" srcId="0" destId="2" srcOrd="1" destOrd="0"/>
        <dgm:cxn modelId="6" srcId="0" destId="3" srcOrd="2" destOrd="0"/>
      </dgm:cxnLst>
      <dgm:bg/>
      <dgm:whole/>
    </dgm:dataModel>
  </dgm:styleData>
  <dgm:clrData>
    <dgm:dataModel>
      <dgm:ptLst>
        <dgm:pt modelId="0" type="doc"/>
        <dgm:pt modelId="1"/>
        <dgm:pt modelId="2"/>
        <dgm:pt modelId="3"/>
        <dgm:pt modelId="4"/>
        <dgm:pt modelId="5"/>
        <dgm:pt modelId="6"/>
      </dgm:ptLst>
      <dgm:cxnLst>
        <dgm:cxn modelId="7" srcId="0" destId="1" srcOrd="0" destOrd="0"/>
        <dgm:cxn modelId="8" srcId="0" destId="2" srcOrd="1" destOrd="0"/>
        <dgm:cxn modelId="9" srcId="0" destId="3" srcOrd="2" destOrd="0"/>
        <dgm:cxn modelId="10" srcId="0" destId="4" srcOrd="3" destOrd="0"/>
        <dgm:cxn modelId="11" srcId="0" destId="5" srcOrd="4" destOrd="0"/>
        <dgm:cxn modelId="12" srcId="0" destId="6" srcOrd="5" destOrd="0"/>
      </dgm:cxnLst>
      <dgm:bg/>
      <dgm:whole/>
    </dgm:dataModel>
  </dgm:clrData>
  <dgm:layoutNode name="Name0">
    <dgm:varLst>
      <dgm:dir/>
      <dgm:resizeHandles val="exact"/>
    </dgm:varLst>
    <dgm:choose name="Name1">
      <dgm:if name="Name2" func="var" arg="dir" op="equ" val="norm">
        <dgm:alg type="cycle">
          <dgm:param type="stAng" val="0"/>
          <dgm:param type="spanAng" val="360"/>
        </dgm:alg>
      </dgm:if>
      <dgm:else name="Name3">
        <dgm:alg type="cycle">
          <dgm:param type="stAng" val="0"/>
          <dgm:param type="spanAng" val="-360"/>
        </dgm:alg>
      </dgm:else>
    </dgm:choose>
    <dgm:shape xmlns:r="http://schemas.openxmlformats.org/officeDocument/2006/relationships" r:blip="">
      <dgm:adjLst/>
    </dgm:shape>
    <dgm:presOf/>
    <dgm:constrLst>
      <dgm:constr type="diam" refType="w"/>
      <dgm:constr type="w" for="ch" ptType="node" refType="w"/>
      <dgm:constr type="primFontSz" for="ch" ptType="node" op="equ" val="65"/>
      <dgm:constr type="w" for="ch" forName="sibTrans" refType="w" refFor="ch" refPtType="node" op="equ" fact="0.35"/>
      <dgm:constr type="connDist" for="ch" forName="sibTrans" op="equ"/>
      <dgm:constr type="primFontSz" for="des" forName="connectorText" op="equ" val="55"/>
      <dgm:constr type="primFontSz" for="des" forName="connectorText" refType="primFontSz" refFor="ch" refPtType="node" op="lte" fact="0.8"/>
      <dgm:constr type="sibSp" refType="w" refFor="ch" refPtType="node" op="equ" fact="0.65"/>
    </dgm:constrLst>
    <dgm:ruleLst/>
    <dgm:forEach name="nodesForEach" axis="ch" ptType="node">
      <dgm:layoutNode name="node">
        <dgm:varLst>
          <dgm:bulletEnabled val="1"/>
        </dgm:varLst>
        <dgm:alg type="tx"/>
        <dgm:shape xmlns:r="http://schemas.openxmlformats.org/officeDocument/2006/relationships" type="roundRect" r:blip="">
          <dgm:adjLst>
            <dgm:adj idx="1" val="0.1"/>
          </dgm:adjLst>
        </dgm:shape>
        <dgm:presOf axis="desOrSelf" ptType="node"/>
        <dgm:constrLst>
          <dgm:constr type="h" refType="w" fact="0.5"/>
          <dgm:constr type="tMarg" refType="primFontSz" fact="0.3"/>
          <dgm:constr type="bMarg" refType="primFontSz" fact="0.3"/>
          <dgm:constr type="lMarg" refType="primFontSz" fact="0.3"/>
          <dgm:constr type="rMarg" refType="primFontSz" fact="0.3"/>
        </dgm:constrLst>
        <dgm:ruleLst>
          <dgm:rule type="primFontSz" val="5" fact="NaN" max="NaN"/>
        </dgm:ruleLst>
      </dgm:layoutNode>
      <dgm:choose name="Name4">
        <dgm:if name="Name5" axis="par ch" ptType="doc node" func="cnt" op="gt" val="1">
          <dgm:forEach name="sibTransForEach" axis="followSib" ptType="sibTrans" hideLastTrans="0" cnt="1">
            <dgm:layoutNode name="sibTrans">
              <dgm:choose name="Name6">
                <dgm:if name="Name7" axis="par ch" ptType="doc node" func="posEven" op="equ" val="1">
                  <dgm:alg type="conn">
                    <dgm:param type="begPts" val="radial"/>
                    <dgm:param type="endPts" val="radial"/>
                    <dgm:param type="begSty" val="arr"/>
                    <dgm:param type="endSty" val="arr"/>
                  </dgm:alg>
                </dgm:if>
                <dgm:else name="Name8">
                  <dgm:alg type="conn">
                    <dgm:param type="begPts" val="auto"/>
                    <dgm:param type="endPts" val="auto"/>
                    <dgm:param type="begSty" val="arr"/>
                    <dgm:param type="endSty" val="arr"/>
                  </dgm:alg>
                </dgm:else>
              </dgm:choose>
              <dgm:shape xmlns:r="http://schemas.openxmlformats.org/officeDocument/2006/relationships" type="conn" r:blip="">
                <dgm:adjLst/>
              </dgm:shape>
              <dgm:presOf axis="self"/>
              <dgm:constrLst>
                <dgm:constr type="h" refType="w" fact="0.5"/>
                <dgm:constr type="connDist"/>
                <dgm:constr type="begPad" refType="connDist" fact="0.1"/>
                <dgm:constr type="endPad" refType="connDist" fact="0.1"/>
              </dgm:constrLst>
              <dgm:ruleLst/>
              <dgm:layoutNode name="connectorText">
                <dgm:alg type="tx">
                  <dgm:param type="autoTxRot" val="grav"/>
                </dgm:alg>
                <dgm:shape xmlns:r="http://schemas.openxmlformats.org/officeDocument/2006/relationships" type="conn" r:blip="" hideGeom="1">
                  <dgm:adjLst/>
                </dgm:shape>
                <dgm:presOf axis="self"/>
                <dgm:constrLst>
                  <dgm:constr type="lMarg"/>
                  <dgm:constr type="rMarg"/>
                  <dgm:constr type="tMarg"/>
                  <dgm:constr type="bMarg"/>
                </dgm:constrLst>
                <dgm:ruleLst>
                  <dgm:rule type="primFontSz" val="5" fact="NaN" max="NaN"/>
                </dgm:ruleLst>
              </dgm:layoutNode>
            </dgm:layoutNode>
          </dgm:forEach>
        </dgm:if>
        <dgm:else name="Name9"/>
      </dgm:choose>
    </dgm:forEach>
  </dgm:layoutNode>
</dgm:layoutDef>
</file>

<file path=ppt/diagrams/layout3.xml><?xml version="1.0" encoding="utf-8"?>
<dgm:layoutDef xmlns:dgm="http://schemas.openxmlformats.org/drawingml/2006/diagram" xmlns:a="http://schemas.openxmlformats.org/drawingml/2006/main" uniqueId="urn:microsoft.com/office/officeart/2005/8/layout/orgChart1">
  <dgm:title val=""/>
  <dgm:desc val=""/>
  <dgm:catLst>
    <dgm:cat type="hierarchy" pri="1000"/>
    <dgm:cat type="convert" pri="6000"/>
  </dgm:catLst>
  <dgm:sampData>
    <dgm:dataModel>
      <dgm:ptLst>
        <dgm:pt modelId="0" type="doc"/>
        <dgm:pt modelId="1">
          <dgm:prSet phldr="1"/>
        </dgm:pt>
        <dgm:pt modelId="2" type="asst">
          <dgm:prSet phldr="1"/>
        </dgm:pt>
        <dgm:pt modelId="3">
          <dgm:prSet phldr="1"/>
        </dgm:pt>
        <dgm:pt modelId="4">
          <dgm:prSet phldr="1"/>
        </dgm:pt>
        <dgm:pt modelId="5">
          <dgm:prSet phldr="1"/>
        </dgm:pt>
      </dgm:ptLst>
      <dgm:cxnLst>
        <dgm:cxn modelId="5" srcId="0" destId="1" srcOrd="0" destOrd="0"/>
        <dgm:cxn modelId="6" srcId="1" destId="2" srcOrd="0" destOrd="0"/>
        <dgm:cxn modelId="7" srcId="1" destId="3" srcOrd="1" destOrd="0"/>
        <dgm:cxn modelId="8" srcId="1" destId="4" srcOrd="2" destOrd="0"/>
        <dgm:cxn modelId="9" srcId="1" destId="5" srcOrd="3" destOrd="0"/>
      </dgm:cxnLst>
      <dgm:bg/>
      <dgm:whole/>
    </dgm:dataModel>
  </dgm:sampData>
  <dgm:styleData>
    <dgm:dataModel>
      <dgm:ptLst>
        <dgm:pt modelId="0" type="doc"/>
        <dgm:pt modelId="1"/>
        <dgm:pt modelId="12"/>
        <dgm:pt modelId="13"/>
      </dgm:ptLst>
      <dgm:cxnLst>
        <dgm:cxn modelId="2" srcId="0" destId="1" srcOrd="0" destOrd="0"/>
        <dgm:cxn modelId="16" srcId="1" destId="12" srcOrd="1" destOrd="0"/>
        <dgm:cxn modelId="17" srcId="1" destId="13" srcOrd="2" destOrd="0"/>
      </dgm:cxnLst>
      <dgm:bg/>
      <dgm:whole/>
    </dgm:dataModel>
  </dgm:styleData>
  <dgm:clrData>
    <dgm:dataModel>
      <dgm:ptLst>
        <dgm:pt modelId="0" type="doc"/>
        <dgm:pt modelId="1"/>
        <dgm:pt modelId="11" type="asst"/>
        <dgm:pt modelId="12"/>
        <dgm:pt modelId="13"/>
        <dgm:pt modelId="14"/>
      </dgm:ptLst>
      <dgm:cxnLst>
        <dgm:cxn modelId="2" srcId="0" destId="1" srcOrd="0" destOrd="0"/>
        <dgm:cxn modelId="15" srcId="1" destId="11" srcOrd="0" destOrd="0"/>
        <dgm:cxn modelId="16" srcId="1" destId="12" srcOrd="1" destOrd="0"/>
        <dgm:cxn modelId="17" srcId="1" destId="13" srcOrd="2" destOrd="0"/>
        <dgm:cxn modelId="18" srcId="1" destId="14" srcOrd="2" destOrd="0"/>
      </dgm:cxnLst>
      <dgm:bg/>
      <dgm:whole/>
    </dgm:dataModel>
  </dgm:clrData>
  <dgm:layoutNode name="hierChild1">
    <dgm:varLst>
      <dgm:orgChart val="1"/>
      <dgm:chPref val="1"/>
      <dgm:dir/>
      <dgm:animOne val="branch"/>
      <dgm:animLvl val="lvl"/>
      <dgm:resizeHandles/>
    </dgm:varLst>
    <dgm:choose name="Name0">
      <dgm:if name="Name1" func="var" arg="dir" op="equ" val="norm">
        <dgm:alg type="hierChild">
          <dgm:param type="linDir" val="fromL"/>
        </dgm:alg>
      </dgm:if>
      <dgm:else name="Name2">
        <dgm:alg type="hierChild">
          <dgm:param type="linDir" val="fromR"/>
        </dgm:alg>
      </dgm:else>
    </dgm:choose>
    <dgm:shape xmlns:r="http://schemas.openxmlformats.org/officeDocument/2006/relationships" r:blip="">
      <dgm:adjLst/>
    </dgm:shape>
    <dgm:presOf/>
    <dgm:constrLst>
      <dgm:constr type="w" for="des" forName="rootComposite1" refType="w" fact="10"/>
      <dgm:constr type="h" for="des" forName="rootComposite1" refType="w" refFor="des" refForName="rootComposite1" fact="0.5"/>
      <dgm:constr type="w" for="des" forName="rootComposite" refType="w" fact="10"/>
      <dgm:constr type="h" for="des" forName="rootComposite" refType="w" refFor="des" refForName="rootComposite1" fact="0.5"/>
      <dgm:constr type="w" for="des" forName="rootComposite3" refType="w" fact="10"/>
      <dgm:constr type="h" for="des" forName="rootComposite3" refType="w" refFor="des" refForName="rootComposite1" fact="0.5"/>
      <dgm:constr type="primFontSz" for="des" ptType="node" op="equ"/>
      <dgm:constr type="sp" for="des" op="equ"/>
      <dgm:constr type="sp" for="des" forName="hierRoot1" refType="w" refFor="des" refForName="rootComposite1" fact="0.21"/>
      <dgm:constr type="sp" for="des" forName="hierRoot2" refType="sp" refFor="des" refForName="hierRoot1"/>
      <dgm:constr type="sp" for="des" forName="hierRoot3" refType="sp" refFor="des" refForName="hierRoot1"/>
      <dgm:constr type="sibSp" refType="w" refFor="des" refForName="rootComposite1" fact="0.21"/>
      <dgm:constr type="sibSp" for="des" forName="hierChild2" refType="sibSp"/>
      <dgm:constr type="sibSp" for="des" forName="hierChild3" refType="sibSp"/>
      <dgm:constr type="sibSp" for="des" forName="hierChild4" refType="sibSp"/>
      <dgm:constr type="sibSp" for="des" forName="hierChild5" refType="sibSp"/>
      <dgm:constr type="sibSp" for="des" forName="hierChild6" refType="sibSp"/>
      <dgm:constr type="sibSp" for="des" forName="hierChild7" refType="sibSp"/>
      <dgm:constr type="secSibSp" refType="w" refFor="des" refForName="rootComposite1" fact="0.21"/>
      <dgm:constr type="secSibSp" for="des" forName="hierChild2" refType="secSibSp"/>
      <dgm:constr type="secSibSp" for="des" forName="hierChild3" refType="secSibSp"/>
      <dgm:constr type="secSibSp" for="des" forName="hierChild4" refType="secSibSp"/>
      <dgm:constr type="secSibSp" for="des" forName="hierChild5" refType="secSibSp"/>
      <dgm:constr type="secSibSp" for="des" forName="hierChild6" refType="secSibSp"/>
      <dgm:constr type="secSibSp" for="des" forName="hierChild7" refType="secSibSp"/>
    </dgm:constrLst>
    <dgm:ruleLst/>
    <dgm:forEach name="Name3" axis="ch">
      <dgm:forEach name="Name4" axis="self" ptType="node">
        <dgm:layoutNode name="hierRoot1">
          <dgm:varLst>
            <dgm:hierBranch val="init"/>
          </dgm:varLst>
          <dgm:choose name="Name5">
            <dgm:if name="Name6" func="var" arg="hierBranch" op="equ" val="l">
              <dgm:choose name="Name7">
                <dgm:if name="Name8" axis="ch" ptType="asst" func="cnt" op="gte" val="1">
                  <dgm:alg type="hierRoot">
                    <dgm:param type="hierAlign" val="tR"/>
                  </dgm:alg>
                  <dgm:constrLst>
                    <dgm:constr type="alignOff" val="0.65"/>
                  </dgm:constrLst>
                </dgm:if>
                <dgm:else name="Name9">
                  <dgm:alg type="hierRoot">
                    <dgm:param type="hierAlign" val="tR"/>
                  </dgm:alg>
                  <dgm:constrLst>
                    <dgm:constr type="alignOff" val="0.25"/>
                  </dgm:constrLst>
                </dgm:else>
              </dgm:choose>
            </dgm:if>
            <dgm:if name="Name10" func="var" arg="hierBranch" op="equ" val="r">
              <dgm:choose name="Name11">
                <dgm:if name="Name12" axis="ch" ptType="asst" func="cnt" op="gte" val="1">
                  <dgm:alg type="hierRoot">
                    <dgm:param type="hierAlign" val="tL"/>
                  </dgm:alg>
                  <dgm:constrLst>
                    <dgm:constr type="alignOff" val="0.65"/>
                  </dgm:constrLst>
                </dgm:if>
                <dgm:else name="Name13">
                  <dgm:alg type="hierRoot">
                    <dgm:param type="hierAlign" val="tL"/>
                  </dgm:alg>
                  <dgm:constrLst>
                    <dgm:constr type="alignOff" val="0.25"/>
                  </dgm:constrLst>
                </dgm:else>
              </dgm:choose>
            </dgm:if>
            <dgm:if name="Name14" func="var" arg="hierBranch" op="equ" val="hang">
              <dgm:alg type="hierRoot"/>
              <dgm:constrLst>
                <dgm:constr type="alignOff" val="0.65"/>
              </dgm:constrLst>
            </dgm:if>
            <dgm:else name="Name15">
              <dgm:alg type="hierRoot"/>
              <dgm:constrLst>
                <dgm:constr type="alignOff"/>
                <dgm:constr type="bendDist" for="des" ptType="parTrans" refType="sp" fact="0.5"/>
              </dgm:constrLst>
            </dgm:else>
          </dgm:choose>
          <dgm:shape xmlns:r="http://schemas.openxmlformats.org/officeDocument/2006/relationships" r:blip="">
            <dgm:adjLst/>
          </dgm:shape>
          <dgm:presOf/>
          <dgm:ruleLst/>
          <dgm:layoutNode name="rootComposite1">
            <dgm:alg type="composite"/>
            <dgm:shape xmlns:r="http://schemas.openxmlformats.org/officeDocument/2006/relationships" r:blip="">
              <dgm:adjLst/>
            </dgm:shape>
            <dgm:presOf axis="self" ptType="node" cnt="1"/>
            <dgm:choose name="Name16">
              <dgm:if name="Name17" func="var" arg="hierBranch" op="equ" val="init">
                <dgm:constrLst>
                  <dgm:constr type="l" for="ch" forName="rootText1"/>
                  <dgm:constr type="t" for="ch" forName="rootText1"/>
                  <dgm:constr type="w" for="ch" forName="rootText1" refType="w"/>
                  <dgm:constr type="h" for="ch" forName="rootText1" refType="h"/>
                  <dgm:constr type="l" for="ch" forName="rootConnector1"/>
                  <dgm:constr type="t" for="ch" forName="rootConnector1"/>
                  <dgm:constr type="w" for="ch" forName="rootConnector1" refType="w" refFor="ch" refForName="rootText1" fact="0.2"/>
                  <dgm:constr type="h" for="ch" forName="rootConnector1" refType="h" refFor="ch" refForName="rootText1"/>
                </dgm:constrLst>
              </dgm:if>
              <dgm:if name="Name18" func="var" arg="hierBranch" op="equ" val="l">
                <dgm:constrLst>
                  <dgm:constr type="l" for="ch" forName="rootText1"/>
                  <dgm:constr type="t" for="ch" forName="rootText1"/>
                  <dgm:constr type="w" for="ch" forName="rootText1" refType="w"/>
                  <dgm:constr type="h" for="ch" forName="rootText1" refType="h"/>
                  <dgm:constr type="r" for="ch" forName="rootConnector1" refType="w"/>
                  <dgm:constr type="t" for="ch" forName="rootConnector1"/>
                  <dgm:constr type="w" for="ch" forName="rootConnector1" refType="w" refFor="ch" refForName="rootText1" fact="0.2"/>
                  <dgm:constr type="h" for="ch" forName="rootConnector1" refType="h" refFor="ch" refForName="rootText1"/>
                </dgm:constrLst>
              </dgm:if>
              <dgm:if name="Name19" func="var" arg="hierBranch" op="equ" val="r">
                <dgm:constrLst>
                  <dgm:constr type="l" for="ch" forName="rootText1"/>
                  <dgm:constr type="t" for="ch" forName="rootText1"/>
                  <dgm:constr type="w" for="ch" forName="rootText1" refType="w"/>
                  <dgm:constr type="h" for="ch" forName="rootText1" refType="h"/>
                  <dgm:constr type="l" for="ch" forName="rootConnector1"/>
                  <dgm:constr type="t" for="ch" forName="rootConnector1"/>
                  <dgm:constr type="w" for="ch" forName="rootConnector1" refType="w" refFor="ch" refForName="rootText1" fact="0.2"/>
                  <dgm:constr type="h" for="ch" forName="rootConnector1" refType="h" refFor="ch" refForName="rootText1"/>
                </dgm:constrLst>
              </dgm:if>
              <dgm:else name="Name20">
                <dgm:constrLst>
                  <dgm:constr type="l" for="ch" forName="rootText1"/>
                  <dgm:constr type="t" for="ch" forName="rootText1"/>
                  <dgm:constr type="w" for="ch" forName="rootText1" refType="w"/>
                  <dgm:constr type="h" for="ch" forName="rootText1" refType="h"/>
                  <dgm:constr type="r" for="ch" forName="rootConnector1" refType="w"/>
                  <dgm:constr type="t" for="ch" forName="rootConnector1"/>
                  <dgm:constr type="w" for="ch" forName="rootConnector1" refType="w" refFor="ch" refForName="rootText1" fact="0.2"/>
                  <dgm:constr type="h" for="ch" forName="rootConnector1" refType="h" refFor="ch" refForName="rootText1"/>
                </dgm:constrLst>
              </dgm:else>
            </dgm:choose>
            <dgm:ruleLst/>
            <dgm:layoutNode name="rootText1" styleLbl="node0">
              <dgm:varLst>
                <dgm:chPref val="3"/>
              </dgm:varLst>
              <dgm:alg type="tx"/>
              <dgm:shape xmlns:r="http://schemas.openxmlformats.org/officeDocument/2006/relationships" type="rect" r:blip="">
                <dgm:adjLst/>
              </dgm:shape>
              <dgm:presOf axis="self" ptType="node" cnt="1"/>
              <dgm:constrLst>
                <dgm:constr type="primFontSz" val="65"/>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layoutNode name="rootConnector1" moveWith="rootText1">
              <dgm:alg type="sp"/>
              <dgm:shape xmlns:r="http://schemas.openxmlformats.org/officeDocument/2006/relationships" type="rect" r:blip="" hideGeom="1">
                <dgm:adjLst/>
              </dgm:shape>
              <dgm:presOf axis="self" ptType="node" cnt="1"/>
              <dgm:constrLst/>
              <dgm:ruleLst/>
            </dgm:layoutNode>
          </dgm:layoutNode>
          <dgm:layoutNode name="hierChild2">
            <dgm:choose name="Name21">
              <dgm:if name="Name22" func="var" arg="hierBranch" op="equ" val="l">
                <dgm:alg type="hierChild">
                  <dgm:param type="chAlign" val="r"/>
                  <dgm:param type="linDir" val="fromT"/>
                </dgm:alg>
              </dgm:if>
              <dgm:if name="Name23" func="var" arg="hierBranch" op="equ" val="r">
                <dgm:alg type="hierChild">
                  <dgm:param type="chAlign" val="l"/>
                  <dgm:param type="linDir" val="fromT"/>
                </dgm:alg>
              </dgm:if>
              <dgm:if name="Name24" func="var" arg="hierBranch" op="equ" val="hang">
                <dgm:choose name="Name25">
                  <dgm:if name="Name26" func="var" arg="dir" op="equ" val="norm">
                    <dgm:alg type="hierChild">
                      <dgm:param type="chAlign" val="l"/>
                      <dgm:param type="linDir" val="fromL"/>
                      <dgm:param type="secChAlign" val="t"/>
                      <dgm:param type="secLinDir" val="fromT"/>
                    </dgm:alg>
                  </dgm:if>
                  <dgm:else name="Name27">
                    <dgm:alg type="hierChild">
                      <dgm:param type="chAlign" val="l"/>
                      <dgm:param type="linDir" val="fromR"/>
                      <dgm:param type="secChAlign" val="t"/>
                      <dgm:param type="secLinDir" val="fromT"/>
                    </dgm:alg>
                  </dgm:else>
                </dgm:choose>
              </dgm:if>
              <dgm:else name="Name28">
                <dgm:choose name="Name29">
                  <dgm:if name="Name30" func="var" arg="dir" op="equ" val="norm">
                    <dgm:alg type="hierChild"/>
                  </dgm:if>
                  <dgm:else name="Name31">
                    <dgm:alg type="hierChild">
                      <dgm:param type="linDir" val="fromR"/>
                    </dgm:alg>
                  </dgm:else>
                </dgm:choose>
              </dgm:else>
            </dgm:choose>
            <dgm:shape xmlns:r="http://schemas.openxmlformats.org/officeDocument/2006/relationships" r:blip="">
              <dgm:adjLst/>
            </dgm:shape>
            <dgm:presOf/>
            <dgm:constrLst/>
            <dgm:ruleLst/>
            <dgm:forEach name="rep2a" axis="ch" ptType="nonAsst">
              <dgm:forEach name="Name32" axis="precedSib" ptType="parTrans" st="-1" cnt="1">
                <dgm:choose name="Name33">
                  <dgm:if name="Name34" func="var" arg="hierBranch" op="equ" val="std">
                    <dgm:layoutNode name="Name35">
                      <dgm:alg type="conn">
                        <dgm:param type="connRout" val="bend"/>
                        <dgm:param type="dim" val="1D"/>
                        <dgm:param type="endSty" val="noArr"/>
                        <dgm:param type="begPts" val="bCtr"/>
                        <dgm:param type="endPts" val="tCtr"/>
                        <dgm:param type="bendPt" val="end"/>
                      </dgm:alg>
                      <dgm:shape xmlns:r="http://schemas.openxmlformats.org/officeDocument/2006/relationships" type="conn" r:blip="" zOrderOff="-99999">
                        <dgm:adjLst/>
                      </dgm:shape>
                      <dgm:presOf axis="self"/>
                      <dgm:constrLst>
                        <dgm:constr type="begPad"/>
                        <dgm:constr type="endPad"/>
                      </dgm:constrLst>
                      <dgm:ruleLst/>
                    </dgm:layoutNode>
                  </dgm:if>
                  <dgm:if name="Name36" func="var" arg="hierBranch" op="equ" val="init">
                    <dgm:layoutNode name="Name37">
                      <dgm:choose name="Name38">
                        <dgm:if name="Name39" axis="self" func="depth" op="lte" val="2">
                          <dgm:alg type="conn">
                            <dgm:param type="connRout" val="bend"/>
                            <dgm:param type="dim" val="1D"/>
                            <dgm:param type="endSty" val="noArr"/>
                            <dgm:param type="begPts" val="bCtr"/>
                            <dgm:param type="endPts" val="tCtr"/>
                            <dgm:param type="bendPt" val="end"/>
                          </dgm:alg>
                        </dgm:if>
                        <dgm:else name="Name40">
                          <dgm:choose name="Name41">
                            <dgm:if name="Name42" axis="par des" func="maxDepth" op="lte" val="1">
                              <dgm:choose name="Name43">
                                <dgm:if name="Name44" axis="par ch" ptType="node asst" func="cnt" op="gte" val="1">
                                  <dgm:alg type="conn">
                                    <dgm:param type="connRout" val="bend"/>
                                    <dgm:param type="dim" val="1D"/>
                                    <dgm:param type="endSty" val="noArr"/>
                                    <dgm:param type="begPts" val="bCtr"/>
                                    <dgm:param type="endPts" val="midL midR"/>
                                  </dgm:alg>
                                </dgm:if>
                                <dgm:else name="Name45">
                                  <dgm:alg type="conn">
                                    <dgm:param type="connRout" val="bend"/>
                                    <dgm:param type="dim" val="1D"/>
                                    <dgm:param type="endSty" val="noArr"/>
                                    <dgm:param type="begPts" val="bCtr"/>
                                    <dgm:param type="endPts" val="midL midR"/>
                                    <dgm:param type="srcNode" val="rootConnector"/>
                                  </dgm:alg>
                                </dgm:else>
                              </dgm:choose>
                            </dgm:if>
                            <dgm:else name="Name46">
                              <dgm:alg type="conn">
                                <dgm:param type="connRout" val="bend"/>
                                <dgm:param type="dim" val="1D"/>
                                <dgm:param type="endSty" val="noArr"/>
                                <dgm:param type="begPts" val="bCtr"/>
                                <dgm:param type="endPts" val="tCtr"/>
                                <dgm:param type="bendPt" val="end"/>
                              </dgm:alg>
                            </dgm:else>
                          </dgm:choose>
                        </dgm:else>
                      </dgm:choose>
                      <dgm:shape xmlns:r="http://schemas.openxmlformats.org/officeDocument/2006/relationships" type="conn" r:blip="" zOrderOff="-99999">
                        <dgm:adjLst/>
                      </dgm:shape>
                      <dgm:presOf axis="self"/>
                      <dgm:constrLst>
                        <dgm:constr type="begPad"/>
                        <dgm:constr type="endPad"/>
                      </dgm:constrLst>
                      <dgm:ruleLst/>
                    </dgm:layoutNode>
                  </dgm:if>
                  <dgm:if name="Name47" func="var" arg="hierBranch" op="equ" val="hang">
                    <dgm:layoutNode name="Name48">
                      <dgm:alg type="conn">
                        <dgm:param type="connRout" val="bend"/>
                        <dgm:param type="dim" val="1D"/>
                        <dgm:param type="endSty" val="noArr"/>
                        <dgm:param type="begPts" val="bCtr"/>
                        <dgm:param type="endPts" val="midL midR"/>
                      </dgm:alg>
                      <dgm:shape xmlns:r="http://schemas.openxmlformats.org/officeDocument/2006/relationships" type="conn" r:blip="" zOrderOff="-99999">
                        <dgm:adjLst/>
                      </dgm:shape>
                      <dgm:presOf axis="self"/>
                      <dgm:constrLst>
                        <dgm:constr type="begPad"/>
                        <dgm:constr type="endPad"/>
                      </dgm:constrLst>
                      <dgm:ruleLst/>
                    </dgm:layoutNode>
                  </dgm:if>
                  <dgm:else name="Name49">
                    <dgm:layoutNode name="Name50">
                      <dgm:choose name="Name51">
                        <dgm:if name="Name52" axis="self" func="depth" op="lte" val="2">
                          <dgm:choose name="Name53">
                            <dgm:if name="Name54" axis="par ch" ptType="node asst" func="cnt" op="gte" val="1">
                              <dgm:alg type="conn">
                                <dgm:param type="connRout" val="bend"/>
                                <dgm:param type="dim" val="1D"/>
                                <dgm:param type="endSty" val="noArr"/>
                                <dgm:param type="begPts" val="bCtr"/>
                                <dgm:param type="endPts" val="midL midR"/>
                              </dgm:alg>
                            </dgm:if>
                            <dgm:else name="Name55">
                              <dgm:alg type="conn">
                                <dgm:param type="connRout" val="bend"/>
                                <dgm:param type="dim" val="1D"/>
                                <dgm:param type="endSty" val="noArr"/>
                                <dgm:param type="begPts" val="bCtr"/>
                                <dgm:param type="endPts" val="midL midR"/>
                                <dgm:param type="srcNode" val="rootConnector1"/>
                              </dgm:alg>
                            </dgm:else>
                          </dgm:choose>
                        </dgm:if>
                        <dgm:else name="Name56">
                          <dgm:choose name="Name57">
                            <dgm:if name="Name58" axis="par ch" ptType="node asst" func="cnt" op="gte" val="1">
                              <dgm:alg type="conn">
                                <dgm:param type="connRout" val="bend"/>
                                <dgm:param type="dim" val="1D"/>
                                <dgm:param type="endSty" val="noArr"/>
                                <dgm:param type="begPts" val="bCtr"/>
                                <dgm:param type="endPts" val="midL midR"/>
                              </dgm:alg>
                            </dgm:if>
                            <dgm:else name="Name59">
                              <dgm:alg type="conn">
                                <dgm:param type="connRout" val="bend"/>
                                <dgm:param type="dim" val="1D"/>
                                <dgm:param type="endSty" val="noArr"/>
                                <dgm:param type="begPts" val="bCtr"/>
                                <dgm:param type="endPts" val="midL midR"/>
                                <dgm:param type="srcNode" val="rootConnector"/>
                              </dgm:alg>
                            </dgm:else>
                          </dgm:choose>
                        </dgm:else>
                      </dgm:choose>
                      <dgm:shape xmlns:r="http://schemas.openxmlformats.org/officeDocument/2006/relationships" type="conn" r:blip="" zOrderOff="-99999">
                        <dgm:adjLst/>
                      </dgm:shape>
                      <dgm:presOf axis="self"/>
                      <dgm:constrLst>
                        <dgm:constr type="begPad"/>
                        <dgm:constr type="endPad"/>
                      </dgm:constrLst>
                      <dgm:ruleLst/>
                    </dgm:layoutNode>
                  </dgm:else>
                </dgm:choose>
              </dgm:forEach>
              <dgm:layoutNode name="hierRoot2">
                <dgm:varLst>
                  <dgm:hierBranch val="init"/>
                </dgm:varLst>
                <dgm:choose name="Name60">
                  <dgm:if name="Name61" func="var" arg="hierBranch" op="equ" val="l">
                    <dgm:choose name="Name62">
                      <dgm:if name="Name63" axis="ch" ptType="asst" func="cnt" op="gte" val="1">
                        <dgm:alg type="hierRoot">
                          <dgm:param type="hierAlign" val="tR"/>
                        </dgm:alg>
                        <dgm:shape xmlns:r="http://schemas.openxmlformats.org/officeDocument/2006/relationships" r:blip="">
                          <dgm:adjLst/>
                        </dgm:shape>
                        <dgm:presOf/>
                        <dgm:constrLst>
                          <dgm:constr type="alignOff" val="0.65"/>
                        </dgm:constrLst>
                      </dgm:if>
                      <dgm:else name="Name64">
                        <dgm:alg type="hierRoot">
                          <dgm:param type="hierAlign" val="tR"/>
                        </dgm:alg>
                        <dgm:shape xmlns:r="http://schemas.openxmlformats.org/officeDocument/2006/relationships" r:blip="">
                          <dgm:adjLst/>
                        </dgm:shape>
                        <dgm:presOf/>
                        <dgm:constrLst>
                          <dgm:constr type="alignOff" val="0.25"/>
                        </dgm:constrLst>
                      </dgm:else>
                    </dgm:choose>
                  </dgm:if>
                  <dgm:if name="Name65" func="var" arg="hierBranch" op="equ" val="r">
                    <dgm:choose name="Name66">
                      <dgm:if name="Name67" axis="ch" ptType="asst" func="cnt" op="gte" val="1">
                        <dgm:alg type="hierRoot">
                          <dgm:param type="hierAlign" val="tL"/>
                        </dgm:alg>
                        <dgm:shape xmlns:r="http://schemas.openxmlformats.org/officeDocument/2006/relationships" r:blip="">
                          <dgm:adjLst/>
                        </dgm:shape>
                        <dgm:presOf/>
                        <dgm:constrLst>
                          <dgm:constr type="alignOff" val="0.65"/>
                        </dgm:constrLst>
                      </dgm:if>
                      <dgm:else name="Name68">
                        <dgm:alg type="hierRoot">
                          <dgm:param type="hierAlign" val="tL"/>
                        </dgm:alg>
                        <dgm:shape xmlns:r="http://schemas.openxmlformats.org/officeDocument/2006/relationships" r:blip="">
                          <dgm:adjLst/>
                        </dgm:shape>
                        <dgm:presOf/>
                        <dgm:constrLst>
                          <dgm:constr type="alignOff" val="0.25"/>
                        </dgm:constrLst>
                      </dgm:else>
                    </dgm:choose>
                  </dgm:if>
                  <dgm:if name="Name69" func="var" arg="hierBranch" op="equ" val="std">
                    <dgm:alg type="hierRoot"/>
                    <dgm:shape xmlns:r="http://schemas.openxmlformats.org/officeDocument/2006/relationships" r:blip="">
                      <dgm:adjLst/>
                    </dgm:shape>
                    <dgm:presOf/>
                    <dgm:constrLst>
                      <dgm:constr type="alignOff"/>
                      <dgm:constr type="bendDist" for="des" ptType="parTrans" refType="sp" fact="0.5"/>
                    </dgm:constrLst>
                  </dgm:if>
                  <dgm:if name="Name70" func="var" arg="hierBranch" op="equ" val="init">
                    <dgm:choose name="Name71">
                      <dgm:if name="Name72" axis="des" func="maxDepth" op="lte" val="1">
                        <dgm:choose name="Name73">
                          <dgm:if name="Name74" axis="ch" ptType="asst" func="cnt" op="gte" val="1">
                            <dgm:alg type="hierRoot">
                              <dgm:param type="hierAlign" val="tL"/>
                            </dgm:alg>
                            <dgm:shape xmlns:r="http://schemas.openxmlformats.org/officeDocument/2006/relationships" r:blip="">
                              <dgm:adjLst/>
                            </dgm:shape>
                            <dgm:presOf/>
                            <dgm:constrLst>
                              <dgm:constr type="alignOff" val="0.65"/>
                            </dgm:constrLst>
                          </dgm:if>
                          <dgm:else name="Name75">
                            <dgm:alg type="hierRoot">
                              <dgm:param type="hierAlign" val="tL"/>
                            </dgm:alg>
                            <dgm:shape xmlns:r="http://schemas.openxmlformats.org/officeDocument/2006/relationships" r:blip="">
                              <dgm:adjLst/>
                            </dgm:shape>
                            <dgm:presOf/>
                            <dgm:constrLst>
                              <dgm:constr type="alignOff" val="0.25"/>
                            </dgm:constrLst>
                          </dgm:else>
                        </dgm:choose>
                      </dgm:if>
                      <dgm:else name="Name76">
                        <dgm:alg type="hierRoot"/>
                        <dgm:shape xmlns:r="http://schemas.openxmlformats.org/officeDocument/2006/relationships" r:blip="">
                          <dgm:adjLst/>
                        </dgm:shape>
                        <dgm:presOf/>
                        <dgm:constrLst>
                          <dgm:constr type="alignOff"/>
                          <dgm:constr type="bendDist" for="des" ptType="parTrans" refType="sp" fact="0.5"/>
                        </dgm:constrLst>
                      </dgm:else>
                    </dgm:choose>
                  </dgm:if>
                  <dgm:else name="Name77">
                    <dgm:alg type="hierRoot"/>
                    <dgm:shape xmlns:r="http://schemas.openxmlformats.org/officeDocument/2006/relationships" r:blip="">
                      <dgm:adjLst/>
                    </dgm:shape>
                    <dgm:presOf/>
                    <dgm:constrLst>
                      <dgm:constr type="alignOff" val="0.65"/>
                    </dgm:constrLst>
                  </dgm:else>
                </dgm:choose>
                <dgm:ruleLst/>
                <dgm:layoutNode name="rootComposite">
                  <dgm:alg type="composite"/>
                  <dgm:shape xmlns:r="http://schemas.openxmlformats.org/officeDocument/2006/relationships" r:blip="">
                    <dgm:adjLst/>
                  </dgm:shape>
                  <dgm:presOf axis="self" ptType="node" cnt="1"/>
                  <dgm:choose name="Name78">
                    <dgm:if name="Name79" func="var" arg="hierBranch" op="equ" val="init">
                      <dgm:constrLst>
                        <dgm:constr type="l" for="ch" forName="rootText"/>
                        <dgm:constr type="t" for="ch" forName="rootText"/>
                        <dgm:constr type="w" for="ch" forName="rootText" refType="w"/>
                        <dgm:constr type="h" for="ch" forName="rootText" refType="h"/>
                        <dgm:constr type="l" for="ch" forName="rootConnector"/>
                        <dgm:constr type="t" for="ch" forName="rootConnector"/>
                        <dgm:constr type="w" for="ch" forName="rootConnector" refType="w" refFor="ch" refForName="rootText" fact="0.2"/>
                        <dgm:constr type="h" for="ch" forName="rootConnector" refType="h" refFor="ch" refForName="rootText"/>
                      </dgm:constrLst>
                    </dgm:if>
                    <dgm:if name="Name80" func="var" arg="hierBranch" op="equ" val="l">
                      <dgm:constrLst>
                        <dgm:constr type="l" for="ch" forName="rootText"/>
                        <dgm:constr type="t" for="ch" forName="rootText"/>
                        <dgm:constr type="w" for="ch" forName="rootText" refType="w"/>
                        <dgm:constr type="h" for="ch" forName="rootText" refType="h"/>
                        <dgm:constr type="r" for="ch" forName="rootConnector" refType="w"/>
                        <dgm:constr type="t" for="ch" forName="rootConnector"/>
                        <dgm:constr type="w" for="ch" forName="rootConnector" refType="w" refFor="ch" refForName="rootText" fact="0.2"/>
                        <dgm:constr type="h" for="ch" forName="rootConnector" refType="h" refFor="ch" refForName="rootText"/>
                      </dgm:constrLst>
                    </dgm:if>
                    <dgm:if name="Name81" func="var" arg="hierBranch" op="equ" val="r">
                      <dgm:constrLst>
                        <dgm:constr type="l" for="ch" forName="rootText"/>
                        <dgm:constr type="t" for="ch" forName="rootText"/>
                        <dgm:constr type="w" for="ch" forName="rootText" refType="w"/>
                        <dgm:constr type="h" for="ch" forName="rootText" refType="h"/>
                        <dgm:constr type="l" for="ch" forName="rootConnector"/>
                        <dgm:constr type="t" for="ch" forName="rootConnector"/>
                        <dgm:constr type="w" for="ch" forName="rootConnector" refType="w" refFor="ch" refForName="rootText" fact="0.2"/>
                        <dgm:constr type="h" for="ch" forName="rootConnector" refType="h" refFor="ch" refForName="rootText"/>
                      </dgm:constrLst>
                    </dgm:if>
                    <dgm:else name="Name82">
                      <dgm:constrLst>
                        <dgm:constr type="l" for="ch" forName="rootText"/>
                        <dgm:constr type="t" for="ch" forName="rootText"/>
                        <dgm:constr type="w" for="ch" forName="rootText" refType="w"/>
                        <dgm:constr type="h" for="ch" forName="rootText" refType="h"/>
                        <dgm:constr type="r" for="ch" forName="rootConnector" refType="w"/>
                        <dgm:constr type="t" for="ch" forName="rootConnector"/>
                        <dgm:constr type="w" for="ch" forName="rootConnector" refType="w" refFor="ch" refForName="rootText" fact="0.2"/>
                        <dgm:constr type="h" for="ch" forName="rootConnector" refType="h" refFor="ch" refForName="rootText"/>
                      </dgm:constrLst>
                    </dgm:else>
                  </dgm:choose>
                  <dgm:ruleLst/>
                  <dgm:layoutNode name="rootText">
                    <dgm:varLst>
                      <dgm:chPref val="3"/>
                    </dgm:varLst>
                    <dgm:alg type="tx"/>
                    <dgm:shape xmlns:r="http://schemas.openxmlformats.org/officeDocument/2006/relationships" type="rect" r:blip="">
                      <dgm:adjLst/>
                    </dgm:shape>
                    <dgm:presOf axis="self" ptType="node" cnt="1"/>
                    <dgm:constrLst>
                      <dgm:constr type="primFontSz" val="65"/>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layoutNode name="rootConnector" moveWith="rootText">
                    <dgm:alg type="sp"/>
                    <dgm:shape xmlns:r="http://schemas.openxmlformats.org/officeDocument/2006/relationships" type="rect" r:blip="" hideGeom="1">
                      <dgm:adjLst/>
                    </dgm:shape>
                    <dgm:presOf axis="self" ptType="node" cnt="1"/>
                    <dgm:constrLst/>
                    <dgm:ruleLst/>
                  </dgm:layoutNode>
                </dgm:layoutNode>
                <dgm:layoutNode name="hierChild4">
                  <dgm:choose name="Name83">
                    <dgm:if name="Name84" func="var" arg="hierBranch" op="equ" val="l">
                      <dgm:alg type="hierChild">
                        <dgm:param type="chAlign" val="r"/>
                        <dgm:param type="linDir" val="fromT"/>
                      </dgm:alg>
                    </dgm:if>
                    <dgm:if name="Name85" func="var" arg="hierBranch" op="equ" val="r">
                      <dgm:alg type="hierChild">
                        <dgm:param type="chAlign" val="l"/>
                        <dgm:param type="linDir" val="fromT"/>
                      </dgm:alg>
                    </dgm:if>
                    <dgm:if name="Name86" func="var" arg="hierBranch" op="equ" val="hang">
                      <dgm:choose name="Name87">
                        <dgm:if name="Name88" func="var" arg="dir" op="equ" val="norm">
                          <dgm:alg type="hierChild">
                            <dgm:param type="chAlign" val="l"/>
                            <dgm:param type="linDir" val="fromL"/>
                            <dgm:param type="secChAlign" val="t"/>
                            <dgm:param type="secLinDir" val="fromT"/>
                          </dgm:alg>
                        </dgm:if>
                        <dgm:else name="Name89">
                          <dgm:alg type="hierChild">
                            <dgm:param type="chAlign" val="l"/>
                            <dgm:param type="linDir" val="fromR"/>
                            <dgm:param type="secChAlign" val="t"/>
                            <dgm:param type="secLinDir" val="fromT"/>
                          </dgm:alg>
                        </dgm:else>
                      </dgm:choose>
                    </dgm:if>
                    <dgm:if name="Name90" func="var" arg="hierBranch" op="equ" val="std">
                      <dgm:choose name="Name91">
                        <dgm:if name="Name92" func="var" arg="dir" op="equ" val="norm">
                          <dgm:alg type="hierChild"/>
                        </dgm:if>
                        <dgm:else name="Name93">
                          <dgm:alg type="hierChild">
                            <dgm:param type="linDir" val="fromR"/>
                          </dgm:alg>
                        </dgm:else>
                      </dgm:choose>
                    </dgm:if>
                    <dgm:if name="Name94" func="var" arg="hierBranch" op="equ" val="init">
                      <dgm:choose name="Name95">
                        <dgm:if name="Name96" axis="des" func="maxDepth" op="lte" val="1">
                          <dgm:alg type="hierChild">
                            <dgm:param type="chAlign" val="l"/>
                            <dgm:param type="linDir" val="fromT"/>
                          </dgm:alg>
                        </dgm:if>
                        <dgm:else name="Name97">
                          <dgm:choose name="Name98">
                            <dgm:if name="Name99" func="var" arg="dir" op="equ" val="norm">
                              <dgm:alg type="hierChild"/>
                            </dgm:if>
                            <dgm:else name="Name100">
                              <dgm:alg type="hierChild">
                                <dgm:param type="linDir" val="fromR"/>
                              </dgm:alg>
                            </dgm:else>
                          </dgm:choose>
                        </dgm:else>
                      </dgm:choose>
                    </dgm:if>
                    <dgm:else name="Name101"/>
                  </dgm:choose>
                  <dgm:shape xmlns:r="http://schemas.openxmlformats.org/officeDocument/2006/relationships" r:blip="">
                    <dgm:adjLst/>
                  </dgm:shape>
                  <dgm:presOf/>
                  <dgm:constrLst/>
                  <dgm:ruleLst/>
                  <dgm:forEach name="Name102" ref="rep2a"/>
                </dgm:layoutNode>
                <dgm:layoutNode name="hierChild5">
                  <dgm:choose name="Name103">
                    <dgm:if name="Name104" func="var" arg="dir" op="equ" val="norm">
                      <dgm:alg type="hierChild">
                        <dgm:param type="chAlign" val="l"/>
                        <dgm:param type="linDir" val="fromL"/>
                        <dgm:param type="secChAlign" val="t"/>
                        <dgm:param type="secLinDir" val="fromT"/>
                      </dgm:alg>
                    </dgm:if>
                    <dgm:else name="Name105">
                      <dgm:alg type="hierChild">
                        <dgm:param type="chAlign" val="l"/>
                        <dgm:param type="linDir" val="fromR"/>
                        <dgm:param type="secChAlign" val="t"/>
                        <dgm:param type="secLinDir" val="fromT"/>
                      </dgm:alg>
                    </dgm:else>
                  </dgm:choose>
                  <dgm:shape xmlns:r="http://schemas.openxmlformats.org/officeDocument/2006/relationships" r:blip="">
                    <dgm:adjLst/>
                  </dgm:shape>
                  <dgm:presOf/>
                  <dgm:constrLst/>
                  <dgm:ruleLst/>
                  <dgm:forEach name="Name106" ref="rep2b"/>
                </dgm:layoutNode>
              </dgm:layoutNode>
            </dgm:forEach>
          </dgm:layoutNode>
          <dgm:layoutNode name="hierChild3">
            <dgm:choose name="Name107">
              <dgm:if name="Name108" func="var" arg="dir" op="equ" val="norm">
                <dgm:alg type="hierChild">
                  <dgm:param type="chAlign" val="l"/>
                  <dgm:param type="linDir" val="fromL"/>
                  <dgm:param type="secChAlign" val="t"/>
                  <dgm:param type="secLinDir" val="fromT"/>
                </dgm:alg>
              </dgm:if>
              <dgm:else name="Name109">
                <dgm:alg type="hierChild">
                  <dgm:param type="chAlign" val="l"/>
                  <dgm:param type="linDir" val="fromR"/>
                  <dgm:param type="secChAlign" val="t"/>
                  <dgm:param type="secLinDir" val="fromT"/>
                </dgm:alg>
              </dgm:else>
            </dgm:choose>
            <dgm:shape xmlns:r="http://schemas.openxmlformats.org/officeDocument/2006/relationships" r:blip="">
              <dgm:adjLst/>
            </dgm:shape>
            <dgm:presOf/>
            <dgm:constrLst/>
            <dgm:ruleLst/>
            <dgm:forEach name="rep2b" axis="ch" ptType="asst">
              <dgm:forEach name="Name110" axis="precedSib" ptType="parTrans" st="-1" cnt="1">
                <dgm:layoutNode name="Name111">
                  <dgm:alg type="conn">
                    <dgm:param type="connRout" val="bend"/>
                    <dgm:param type="dim" val="1D"/>
                    <dgm:param type="endSty" val="noArr"/>
                    <dgm:param type="begPts" val="bCtr"/>
                    <dgm:param type="endPts" val="midL midR"/>
                  </dgm:alg>
                  <dgm:shape xmlns:r="http://schemas.openxmlformats.org/officeDocument/2006/relationships" type="conn" r:blip="" zOrderOff="-99999">
                    <dgm:adjLst/>
                  </dgm:shape>
                  <dgm:presOf axis="self"/>
                  <dgm:constrLst>
                    <dgm:constr type="begPad"/>
                    <dgm:constr type="endPad"/>
                  </dgm:constrLst>
                  <dgm:ruleLst/>
                </dgm:layoutNode>
              </dgm:forEach>
              <dgm:layoutNode name="hierRoot3">
                <dgm:varLst>
                  <dgm:hierBranch val="init"/>
                </dgm:varLst>
                <dgm:choose name="Name112">
                  <dgm:if name="Name113" func="var" arg="hierBranch" op="equ" val="l">
                    <dgm:alg type="hierRoot">
                      <dgm:param type="hierAlign" val="tR"/>
                    </dgm:alg>
                    <dgm:shape xmlns:r="http://schemas.openxmlformats.org/officeDocument/2006/relationships" r:blip="">
                      <dgm:adjLst/>
                    </dgm:shape>
                    <dgm:presOf/>
                    <dgm:constrLst>
                      <dgm:constr type="alignOff" val="0.65"/>
                    </dgm:constrLst>
                  </dgm:if>
                  <dgm:if name="Name114" func="var" arg="hierBranch" op="equ" val="r">
                    <dgm:alg type="hierRoot">
                      <dgm:param type="hierAlign" val="tL"/>
                    </dgm:alg>
                    <dgm:shape xmlns:r="http://schemas.openxmlformats.org/officeDocument/2006/relationships" r:blip="">
                      <dgm:adjLst/>
                    </dgm:shape>
                    <dgm:presOf/>
                    <dgm:constrLst>
                      <dgm:constr type="alignOff" val="0.65"/>
                    </dgm:constrLst>
                  </dgm:if>
                  <dgm:if name="Name115" func="var" arg="hierBranch" op="equ" val="hang">
                    <dgm:alg type="hierRoot"/>
                    <dgm:shape xmlns:r="http://schemas.openxmlformats.org/officeDocument/2006/relationships" r:blip="">
                      <dgm:adjLst/>
                    </dgm:shape>
                    <dgm:presOf/>
                    <dgm:constrLst>
                      <dgm:constr type="alignOff" val="0.65"/>
                    </dgm:constrLst>
                  </dgm:if>
                  <dgm:if name="Name116" func="var" arg="hierBranch" op="equ" val="std">
                    <dgm:alg type="hierRoot"/>
                    <dgm:shape xmlns:r="http://schemas.openxmlformats.org/officeDocument/2006/relationships" r:blip="">
                      <dgm:adjLst/>
                    </dgm:shape>
                    <dgm:presOf/>
                    <dgm:constrLst>
                      <dgm:constr type="alignOff"/>
                      <dgm:constr type="bendDist" for="des" ptType="parTrans" refType="sp" fact="0.5"/>
                    </dgm:constrLst>
                  </dgm:if>
                  <dgm:if name="Name117" func="var" arg="hierBranch" op="equ" val="init">
                    <dgm:choose name="Name118">
                      <dgm:if name="Name119" axis="des" func="maxDepth" op="lte" val="1">
                        <dgm:alg type="hierRoot">
                          <dgm:param type="hierAlign" val="tL"/>
                        </dgm:alg>
                        <dgm:shape xmlns:r="http://schemas.openxmlformats.org/officeDocument/2006/relationships" r:blip="">
                          <dgm:adjLst/>
                        </dgm:shape>
                        <dgm:presOf/>
                        <dgm:constrLst>
                          <dgm:constr type="alignOff" val="0.65"/>
                        </dgm:constrLst>
                      </dgm:if>
                      <dgm:else name="Name120">
                        <dgm:alg type="hierRoot"/>
                        <dgm:shape xmlns:r="http://schemas.openxmlformats.org/officeDocument/2006/relationships" r:blip="">
                          <dgm:adjLst/>
                        </dgm:shape>
                        <dgm:presOf/>
                        <dgm:constrLst>
                          <dgm:constr type="alignOff"/>
                          <dgm:constr type="bendDist" for="des" ptType="parTrans" refType="sp" fact="0.5"/>
                        </dgm:constrLst>
                      </dgm:else>
                    </dgm:choose>
                  </dgm:if>
                  <dgm:else name="Name121"/>
                </dgm:choose>
                <dgm:ruleLst/>
                <dgm:layoutNode name="rootComposite3">
                  <dgm:alg type="composite"/>
                  <dgm:shape xmlns:r="http://schemas.openxmlformats.org/officeDocument/2006/relationships" r:blip="">
                    <dgm:adjLst/>
                  </dgm:shape>
                  <dgm:presOf axis="self" ptType="node" cnt="1"/>
                  <dgm:choose name="Name122">
                    <dgm:if name="Name123" func="var" arg="hierBranch" op="equ" val="init">
                      <dgm:constrLst>
                        <dgm:constr type="l" for="ch" forName="rootText3"/>
                        <dgm:constr type="t" for="ch" forName="rootText3"/>
                        <dgm:constr type="w" for="ch" forName="rootText3" refType="w"/>
                        <dgm:constr type="h" for="ch" forName="rootText3" refType="h"/>
                        <dgm:constr type="l" for="ch" forName="rootConnector3"/>
                        <dgm:constr type="t" for="ch" forName="rootConnector3"/>
                        <dgm:constr type="w" for="ch" forName="rootConnector3" refType="w" refFor="ch" refForName="rootText3" fact="0.2"/>
                        <dgm:constr type="h" for="ch" forName="rootConnector3" refType="h" refFor="ch" refForName="rootText3"/>
                      </dgm:constrLst>
                    </dgm:if>
                    <dgm:if name="Name124" func="var" arg="hierBranch" op="equ" val="l">
                      <dgm:constrLst>
                        <dgm:constr type="l" for="ch" forName="rootText3"/>
                        <dgm:constr type="t" for="ch" forName="rootText3"/>
                        <dgm:constr type="w" for="ch" forName="rootText3" refType="w"/>
                        <dgm:constr type="h" for="ch" forName="rootText3" refType="h"/>
                        <dgm:constr type="r" for="ch" forName="rootConnector3" refType="w"/>
                        <dgm:constr type="t" for="ch" forName="rootConnector3"/>
                        <dgm:constr type="w" for="ch" forName="rootConnector3" refType="w" refFor="ch" refForName="rootText3" fact="0.2"/>
                        <dgm:constr type="h" for="ch" forName="rootConnector3" refType="h" refFor="ch" refForName="rootText3"/>
                      </dgm:constrLst>
                    </dgm:if>
                    <dgm:if name="Name125" func="var" arg="hierBranch" op="equ" val="r">
                      <dgm:constrLst>
                        <dgm:constr type="l" for="ch" forName="rootText3"/>
                        <dgm:constr type="t" for="ch" forName="rootText3"/>
                        <dgm:constr type="w" for="ch" forName="rootText3" refType="w"/>
                        <dgm:constr type="h" for="ch" forName="rootText3" refType="h"/>
                        <dgm:constr type="l" for="ch" forName="rootConnector3"/>
                        <dgm:constr type="t" for="ch" forName="rootConnector3"/>
                        <dgm:constr type="w" for="ch" forName="rootConnector3" refType="w" refFor="ch" refForName="rootText3" fact="0.2"/>
                        <dgm:constr type="h" for="ch" forName="rootConnector3" refType="h" refFor="ch" refForName="rootText3"/>
                      </dgm:constrLst>
                    </dgm:if>
                    <dgm:else name="Name126">
                      <dgm:constrLst>
                        <dgm:constr type="l" for="ch" forName="rootText3"/>
                        <dgm:constr type="t" for="ch" forName="rootText3"/>
                        <dgm:constr type="w" for="ch" forName="rootText3" refType="w"/>
                        <dgm:constr type="h" for="ch" forName="rootText3" refType="h"/>
                        <dgm:constr type="r" for="ch" forName="rootConnector3" refType="w"/>
                        <dgm:constr type="t" for="ch" forName="rootConnector3"/>
                        <dgm:constr type="w" for="ch" forName="rootConnector3" refType="w" refFor="ch" refForName="rootText3" fact="0.2"/>
                        <dgm:constr type="h" for="ch" forName="rootConnector3" refType="h" refFor="ch" refForName="rootText3"/>
                      </dgm:constrLst>
                    </dgm:else>
                  </dgm:choose>
                  <dgm:ruleLst/>
                  <dgm:layoutNode name="rootText3">
                    <dgm:varLst>
                      <dgm:chPref val="3"/>
                    </dgm:varLst>
                    <dgm:alg type="tx"/>
                    <dgm:shape xmlns:r="http://schemas.openxmlformats.org/officeDocument/2006/relationships" type="rect" r:blip="">
                      <dgm:adjLst/>
                    </dgm:shape>
                    <dgm:presOf axis="self" ptType="node" cnt="1"/>
                    <dgm:constrLst>
                      <dgm:constr type="primFontSz" val="65"/>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layoutNode name="rootConnector3" moveWith="rootText1">
                    <dgm:alg type="sp"/>
                    <dgm:shape xmlns:r="http://schemas.openxmlformats.org/officeDocument/2006/relationships" type="rect" r:blip="" hideGeom="1">
                      <dgm:adjLst/>
                    </dgm:shape>
                    <dgm:presOf axis="self" ptType="node" cnt="1"/>
                    <dgm:constrLst/>
                    <dgm:ruleLst/>
                  </dgm:layoutNode>
                </dgm:layoutNode>
                <dgm:layoutNode name="hierChild6">
                  <dgm:choose name="Name127">
                    <dgm:if name="Name128" func="var" arg="hierBranch" op="equ" val="l">
                      <dgm:alg type="hierChild">
                        <dgm:param type="chAlign" val="r"/>
                        <dgm:param type="linDir" val="fromT"/>
                      </dgm:alg>
                    </dgm:if>
                    <dgm:if name="Name129" func="var" arg="hierBranch" op="equ" val="r">
                      <dgm:alg type="hierChild">
                        <dgm:param type="chAlign" val="l"/>
                        <dgm:param type="linDir" val="fromT"/>
                      </dgm:alg>
                    </dgm:if>
                    <dgm:if name="Name130" func="var" arg="hierBranch" op="equ" val="hang">
                      <dgm:choose name="Name131">
                        <dgm:if name="Name132" func="var" arg="dir" op="equ" val="norm">
                          <dgm:alg type="hierChild">
                            <dgm:param type="chAlign" val="l"/>
                            <dgm:param type="linDir" val="fromL"/>
                            <dgm:param type="secChAlign" val="t"/>
                            <dgm:param type="secLinDir" val="fromT"/>
                          </dgm:alg>
                        </dgm:if>
                        <dgm:else name="Name133">
                          <dgm:alg type="hierChild">
                            <dgm:param type="chAlign" val="l"/>
                            <dgm:param type="linDir" val="fromR"/>
                            <dgm:param type="secChAlign" val="t"/>
                            <dgm:param type="secLinDir" val="fromT"/>
                          </dgm:alg>
                        </dgm:else>
                      </dgm:choose>
                    </dgm:if>
                    <dgm:if name="Name134" func="var" arg="hierBranch" op="equ" val="std">
                      <dgm:choose name="Name135">
                        <dgm:if name="Name136" func="var" arg="dir" op="equ" val="norm">
                          <dgm:alg type="hierChild"/>
                        </dgm:if>
                        <dgm:else name="Name137">
                          <dgm:alg type="hierChild">
                            <dgm:param type="linDir" val="fromR"/>
                          </dgm:alg>
                        </dgm:else>
                      </dgm:choose>
                    </dgm:if>
                    <dgm:if name="Name138" func="var" arg="hierBranch" op="equ" val="init">
                      <dgm:choose name="Name139">
                        <dgm:if name="Name140" axis="des" func="maxDepth" op="lte" val="1">
                          <dgm:alg type="hierChild">
                            <dgm:param type="chAlign" val="l"/>
                            <dgm:param type="linDir" val="fromT"/>
                          </dgm:alg>
                        </dgm:if>
                        <dgm:else name="Name141">
                          <dgm:alg type="hierChild"/>
                        </dgm:else>
                      </dgm:choose>
                    </dgm:if>
                    <dgm:else name="Name142"/>
                  </dgm:choose>
                  <dgm:shape xmlns:r="http://schemas.openxmlformats.org/officeDocument/2006/relationships" r:blip="">
                    <dgm:adjLst/>
                  </dgm:shape>
                  <dgm:presOf/>
                  <dgm:constrLst/>
                  <dgm:ruleLst/>
                  <dgm:forEach name="Name143" ref="rep2a"/>
                </dgm:layoutNode>
                <dgm:layoutNode name="hierChild7">
                  <dgm:choose name="Name144">
                    <dgm:if name="Name145" func="var" arg="dir" op="equ" val="norm">
                      <dgm:alg type="hierChild">
                        <dgm:param type="chAlign" val="l"/>
                        <dgm:param type="linDir" val="fromL"/>
                        <dgm:param type="secChAlign" val="t"/>
                        <dgm:param type="secLinDir" val="fromT"/>
                      </dgm:alg>
                    </dgm:if>
                    <dgm:else name="Name146">
                      <dgm:alg type="hierChild">
                        <dgm:param type="chAlign" val="l"/>
                        <dgm:param type="linDir" val="fromR"/>
                        <dgm:param type="secChAlign" val="t"/>
                        <dgm:param type="secLinDir" val="fromT"/>
                      </dgm:alg>
                    </dgm:else>
                  </dgm:choose>
                  <dgm:shape xmlns:r="http://schemas.openxmlformats.org/officeDocument/2006/relationships" r:blip="">
                    <dgm:adjLst/>
                  </dgm:shape>
                  <dgm:presOf/>
                  <dgm:constrLst/>
                  <dgm:ruleLst/>
                  <dgm:forEach name="Name147" ref="rep2b"/>
                </dgm:layoutNode>
              </dgm:layoutNode>
            </dgm:forEach>
          </dgm:layoutNode>
        </dgm:layoutNode>
      </dgm:forEach>
    </dgm:forEach>
  </dgm:layoutNode>
</dgm:layoutDef>
</file>

<file path=ppt/diagrams/layout4.xml><?xml version="1.0" encoding="utf-8"?>
<dgm:layoutDef xmlns:dgm="http://schemas.openxmlformats.org/drawingml/2006/diagram" xmlns:a="http://schemas.openxmlformats.org/drawingml/2006/main" uniqueId="urn:microsoft.com/office/officeart/2005/8/layout/process2">
  <dgm:title val=""/>
  <dgm:desc val=""/>
  <dgm:catLst>
    <dgm:cat type="process" pri="13000"/>
  </dgm:catLst>
  <dgm:sampData useDef="1">
    <dgm:dataModel>
      <dgm:pt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Flow">
    <dgm:varLst>
      <dgm:resizeHandles val="exact"/>
    </dgm:varLst>
    <dgm:alg type="lin">
      <dgm:param type="linDir" val="fromT"/>
    </dgm:alg>
    <dgm:shape xmlns:r="http://schemas.openxmlformats.org/officeDocument/2006/relationships" r:blip="">
      <dgm:adjLst/>
    </dgm:shape>
    <dgm:presOf/>
    <dgm:constrLst>
      <dgm:constr type="h" for="ch" ptType="node" refType="h"/>
      <dgm:constr type="h" for="ch" ptType="sibTrans" refType="h" refFor="ch" refPtType="node" fact="0.5"/>
      <dgm:constr type="w" for="ch" ptType="node" op="equ"/>
      <dgm:constr type="primFontSz" for="ch" ptType="node" op="equ" val="65"/>
      <dgm:constr type="primFontSz" for="des" forName="connectorText" op="equ" val="55"/>
      <dgm:constr type="primFontSz" for="des" forName="connectorText" refType="primFontSz" refFor="ch" refPtType="node" op="lte" fact="0.8"/>
    </dgm:constrLst>
    <dgm:ruleLst/>
    <dgm:forEach name="nodesForEach" axis="ch" ptType="node">
      <dgm:layoutNode name="node">
        <dgm:varLst>
          <dgm:bulletEnabled val="1"/>
        </dgm:varLst>
        <dgm:choose name="Name0">
          <dgm:if name="Name1" axis="root des" ptType="all node" func="maxDepth" op="gt" val="1">
            <dgm:alg type="tx">
              <dgm:param type="parTxLTRAlign" val="l"/>
              <dgm:param type="parTxRTLAlign" val="r"/>
              <dgm:param type="txAnchorVertCh" val="mid"/>
            </dgm:alg>
          </dgm:if>
          <dgm:else name="Name2">
            <dgm:alg type="tx"/>
          </dgm:else>
        </dgm:choose>
        <dgm:shape xmlns:r="http://schemas.openxmlformats.org/officeDocument/2006/relationships" type="roundRect" r:blip="">
          <dgm:adjLst>
            <dgm:adj idx="1" val="0.1"/>
          </dgm:adjLst>
        </dgm:shape>
        <dgm:presOf axis="desOrSelf" ptType="node"/>
        <dgm:constrLst>
          <dgm:constr type="w" refType="h" fact="1.8"/>
          <dgm:constr type="tMarg" refType="primFontSz" fact="0.3"/>
          <dgm:constr type="bMarg" refType="primFontSz" fact="0.3"/>
          <dgm:constr type="lMarg" refType="primFontSz" fact="0.3"/>
          <dgm:constr type="rMarg" refType="primFontSz" fact="0.3"/>
        </dgm:constrLst>
        <dgm:ruleLst>
          <dgm:rule type="primFontSz" val="18" fact="NaN" max="NaN"/>
          <dgm:rule type="w" val="NaN" fact="4" max="NaN"/>
          <dgm:rule type="primFontSz" val="5" fact="NaN" max="NaN"/>
        </dgm:ruleLst>
      </dgm:layoutNode>
      <dgm:forEach name="sibTransForEach" axis="followSib" ptType="sibTrans" cnt="1">
        <dgm:layoutNode name="sibTrans">
          <dgm:alg type="conn">
            <dgm:param type="begPts" val="auto"/>
            <dgm:param type="endPts" val="auto"/>
          </dgm:alg>
          <dgm:shape xmlns:r="http://schemas.openxmlformats.org/officeDocument/2006/relationships" type="conn" r:blip="">
            <dgm:adjLst/>
          </dgm:shape>
          <dgm:presOf axis="self"/>
          <dgm:constrLst>
            <dgm:constr type="w" refType="h" fact="0.9"/>
            <dgm:constr type="connDist"/>
            <dgm:constr type="wArH" refType="w" fact="0.5"/>
            <dgm:constr type="hArH" refType="w"/>
            <dgm:constr type="stemThick" refType="w" fact="0.6"/>
            <dgm:constr type="begPad" refType="connDist" fact="0.125"/>
            <dgm:constr type="endPad" refType="connDist" fact="0.125"/>
          </dgm:constrLst>
          <dgm:ruleLst/>
          <dgm:layoutNode name="connectorText">
            <dgm:alg type="tx">
              <dgm:param type="autoTxRot" val="upr"/>
            </dgm:alg>
            <dgm:shape xmlns:r="http://schemas.openxmlformats.org/officeDocument/2006/relationships" type="conn" r:blip="" hideGeom="1">
              <dgm:adjLst/>
            </dgm:shape>
            <dgm:presOf axis="self"/>
            <dgm:constrLst>
              <dgm:constr type="lMarg"/>
              <dgm:constr type="rMarg"/>
              <dgm:constr type="tMarg"/>
              <dgm:constr type="bMarg"/>
            </dgm:constrLst>
            <dgm:ruleLst>
              <dgm:rule type="primFontSz" val="5" fact="NaN" max="NaN"/>
            </dgm:ruleLst>
          </dgm:layoutNode>
        </dgm:layoutNode>
      </dgm:forEach>
    </dgm:forEach>
  </dgm:layoutNode>
</dgm:layoutDef>
</file>

<file path=ppt/diagrams/layout5.xml><?xml version="1.0" encoding="utf-8"?>
<dgm:layoutDef xmlns:dgm="http://schemas.openxmlformats.org/drawingml/2006/diagram" xmlns:a="http://schemas.openxmlformats.org/drawingml/2006/main" uniqueId="urn:microsoft.com/office/officeart/2005/8/layout/process2">
  <dgm:title val=""/>
  <dgm:desc val=""/>
  <dgm:catLst>
    <dgm:cat type="process" pri="13000"/>
  </dgm:catLst>
  <dgm:sampData useDef="1">
    <dgm:dataModel>
      <dgm:pt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Flow">
    <dgm:varLst>
      <dgm:resizeHandles val="exact"/>
    </dgm:varLst>
    <dgm:alg type="lin">
      <dgm:param type="linDir" val="fromT"/>
    </dgm:alg>
    <dgm:shape xmlns:r="http://schemas.openxmlformats.org/officeDocument/2006/relationships" r:blip="">
      <dgm:adjLst/>
    </dgm:shape>
    <dgm:presOf/>
    <dgm:constrLst>
      <dgm:constr type="h" for="ch" ptType="node" refType="h"/>
      <dgm:constr type="h" for="ch" ptType="sibTrans" refType="h" refFor="ch" refPtType="node" fact="0.5"/>
      <dgm:constr type="w" for="ch" ptType="node" op="equ"/>
      <dgm:constr type="primFontSz" for="ch" ptType="node" op="equ" val="65"/>
      <dgm:constr type="primFontSz" for="des" forName="connectorText" op="equ" val="55"/>
      <dgm:constr type="primFontSz" for="des" forName="connectorText" refType="primFontSz" refFor="ch" refPtType="node" op="lte" fact="0.8"/>
    </dgm:constrLst>
    <dgm:ruleLst/>
    <dgm:forEach name="nodesForEach" axis="ch" ptType="node">
      <dgm:layoutNode name="node">
        <dgm:varLst>
          <dgm:bulletEnabled val="1"/>
        </dgm:varLst>
        <dgm:choose name="Name0">
          <dgm:if name="Name1" axis="root des" ptType="all node" func="maxDepth" op="gt" val="1">
            <dgm:alg type="tx">
              <dgm:param type="parTxLTRAlign" val="l"/>
              <dgm:param type="parTxRTLAlign" val="r"/>
              <dgm:param type="txAnchorVertCh" val="mid"/>
            </dgm:alg>
          </dgm:if>
          <dgm:else name="Name2">
            <dgm:alg type="tx"/>
          </dgm:else>
        </dgm:choose>
        <dgm:shape xmlns:r="http://schemas.openxmlformats.org/officeDocument/2006/relationships" type="roundRect" r:blip="">
          <dgm:adjLst>
            <dgm:adj idx="1" val="0.1"/>
          </dgm:adjLst>
        </dgm:shape>
        <dgm:presOf axis="desOrSelf" ptType="node"/>
        <dgm:constrLst>
          <dgm:constr type="w" refType="h" fact="1.8"/>
          <dgm:constr type="tMarg" refType="primFontSz" fact="0.3"/>
          <dgm:constr type="bMarg" refType="primFontSz" fact="0.3"/>
          <dgm:constr type="lMarg" refType="primFontSz" fact="0.3"/>
          <dgm:constr type="rMarg" refType="primFontSz" fact="0.3"/>
        </dgm:constrLst>
        <dgm:ruleLst>
          <dgm:rule type="primFontSz" val="18" fact="NaN" max="NaN"/>
          <dgm:rule type="w" val="NaN" fact="4" max="NaN"/>
          <dgm:rule type="primFontSz" val="5" fact="NaN" max="NaN"/>
        </dgm:ruleLst>
      </dgm:layoutNode>
      <dgm:forEach name="sibTransForEach" axis="followSib" ptType="sibTrans" cnt="1">
        <dgm:layoutNode name="sibTrans">
          <dgm:alg type="conn">
            <dgm:param type="begPts" val="auto"/>
            <dgm:param type="endPts" val="auto"/>
          </dgm:alg>
          <dgm:shape xmlns:r="http://schemas.openxmlformats.org/officeDocument/2006/relationships" type="conn" r:blip="">
            <dgm:adjLst/>
          </dgm:shape>
          <dgm:presOf axis="self"/>
          <dgm:constrLst>
            <dgm:constr type="w" refType="h" fact="0.9"/>
            <dgm:constr type="connDist"/>
            <dgm:constr type="wArH" refType="w" fact="0.5"/>
            <dgm:constr type="hArH" refType="w"/>
            <dgm:constr type="stemThick" refType="w" fact="0.6"/>
            <dgm:constr type="begPad" refType="connDist" fact="0.125"/>
            <dgm:constr type="endPad" refType="connDist" fact="0.125"/>
          </dgm:constrLst>
          <dgm:ruleLst/>
          <dgm:layoutNode name="connectorText">
            <dgm:alg type="tx">
              <dgm:param type="autoTxRot" val="upr"/>
            </dgm:alg>
            <dgm:shape xmlns:r="http://schemas.openxmlformats.org/officeDocument/2006/relationships" type="conn" r:blip="" hideGeom="1">
              <dgm:adjLst/>
            </dgm:shape>
            <dgm:presOf axis="self"/>
            <dgm:constrLst>
              <dgm:constr type="lMarg"/>
              <dgm:constr type="rMarg"/>
              <dgm:constr type="tMarg"/>
              <dgm:constr type="bMarg"/>
            </dgm:constrLst>
            <dgm:ruleLst>
              <dgm:rule type="primFontSz" val="5" fact="NaN" max="NaN"/>
            </dgm:ruleLst>
          </dgm:layoutNode>
        </dgm:layoutNode>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3.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4.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5.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GB"/>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E4622CA1-467B-4BB2-B268-CF4C2B31D9FD}" type="datetimeFigureOut">
              <a:rPr lang="en-GB" smtClean="0"/>
              <a:t>12/02/2014</a:t>
            </a:fld>
            <a:endParaRPr lang="en-GB"/>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GB"/>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GB"/>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6590100A-E199-412B-A0FE-5E659AD639C4}" type="slidenum">
              <a:rPr lang="en-GB" smtClean="0"/>
              <a:t>‹#›</a:t>
            </a:fld>
            <a:endParaRPr lang="en-GB"/>
          </a:p>
        </p:txBody>
      </p:sp>
    </p:spTree>
    <p:extLst>
      <p:ext uri="{BB962C8B-B14F-4D97-AF65-F5344CB8AC3E}">
        <p14:creationId xmlns:p14="http://schemas.microsoft.com/office/powerpoint/2010/main" val="2036536904"/>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5.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26.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_rels/notesSlide27.xml.rels><?xml version="1.0" encoding="UTF-8" standalone="yes"?>
<Relationships xmlns="http://schemas.openxmlformats.org/package/2006/relationships"><Relationship Id="rId2" Type="http://schemas.openxmlformats.org/officeDocument/2006/relationships/slide" Target="../slides/slide27.xml"/><Relationship Id="rId1" Type="http://schemas.openxmlformats.org/officeDocument/2006/relationships/notesMaster" Target="../notesMasters/notesMaster1.xml"/></Relationships>
</file>

<file path=ppt/notesSlides/_rels/notesSlide28.xml.rels><?xml version="1.0" encoding="UTF-8" standalone="yes"?>
<Relationships xmlns="http://schemas.openxmlformats.org/package/2006/relationships"><Relationship Id="rId2" Type="http://schemas.openxmlformats.org/officeDocument/2006/relationships/slide" Target="../slides/slide28.xml"/><Relationship Id="rId1" Type="http://schemas.openxmlformats.org/officeDocument/2006/relationships/notesMaster" Target="../notesMasters/notesMaster1.xml"/></Relationships>
</file>

<file path=ppt/notesSlides/_rels/notesSlide29.xml.rels><?xml version="1.0" encoding="UTF-8" standalone="yes"?>
<Relationships xmlns="http://schemas.openxmlformats.org/package/2006/relationships"><Relationship Id="rId2" Type="http://schemas.openxmlformats.org/officeDocument/2006/relationships/slide" Target="../slides/slide29.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0.xml.rels><?xml version="1.0" encoding="UTF-8" standalone="yes"?>
<Relationships xmlns="http://schemas.openxmlformats.org/package/2006/relationships"><Relationship Id="rId2" Type="http://schemas.openxmlformats.org/officeDocument/2006/relationships/slide" Target="../slides/slide30.xml"/><Relationship Id="rId1" Type="http://schemas.openxmlformats.org/officeDocument/2006/relationships/notesMaster" Target="../notesMasters/notesMaster1.xml"/></Relationships>
</file>

<file path=ppt/notesSlides/_rels/notesSlide31.xml.rels><?xml version="1.0" encoding="UTF-8" standalone="yes"?>
<Relationships xmlns="http://schemas.openxmlformats.org/package/2006/relationships"><Relationship Id="rId2" Type="http://schemas.openxmlformats.org/officeDocument/2006/relationships/slide" Target="../slides/slide31.xml"/><Relationship Id="rId1" Type="http://schemas.openxmlformats.org/officeDocument/2006/relationships/notesMaster" Target="../notesMasters/notesMaster1.xml"/></Relationships>
</file>

<file path=ppt/notesSlides/_rels/notesSlide32.xml.rels><?xml version="1.0" encoding="UTF-8" standalone="yes"?>
<Relationships xmlns="http://schemas.openxmlformats.org/package/2006/relationships"><Relationship Id="rId2" Type="http://schemas.openxmlformats.org/officeDocument/2006/relationships/slide" Target="../slides/slide32.xml"/><Relationship Id="rId1" Type="http://schemas.openxmlformats.org/officeDocument/2006/relationships/notesMaster" Target="../notesMasters/notesMaster1.xml"/></Relationships>
</file>

<file path=ppt/notesSlides/_rels/notesSlide33.xml.rels><?xml version="1.0" encoding="UTF-8" standalone="yes"?>
<Relationships xmlns="http://schemas.openxmlformats.org/package/2006/relationships"><Relationship Id="rId2" Type="http://schemas.openxmlformats.org/officeDocument/2006/relationships/slide" Target="../slides/slide33.xml"/><Relationship Id="rId1" Type="http://schemas.openxmlformats.org/officeDocument/2006/relationships/notesMaster" Target="../notesMasters/notesMaster1.xml"/></Relationships>
</file>

<file path=ppt/notesSlides/_rels/notesSlide34.xml.rels><?xml version="1.0" encoding="UTF-8" standalone="yes"?>
<Relationships xmlns="http://schemas.openxmlformats.org/package/2006/relationships"><Relationship Id="rId2" Type="http://schemas.openxmlformats.org/officeDocument/2006/relationships/slide" Target="../slides/slide34.xml"/><Relationship Id="rId1" Type="http://schemas.openxmlformats.org/officeDocument/2006/relationships/notesMaster" Target="../notesMasters/notesMaster1.xml"/></Relationships>
</file>

<file path=ppt/notesSlides/_rels/notesSlide35.xml.rels><?xml version="1.0" encoding="UTF-8" standalone="yes"?>
<Relationships xmlns="http://schemas.openxmlformats.org/package/2006/relationships"><Relationship Id="rId2" Type="http://schemas.openxmlformats.org/officeDocument/2006/relationships/slide" Target="../slides/slide35.xml"/><Relationship Id="rId1" Type="http://schemas.openxmlformats.org/officeDocument/2006/relationships/notesMaster" Target="../notesMasters/notesMaster1.xml"/></Relationships>
</file>

<file path=ppt/notesSlides/_rels/notesSlide36.xml.rels><?xml version="1.0" encoding="UTF-8" standalone="yes"?>
<Relationships xmlns="http://schemas.openxmlformats.org/package/2006/relationships"><Relationship Id="rId2" Type="http://schemas.openxmlformats.org/officeDocument/2006/relationships/slide" Target="../slides/slide36.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10"/>
          </p:nvPr>
        </p:nvSpPr>
        <p:spPr/>
        <p:txBody>
          <a:bodyPr/>
          <a:lstStyle/>
          <a:p>
            <a:fld id="{6590100A-E199-412B-A0FE-5E659AD639C4}" type="slidenum">
              <a:rPr lang="en-GB" smtClean="0"/>
              <a:t>1</a:t>
            </a:fld>
            <a:endParaRPr lang="en-GB"/>
          </a:p>
        </p:txBody>
      </p:sp>
    </p:spTree>
    <p:extLst>
      <p:ext uri="{BB962C8B-B14F-4D97-AF65-F5344CB8AC3E}">
        <p14:creationId xmlns:p14="http://schemas.microsoft.com/office/powerpoint/2010/main" val="2382648359"/>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10"/>
          </p:nvPr>
        </p:nvSpPr>
        <p:spPr/>
        <p:txBody>
          <a:bodyPr/>
          <a:lstStyle/>
          <a:p>
            <a:fld id="{6590100A-E199-412B-A0FE-5E659AD639C4}" type="slidenum">
              <a:rPr lang="en-GB" smtClean="0"/>
              <a:t>10</a:t>
            </a:fld>
            <a:endParaRPr lang="en-GB"/>
          </a:p>
        </p:txBody>
      </p:sp>
    </p:spTree>
    <p:extLst>
      <p:ext uri="{BB962C8B-B14F-4D97-AF65-F5344CB8AC3E}">
        <p14:creationId xmlns:p14="http://schemas.microsoft.com/office/powerpoint/2010/main" val="391987408"/>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10"/>
          </p:nvPr>
        </p:nvSpPr>
        <p:spPr/>
        <p:txBody>
          <a:bodyPr/>
          <a:lstStyle/>
          <a:p>
            <a:fld id="{6590100A-E199-412B-A0FE-5E659AD639C4}" type="slidenum">
              <a:rPr lang="en-GB" smtClean="0"/>
              <a:t>11</a:t>
            </a:fld>
            <a:endParaRPr lang="en-GB"/>
          </a:p>
        </p:txBody>
      </p:sp>
    </p:spTree>
    <p:extLst>
      <p:ext uri="{BB962C8B-B14F-4D97-AF65-F5344CB8AC3E}">
        <p14:creationId xmlns:p14="http://schemas.microsoft.com/office/powerpoint/2010/main" val="813913662"/>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10"/>
          </p:nvPr>
        </p:nvSpPr>
        <p:spPr/>
        <p:txBody>
          <a:bodyPr/>
          <a:lstStyle/>
          <a:p>
            <a:fld id="{6590100A-E199-412B-A0FE-5E659AD639C4}" type="slidenum">
              <a:rPr lang="en-GB" smtClean="0"/>
              <a:t>12</a:t>
            </a:fld>
            <a:endParaRPr lang="en-GB"/>
          </a:p>
        </p:txBody>
      </p:sp>
    </p:spTree>
    <p:extLst>
      <p:ext uri="{BB962C8B-B14F-4D97-AF65-F5344CB8AC3E}">
        <p14:creationId xmlns:p14="http://schemas.microsoft.com/office/powerpoint/2010/main" val="2337982679"/>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10"/>
          </p:nvPr>
        </p:nvSpPr>
        <p:spPr/>
        <p:txBody>
          <a:bodyPr/>
          <a:lstStyle/>
          <a:p>
            <a:fld id="{6590100A-E199-412B-A0FE-5E659AD639C4}" type="slidenum">
              <a:rPr lang="en-GB" smtClean="0"/>
              <a:t>13</a:t>
            </a:fld>
            <a:endParaRPr lang="en-GB"/>
          </a:p>
        </p:txBody>
      </p:sp>
    </p:spTree>
    <p:extLst>
      <p:ext uri="{BB962C8B-B14F-4D97-AF65-F5344CB8AC3E}">
        <p14:creationId xmlns:p14="http://schemas.microsoft.com/office/powerpoint/2010/main" val="463866017"/>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10"/>
          </p:nvPr>
        </p:nvSpPr>
        <p:spPr/>
        <p:txBody>
          <a:bodyPr/>
          <a:lstStyle/>
          <a:p>
            <a:fld id="{6590100A-E199-412B-A0FE-5E659AD639C4}" type="slidenum">
              <a:rPr lang="en-GB" smtClean="0"/>
              <a:t>14</a:t>
            </a:fld>
            <a:endParaRPr lang="en-GB"/>
          </a:p>
        </p:txBody>
      </p:sp>
    </p:spTree>
    <p:extLst>
      <p:ext uri="{BB962C8B-B14F-4D97-AF65-F5344CB8AC3E}">
        <p14:creationId xmlns:p14="http://schemas.microsoft.com/office/powerpoint/2010/main" val="1435219088"/>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10"/>
          </p:nvPr>
        </p:nvSpPr>
        <p:spPr/>
        <p:txBody>
          <a:bodyPr/>
          <a:lstStyle/>
          <a:p>
            <a:fld id="{6590100A-E199-412B-A0FE-5E659AD639C4}" type="slidenum">
              <a:rPr lang="en-GB" smtClean="0"/>
              <a:t>15</a:t>
            </a:fld>
            <a:endParaRPr lang="en-GB"/>
          </a:p>
        </p:txBody>
      </p:sp>
    </p:spTree>
    <p:extLst>
      <p:ext uri="{BB962C8B-B14F-4D97-AF65-F5344CB8AC3E}">
        <p14:creationId xmlns:p14="http://schemas.microsoft.com/office/powerpoint/2010/main" val="3794209490"/>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10"/>
          </p:nvPr>
        </p:nvSpPr>
        <p:spPr/>
        <p:txBody>
          <a:bodyPr/>
          <a:lstStyle/>
          <a:p>
            <a:fld id="{6590100A-E199-412B-A0FE-5E659AD639C4}" type="slidenum">
              <a:rPr lang="en-GB" smtClean="0"/>
              <a:t>16</a:t>
            </a:fld>
            <a:endParaRPr lang="en-GB"/>
          </a:p>
        </p:txBody>
      </p:sp>
    </p:spTree>
    <p:extLst>
      <p:ext uri="{BB962C8B-B14F-4D97-AF65-F5344CB8AC3E}">
        <p14:creationId xmlns:p14="http://schemas.microsoft.com/office/powerpoint/2010/main" val="3180141077"/>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10"/>
          </p:nvPr>
        </p:nvSpPr>
        <p:spPr/>
        <p:txBody>
          <a:bodyPr/>
          <a:lstStyle/>
          <a:p>
            <a:fld id="{6590100A-E199-412B-A0FE-5E659AD639C4}" type="slidenum">
              <a:rPr lang="en-GB" smtClean="0"/>
              <a:t>17</a:t>
            </a:fld>
            <a:endParaRPr lang="en-GB"/>
          </a:p>
        </p:txBody>
      </p:sp>
    </p:spTree>
    <p:extLst>
      <p:ext uri="{BB962C8B-B14F-4D97-AF65-F5344CB8AC3E}">
        <p14:creationId xmlns:p14="http://schemas.microsoft.com/office/powerpoint/2010/main" val="2130012693"/>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10"/>
          </p:nvPr>
        </p:nvSpPr>
        <p:spPr/>
        <p:txBody>
          <a:bodyPr/>
          <a:lstStyle/>
          <a:p>
            <a:fld id="{6590100A-E199-412B-A0FE-5E659AD639C4}" type="slidenum">
              <a:rPr lang="en-GB" smtClean="0"/>
              <a:t>18</a:t>
            </a:fld>
            <a:endParaRPr lang="en-GB"/>
          </a:p>
        </p:txBody>
      </p:sp>
    </p:spTree>
    <p:extLst>
      <p:ext uri="{BB962C8B-B14F-4D97-AF65-F5344CB8AC3E}">
        <p14:creationId xmlns:p14="http://schemas.microsoft.com/office/powerpoint/2010/main" val="2287058565"/>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10"/>
          </p:nvPr>
        </p:nvSpPr>
        <p:spPr/>
        <p:txBody>
          <a:bodyPr/>
          <a:lstStyle/>
          <a:p>
            <a:fld id="{6590100A-E199-412B-A0FE-5E659AD639C4}" type="slidenum">
              <a:rPr lang="en-GB" smtClean="0"/>
              <a:t>19</a:t>
            </a:fld>
            <a:endParaRPr lang="en-GB"/>
          </a:p>
        </p:txBody>
      </p:sp>
    </p:spTree>
    <p:extLst>
      <p:ext uri="{BB962C8B-B14F-4D97-AF65-F5344CB8AC3E}">
        <p14:creationId xmlns:p14="http://schemas.microsoft.com/office/powerpoint/2010/main" val="82279857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10"/>
          </p:nvPr>
        </p:nvSpPr>
        <p:spPr/>
        <p:txBody>
          <a:bodyPr/>
          <a:lstStyle/>
          <a:p>
            <a:fld id="{6590100A-E199-412B-A0FE-5E659AD639C4}" type="slidenum">
              <a:rPr lang="en-GB" smtClean="0"/>
              <a:t>2</a:t>
            </a:fld>
            <a:endParaRPr lang="en-GB"/>
          </a:p>
        </p:txBody>
      </p:sp>
    </p:spTree>
    <p:extLst>
      <p:ext uri="{BB962C8B-B14F-4D97-AF65-F5344CB8AC3E}">
        <p14:creationId xmlns:p14="http://schemas.microsoft.com/office/powerpoint/2010/main" val="2208873178"/>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10"/>
          </p:nvPr>
        </p:nvSpPr>
        <p:spPr/>
        <p:txBody>
          <a:bodyPr/>
          <a:lstStyle/>
          <a:p>
            <a:fld id="{6590100A-E199-412B-A0FE-5E659AD639C4}" type="slidenum">
              <a:rPr lang="en-GB" smtClean="0"/>
              <a:t>20</a:t>
            </a:fld>
            <a:endParaRPr lang="en-GB"/>
          </a:p>
        </p:txBody>
      </p:sp>
    </p:spTree>
    <p:extLst>
      <p:ext uri="{BB962C8B-B14F-4D97-AF65-F5344CB8AC3E}">
        <p14:creationId xmlns:p14="http://schemas.microsoft.com/office/powerpoint/2010/main" val="1680337634"/>
      </p:ext>
    </p:extLst>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10"/>
          </p:nvPr>
        </p:nvSpPr>
        <p:spPr/>
        <p:txBody>
          <a:bodyPr/>
          <a:lstStyle/>
          <a:p>
            <a:fld id="{6590100A-E199-412B-A0FE-5E659AD639C4}" type="slidenum">
              <a:rPr lang="en-GB" smtClean="0"/>
              <a:t>21</a:t>
            </a:fld>
            <a:endParaRPr lang="en-GB"/>
          </a:p>
        </p:txBody>
      </p:sp>
    </p:spTree>
    <p:extLst>
      <p:ext uri="{BB962C8B-B14F-4D97-AF65-F5344CB8AC3E}">
        <p14:creationId xmlns:p14="http://schemas.microsoft.com/office/powerpoint/2010/main" val="3108219074"/>
      </p:ext>
    </p:extLst>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10"/>
          </p:nvPr>
        </p:nvSpPr>
        <p:spPr/>
        <p:txBody>
          <a:bodyPr/>
          <a:lstStyle/>
          <a:p>
            <a:fld id="{6590100A-E199-412B-A0FE-5E659AD639C4}" type="slidenum">
              <a:rPr lang="en-GB" smtClean="0"/>
              <a:t>22</a:t>
            </a:fld>
            <a:endParaRPr lang="en-GB"/>
          </a:p>
        </p:txBody>
      </p:sp>
    </p:spTree>
    <p:extLst>
      <p:ext uri="{BB962C8B-B14F-4D97-AF65-F5344CB8AC3E}">
        <p14:creationId xmlns:p14="http://schemas.microsoft.com/office/powerpoint/2010/main" val="709401906"/>
      </p:ext>
    </p:extLst>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10"/>
          </p:nvPr>
        </p:nvSpPr>
        <p:spPr/>
        <p:txBody>
          <a:bodyPr/>
          <a:lstStyle/>
          <a:p>
            <a:fld id="{6590100A-E199-412B-A0FE-5E659AD639C4}" type="slidenum">
              <a:rPr lang="en-GB" smtClean="0"/>
              <a:t>23</a:t>
            </a:fld>
            <a:endParaRPr lang="en-GB"/>
          </a:p>
        </p:txBody>
      </p:sp>
    </p:spTree>
    <p:extLst>
      <p:ext uri="{BB962C8B-B14F-4D97-AF65-F5344CB8AC3E}">
        <p14:creationId xmlns:p14="http://schemas.microsoft.com/office/powerpoint/2010/main" val="624007203"/>
      </p:ext>
    </p:extLst>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10"/>
          </p:nvPr>
        </p:nvSpPr>
        <p:spPr/>
        <p:txBody>
          <a:bodyPr/>
          <a:lstStyle/>
          <a:p>
            <a:fld id="{6590100A-E199-412B-A0FE-5E659AD639C4}" type="slidenum">
              <a:rPr lang="en-GB" smtClean="0"/>
              <a:t>24</a:t>
            </a:fld>
            <a:endParaRPr lang="en-GB"/>
          </a:p>
        </p:txBody>
      </p:sp>
    </p:spTree>
    <p:extLst>
      <p:ext uri="{BB962C8B-B14F-4D97-AF65-F5344CB8AC3E}">
        <p14:creationId xmlns:p14="http://schemas.microsoft.com/office/powerpoint/2010/main" val="3544945609"/>
      </p:ext>
    </p:extLst>
  </p:cSld>
  <p:clrMapOvr>
    <a:masterClrMapping/>
  </p:clrMapOvr>
</p:notes>
</file>

<file path=ppt/notesSlides/notesSlide2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10"/>
          </p:nvPr>
        </p:nvSpPr>
        <p:spPr/>
        <p:txBody>
          <a:bodyPr/>
          <a:lstStyle/>
          <a:p>
            <a:fld id="{6590100A-E199-412B-A0FE-5E659AD639C4}" type="slidenum">
              <a:rPr lang="en-GB" smtClean="0"/>
              <a:t>25</a:t>
            </a:fld>
            <a:endParaRPr lang="en-GB"/>
          </a:p>
        </p:txBody>
      </p:sp>
    </p:spTree>
    <p:extLst>
      <p:ext uri="{BB962C8B-B14F-4D97-AF65-F5344CB8AC3E}">
        <p14:creationId xmlns:p14="http://schemas.microsoft.com/office/powerpoint/2010/main" val="2866139542"/>
      </p:ext>
    </p:extLst>
  </p:cSld>
  <p:clrMapOvr>
    <a:masterClrMapping/>
  </p:clrMapOvr>
</p:notes>
</file>

<file path=ppt/notesSlides/notesSlide2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10"/>
          </p:nvPr>
        </p:nvSpPr>
        <p:spPr/>
        <p:txBody>
          <a:bodyPr/>
          <a:lstStyle/>
          <a:p>
            <a:fld id="{6590100A-E199-412B-A0FE-5E659AD639C4}" type="slidenum">
              <a:rPr lang="en-GB" smtClean="0"/>
              <a:t>26</a:t>
            </a:fld>
            <a:endParaRPr lang="en-GB"/>
          </a:p>
        </p:txBody>
      </p:sp>
    </p:spTree>
    <p:extLst>
      <p:ext uri="{BB962C8B-B14F-4D97-AF65-F5344CB8AC3E}">
        <p14:creationId xmlns:p14="http://schemas.microsoft.com/office/powerpoint/2010/main" val="1240358975"/>
      </p:ext>
    </p:extLst>
  </p:cSld>
  <p:clrMapOvr>
    <a:masterClrMapping/>
  </p:clrMapOvr>
</p:notes>
</file>

<file path=ppt/notesSlides/notesSlide2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10"/>
          </p:nvPr>
        </p:nvSpPr>
        <p:spPr/>
        <p:txBody>
          <a:bodyPr/>
          <a:lstStyle/>
          <a:p>
            <a:fld id="{6590100A-E199-412B-A0FE-5E659AD639C4}" type="slidenum">
              <a:rPr lang="en-GB" smtClean="0"/>
              <a:t>27</a:t>
            </a:fld>
            <a:endParaRPr lang="en-GB"/>
          </a:p>
        </p:txBody>
      </p:sp>
    </p:spTree>
    <p:extLst>
      <p:ext uri="{BB962C8B-B14F-4D97-AF65-F5344CB8AC3E}">
        <p14:creationId xmlns:p14="http://schemas.microsoft.com/office/powerpoint/2010/main" val="3906517884"/>
      </p:ext>
    </p:extLst>
  </p:cSld>
  <p:clrMapOvr>
    <a:masterClrMapping/>
  </p:clrMapOvr>
</p:notes>
</file>

<file path=ppt/notesSlides/notesSlide2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10"/>
          </p:nvPr>
        </p:nvSpPr>
        <p:spPr/>
        <p:txBody>
          <a:bodyPr/>
          <a:lstStyle/>
          <a:p>
            <a:fld id="{6590100A-E199-412B-A0FE-5E659AD639C4}" type="slidenum">
              <a:rPr lang="en-GB" smtClean="0"/>
              <a:t>28</a:t>
            </a:fld>
            <a:endParaRPr lang="en-GB"/>
          </a:p>
        </p:txBody>
      </p:sp>
    </p:spTree>
    <p:extLst>
      <p:ext uri="{BB962C8B-B14F-4D97-AF65-F5344CB8AC3E}">
        <p14:creationId xmlns:p14="http://schemas.microsoft.com/office/powerpoint/2010/main" val="574960005"/>
      </p:ext>
    </p:extLst>
  </p:cSld>
  <p:clrMapOvr>
    <a:masterClrMapping/>
  </p:clrMapOvr>
</p:notes>
</file>

<file path=ppt/notesSlides/notesSlide2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10"/>
          </p:nvPr>
        </p:nvSpPr>
        <p:spPr/>
        <p:txBody>
          <a:bodyPr/>
          <a:lstStyle/>
          <a:p>
            <a:fld id="{6590100A-E199-412B-A0FE-5E659AD639C4}" type="slidenum">
              <a:rPr lang="en-GB" smtClean="0"/>
              <a:t>29</a:t>
            </a:fld>
            <a:endParaRPr lang="en-GB"/>
          </a:p>
        </p:txBody>
      </p:sp>
    </p:spTree>
    <p:extLst>
      <p:ext uri="{BB962C8B-B14F-4D97-AF65-F5344CB8AC3E}">
        <p14:creationId xmlns:p14="http://schemas.microsoft.com/office/powerpoint/2010/main" val="3566025983"/>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10"/>
          </p:nvPr>
        </p:nvSpPr>
        <p:spPr/>
        <p:txBody>
          <a:bodyPr/>
          <a:lstStyle/>
          <a:p>
            <a:fld id="{6590100A-E199-412B-A0FE-5E659AD639C4}" type="slidenum">
              <a:rPr lang="en-GB" smtClean="0"/>
              <a:t>3</a:t>
            </a:fld>
            <a:endParaRPr lang="en-GB"/>
          </a:p>
        </p:txBody>
      </p:sp>
    </p:spTree>
    <p:extLst>
      <p:ext uri="{BB962C8B-B14F-4D97-AF65-F5344CB8AC3E}">
        <p14:creationId xmlns:p14="http://schemas.microsoft.com/office/powerpoint/2010/main" val="2296870665"/>
      </p:ext>
    </p:extLst>
  </p:cSld>
  <p:clrMapOvr>
    <a:masterClrMapping/>
  </p:clrMapOvr>
</p:notes>
</file>

<file path=ppt/notesSlides/notesSlide3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10"/>
          </p:nvPr>
        </p:nvSpPr>
        <p:spPr/>
        <p:txBody>
          <a:bodyPr/>
          <a:lstStyle/>
          <a:p>
            <a:fld id="{6590100A-E199-412B-A0FE-5E659AD639C4}" type="slidenum">
              <a:rPr lang="en-GB" smtClean="0"/>
              <a:t>30</a:t>
            </a:fld>
            <a:endParaRPr lang="en-GB"/>
          </a:p>
        </p:txBody>
      </p:sp>
    </p:spTree>
    <p:extLst>
      <p:ext uri="{BB962C8B-B14F-4D97-AF65-F5344CB8AC3E}">
        <p14:creationId xmlns:p14="http://schemas.microsoft.com/office/powerpoint/2010/main" val="122460207"/>
      </p:ext>
    </p:extLst>
  </p:cSld>
  <p:clrMapOvr>
    <a:masterClrMapping/>
  </p:clrMapOvr>
</p:notes>
</file>

<file path=ppt/notesSlides/notesSlide3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10"/>
          </p:nvPr>
        </p:nvSpPr>
        <p:spPr/>
        <p:txBody>
          <a:bodyPr/>
          <a:lstStyle/>
          <a:p>
            <a:fld id="{6590100A-E199-412B-A0FE-5E659AD639C4}" type="slidenum">
              <a:rPr lang="en-GB" smtClean="0"/>
              <a:t>31</a:t>
            </a:fld>
            <a:endParaRPr lang="en-GB"/>
          </a:p>
        </p:txBody>
      </p:sp>
    </p:spTree>
    <p:extLst>
      <p:ext uri="{BB962C8B-B14F-4D97-AF65-F5344CB8AC3E}">
        <p14:creationId xmlns:p14="http://schemas.microsoft.com/office/powerpoint/2010/main" val="454056247"/>
      </p:ext>
    </p:extLst>
  </p:cSld>
  <p:clrMapOvr>
    <a:masterClrMapping/>
  </p:clrMapOvr>
</p:notes>
</file>

<file path=ppt/notesSlides/notesSlide3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10"/>
          </p:nvPr>
        </p:nvSpPr>
        <p:spPr/>
        <p:txBody>
          <a:bodyPr/>
          <a:lstStyle/>
          <a:p>
            <a:fld id="{6590100A-E199-412B-A0FE-5E659AD639C4}" type="slidenum">
              <a:rPr lang="en-GB" smtClean="0"/>
              <a:t>32</a:t>
            </a:fld>
            <a:endParaRPr lang="en-GB"/>
          </a:p>
        </p:txBody>
      </p:sp>
    </p:spTree>
    <p:extLst>
      <p:ext uri="{BB962C8B-B14F-4D97-AF65-F5344CB8AC3E}">
        <p14:creationId xmlns:p14="http://schemas.microsoft.com/office/powerpoint/2010/main" val="2496032351"/>
      </p:ext>
    </p:extLst>
  </p:cSld>
  <p:clrMapOvr>
    <a:masterClrMapping/>
  </p:clrMapOvr>
</p:notes>
</file>

<file path=ppt/notesSlides/notesSlide3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10"/>
          </p:nvPr>
        </p:nvSpPr>
        <p:spPr/>
        <p:txBody>
          <a:bodyPr/>
          <a:lstStyle/>
          <a:p>
            <a:fld id="{6590100A-E199-412B-A0FE-5E659AD639C4}" type="slidenum">
              <a:rPr lang="en-GB" smtClean="0"/>
              <a:t>33</a:t>
            </a:fld>
            <a:endParaRPr lang="en-GB"/>
          </a:p>
        </p:txBody>
      </p:sp>
    </p:spTree>
    <p:extLst>
      <p:ext uri="{BB962C8B-B14F-4D97-AF65-F5344CB8AC3E}">
        <p14:creationId xmlns:p14="http://schemas.microsoft.com/office/powerpoint/2010/main" val="2047846292"/>
      </p:ext>
    </p:extLst>
  </p:cSld>
  <p:clrMapOvr>
    <a:masterClrMapping/>
  </p:clrMapOvr>
</p:notes>
</file>

<file path=ppt/notesSlides/notesSlide3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10"/>
          </p:nvPr>
        </p:nvSpPr>
        <p:spPr/>
        <p:txBody>
          <a:bodyPr/>
          <a:lstStyle/>
          <a:p>
            <a:fld id="{6590100A-E199-412B-A0FE-5E659AD639C4}" type="slidenum">
              <a:rPr lang="en-GB" smtClean="0"/>
              <a:t>34</a:t>
            </a:fld>
            <a:endParaRPr lang="en-GB"/>
          </a:p>
        </p:txBody>
      </p:sp>
    </p:spTree>
    <p:extLst>
      <p:ext uri="{BB962C8B-B14F-4D97-AF65-F5344CB8AC3E}">
        <p14:creationId xmlns:p14="http://schemas.microsoft.com/office/powerpoint/2010/main" val="4283404725"/>
      </p:ext>
    </p:extLst>
  </p:cSld>
  <p:clrMapOvr>
    <a:masterClrMapping/>
  </p:clrMapOvr>
</p:notes>
</file>

<file path=ppt/notesSlides/notesSlide3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10"/>
          </p:nvPr>
        </p:nvSpPr>
        <p:spPr/>
        <p:txBody>
          <a:bodyPr/>
          <a:lstStyle/>
          <a:p>
            <a:fld id="{6590100A-E199-412B-A0FE-5E659AD639C4}" type="slidenum">
              <a:rPr lang="en-GB" smtClean="0"/>
              <a:t>35</a:t>
            </a:fld>
            <a:endParaRPr lang="en-GB"/>
          </a:p>
        </p:txBody>
      </p:sp>
    </p:spTree>
    <p:extLst>
      <p:ext uri="{BB962C8B-B14F-4D97-AF65-F5344CB8AC3E}">
        <p14:creationId xmlns:p14="http://schemas.microsoft.com/office/powerpoint/2010/main" val="2010701676"/>
      </p:ext>
    </p:extLst>
  </p:cSld>
  <p:clrMapOvr>
    <a:masterClrMapping/>
  </p:clrMapOvr>
</p:notes>
</file>

<file path=ppt/notesSlides/notesSlide3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10"/>
          </p:nvPr>
        </p:nvSpPr>
        <p:spPr/>
        <p:txBody>
          <a:bodyPr/>
          <a:lstStyle/>
          <a:p>
            <a:fld id="{6590100A-E199-412B-A0FE-5E659AD639C4}" type="slidenum">
              <a:rPr lang="en-GB" smtClean="0"/>
              <a:t>36</a:t>
            </a:fld>
            <a:endParaRPr lang="en-GB"/>
          </a:p>
        </p:txBody>
      </p:sp>
    </p:spTree>
    <p:extLst>
      <p:ext uri="{BB962C8B-B14F-4D97-AF65-F5344CB8AC3E}">
        <p14:creationId xmlns:p14="http://schemas.microsoft.com/office/powerpoint/2010/main" val="810571374"/>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10"/>
          </p:nvPr>
        </p:nvSpPr>
        <p:spPr/>
        <p:txBody>
          <a:bodyPr/>
          <a:lstStyle/>
          <a:p>
            <a:fld id="{6590100A-E199-412B-A0FE-5E659AD639C4}" type="slidenum">
              <a:rPr lang="en-GB" smtClean="0"/>
              <a:t>4</a:t>
            </a:fld>
            <a:endParaRPr lang="en-GB"/>
          </a:p>
        </p:txBody>
      </p:sp>
    </p:spTree>
    <p:extLst>
      <p:ext uri="{BB962C8B-B14F-4D97-AF65-F5344CB8AC3E}">
        <p14:creationId xmlns:p14="http://schemas.microsoft.com/office/powerpoint/2010/main" val="4231780163"/>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10"/>
          </p:nvPr>
        </p:nvSpPr>
        <p:spPr/>
        <p:txBody>
          <a:bodyPr/>
          <a:lstStyle/>
          <a:p>
            <a:fld id="{6590100A-E199-412B-A0FE-5E659AD639C4}" type="slidenum">
              <a:rPr lang="en-GB" smtClean="0"/>
              <a:t>5</a:t>
            </a:fld>
            <a:endParaRPr lang="en-GB"/>
          </a:p>
        </p:txBody>
      </p:sp>
    </p:spTree>
    <p:extLst>
      <p:ext uri="{BB962C8B-B14F-4D97-AF65-F5344CB8AC3E}">
        <p14:creationId xmlns:p14="http://schemas.microsoft.com/office/powerpoint/2010/main" val="2917741657"/>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10"/>
          </p:nvPr>
        </p:nvSpPr>
        <p:spPr/>
        <p:txBody>
          <a:bodyPr/>
          <a:lstStyle/>
          <a:p>
            <a:fld id="{6590100A-E199-412B-A0FE-5E659AD639C4}" type="slidenum">
              <a:rPr lang="en-GB" smtClean="0"/>
              <a:t>6</a:t>
            </a:fld>
            <a:endParaRPr lang="en-GB"/>
          </a:p>
        </p:txBody>
      </p:sp>
    </p:spTree>
    <p:extLst>
      <p:ext uri="{BB962C8B-B14F-4D97-AF65-F5344CB8AC3E}">
        <p14:creationId xmlns:p14="http://schemas.microsoft.com/office/powerpoint/2010/main" val="448557307"/>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10"/>
          </p:nvPr>
        </p:nvSpPr>
        <p:spPr/>
        <p:txBody>
          <a:bodyPr/>
          <a:lstStyle/>
          <a:p>
            <a:fld id="{6590100A-E199-412B-A0FE-5E659AD639C4}" type="slidenum">
              <a:rPr lang="en-GB" smtClean="0"/>
              <a:t>7</a:t>
            </a:fld>
            <a:endParaRPr lang="en-GB"/>
          </a:p>
        </p:txBody>
      </p:sp>
    </p:spTree>
    <p:extLst>
      <p:ext uri="{BB962C8B-B14F-4D97-AF65-F5344CB8AC3E}">
        <p14:creationId xmlns:p14="http://schemas.microsoft.com/office/powerpoint/2010/main" val="1976483533"/>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10"/>
          </p:nvPr>
        </p:nvSpPr>
        <p:spPr/>
        <p:txBody>
          <a:bodyPr/>
          <a:lstStyle/>
          <a:p>
            <a:fld id="{6590100A-E199-412B-A0FE-5E659AD639C4}" type="slidenum">
              <a:rPr lang="en-GB" smtClean="0"/>
              <a:t>8</a:t>
            </a:fld>
            <a:endParaRPr lang="en-GB"/>
          </a:p>
        </p:txBody>
      </p:sp>
    </p:spTree>
    <p:extLst>
      <p:ext uri="{BB962C8B-B14F-4D97-AF65-F5344CB8AC3E}">
        <p14:creationId xmlns:p14="http://schemas.microsoft.com/office/powerpoint/2010/main" val="1145139453"/>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10"/>
          </p:nvPr>
        </p:nvSpPr>
        <p:spPr/>
        <p:txBody>
          <a:bodyPr/>
          <a:lstStyle/>
          <a:p>
            <a:fld id="{6590100A-E199-412B-A0FE-5E659AD639C4}" type="slidenum">
              <a:rPr lang="en-GB" smtClean="0"/>
              <a:t>9</a:t>
            </a:fld>
            <a:endParaRPr lang="en-GB"/>
          </a:p>
        </p:txBody>
      </p:sp>
    </p:spTree>
    <p:extLst>
      <p:ext uri="{BB962C8B-B14F-4D97-AF65-F5344CB8AC3E}">
        <p14:creationId xmlns:p14="http://schemas.microsoft.com/office/powerpoint/2010/main" val="1275411807"/>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2/12/2014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2/12/2014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2/12/2014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2/12/2014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1D8BD707-D9CF-40AE-B4C6-C98DA3205C09}" type="datetimeFigureOut">
              <a:rPr lang="en-US" smtClean="0"/>
              <a:pPr/>
              <a:t>2/12/2014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1D8BD707-D9CF-40AE-B4C6-C98DA3205C09}" type="datetimeFigureOut">
              <a:rPr lang="en-US" smtClean="0"/>
              <a:pPr/>
              <a:t>2/12/2014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1D8BD707-D9CF-40AE-B4C6-C98DA3205C09}" type="datetimeFigureOut">
              <a:rPr lang="en-US" smtClean="0"/>
              <a:pPr/>
              <a:t>2/12/2014</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1D8BD707-D9CF-40AE-B4C6-C98DA3205C09}" type="datetimeFigureOut">
              <a:rPr lang="en-US" smtClean="0"/>
              <a:pPr/>
              <a:t>2/12/2014</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D8BD707-D9CF-40AE-B4C6-C98DA3205C09}" type="datetimeFigureOut">
              <a:rPr lang="en-US" smtClean="0"/>
              <a:pPr/>
              <a:t>2/12/2014</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D8BD707-D9CF-40AE-B4C6-C98DA3205C09}" type="datetimeFigureOut">
              <a:rPr lang="en-US" smtClean="0"/>
              <a:pPr/>
              <a:t>2/12/2014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D8BD707-D9CF-40AE-B4C6-C98DA3205C09}" type="datetimeFigureOut">
              <a:rPr lang="en-US" smtClean="0"/>
              <a:pPr/>
              <a:t>2/12/2014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D8BD707-D9CF-40AE-B4C6-C98DA3205C09}" type="datetimeFigureOut">
              <a:rPr lang="en-US" smtClean="0"/>
              <a:pPr/>
              <a:t>2/12/2014</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B6F15528-21DE-4FAA-801E-634DDDAF4B2B}"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3" Type="http://schemas.openxmlformats.org/officeDocument/2006/relationships/diagramData" Target="../diagrams/data1.xml"/><Relationship Id="rId7" Type="http://schemas.microsoft.com/office/2007/relationships/diagramDrawing" Target="../diagrams/drawing1.xml"/><Relationship Id="rId2" Type="http://schemas.openxmlformats.org/officeDocument/2006/relationships/notesSlide" Target="../notesSlides/notesSlide17.xml"/><Relationship Id="rId1" Type="http://schemas.openxmlformats.org/officeDocument/2006/relationships/slideLayout" Target="../slideLayouts/slideLayout2.xml"/><Relationship Id="rId6" Type="http://schemas.openxmlformats.org/officeDocument/2006/relationships/diagramColors" Target="../diagrams/colors1.xml"/><Relationship Id="rId5" Type="http://schemas.openxmlformats.org/officeDocument/2006/relationships/diagramQuickStyle" Target="../diagrams/quickStyle1.xml"/><Relationship Id="rId4" Type="http://schemas.openxmlformats.org/officeDocument/2006/relationships/diagramLayout" Target="../diagrams/layout1.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3" Type="http://schemas.openxmlformats.org/officeDocument/2006/relationships/diagramData" Target="../diagrams/data2.xml"/><Relationship Id="rId7" Type="http://schemas.microsoft.com/office/2007/relationships/diagramDrawing" Target="../diagrams/drawing2.xml"/><Relationship Id="rId2" Type="http://schemas.openxmlformats.org/officeDocument/2006/relationships/notesSlide" Target="../notesSlides/notesSlide20.xml"/><Relationship Id="rId1" Type="http://schemas.openxmlformats.org/officeDocument/2006/relationships/slideLayout" Target="../slideLayouts/slideLayout2.xml"/><Relationship Id="rId6" Type="http://schemas.openxmlformats.org/officeDocument/2006/relationships/diagramColors" Target="../diagrams/colors2.xml"/><Relationship Id="rId5" Type="http://schemas.openxmlformats.org/officeDocument/2006/relationships/diagramQuickStyle" Target="../diagrams/quickStyle2.xml"/><Relationship Id="rId4" Type="http://schemas.openxmlformats.org/officeDocument/2006/relationships/diagramLayout" Target="../diagrams/layout2.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3" Type="http://schemas.openxmlformats.org/officeDocument/2006/relationships/diagramData" Target="../diagrams/data3.xml"/><Relationship Id="rId7" Type="http://schemas.microsoft.com/office/2007/relationships/diagramDrawing" Target="../diagrams/drawing3.xml"/><Relationship Id="rId2" Type="http://schemas.openxmlformats.org/officeDocument/2006/relationships/notesSlide" Target="../notesSlides/notesSlide22.xml"/><Relationship Id="rId1" Type="http://schemas.openxmlformats.org/officeDocument/2006/relationships/slideLayout" Target="../slideLayouts/slideLayout2.xml"/><Relationship Id="rId6" Type="http://schemas.openxmlformats.org/officeDocument/2006/relationships/diagramColors" Target="../diagrams/colors3.xml"/><Relationship Id="rId5" Type="http://schemas.openxmlformats.org/officeDocument/2006/relationships/diagramQuickStyle" Target="../diagrams/quickStyle3.xml"/><Relationship Id="rId4" Type="http://schemas.openxmlformats.org/officeDocument/2006/relationships/diagramLayout" Target="../diagrams/layout3.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23.xml"/><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24.xml"/><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25.xml"/><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2" Type="http://schemas.openxmlformats.org/officeDocument/2006/relationships/notesSlide" Target="../notesSlides/notesSlide26.xml"/><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2" Type="http://schemas.openxmlformats.org/officeDocument/2006/relationships/notesSlide" Target="../notesSlides/notesSlide27.xml"/><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2" Type="http://schemas.openxmlformats.org/officeDocument/2006/relationships/notesSlide" Target="../notesSlides/notesSlide28.xml"/><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3" Type="http://schemas.openxmlformats.org/officeDocument/2006/relationships/diagramData" Target="../diagrams/data4.xml"/><Relationship Id="rId7" Type="http://schemas.microsoft.com/office/2007/relationships/diagramDrawing" Target="../diagrams/drawing4.xml"/><Relationship Id="rId2" Type="http://schemas.openxmlformats.org/officeDocument/2006/relationships/notesSlide" Target="../notesSlides/notesSlide29.xml"/><Relationship Id="rId1" Type="http://schemas.openxmlformats.org/officeDocument/2006/relationships/slideLayout" Target="../slideLayouts/slideLayout2.xml"/><Relationship Id="rId6" Type="http://schemas.openxmlformats.org/officeDocument/2006/relationships/diagramColors" Target="../diagrams/colors4.xml"/><Relationship Id="rId5" Type="http://schemas.openxmlformats.org/officeDocument/2006/relationships/diagramQuickStyle" Target="../diagrams/quickStyle4.xml"/><Relationship Id="rId4" Type="http://schemas.openxmlformats.org/officeDocument/2006/relationships/diagramLayout" Target="../diagrams/layout4.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3" Type="http://schemas.openxmlformats.org/officeDocument/2006/relationships/diagramData" Target="../diagrams/data5.xml"/><Relationship Id="rId7" Type="http://schemas.microsoft.com/office/2007/relationships/diagramDrawing" Target="../diagrams/drawing5.xml"/><Relationship Id="rId2" Type="http://schemas.openxmlformats.org/officeDocument/2006/relationships/notesSlide" Target="../notesSlides/notesSlide30.xml"/><Relationship Id="rId1" Type="http://schemas.openxmlformats.org/officeDocument/2006/relationships/slideLayout" Target="../slideLayouts/slideLayout2.xml"/><Relationship Id="rId6" Type="http://schemas.openxmlformats.org/officeDocument/2006/relationships/diagramColors" Target="../diagrams/colors5.xml"/><Relationship Id="rId5" Type="http://schemas.openxmlformats.org/officeDocument/2006/relationships/diagramQuickStyle" Target="../diagrams/quickStyle5.xml"/><Relationship Id="rId4" Type="http://schemas.openxmlformats.org/officeDocument/2006/relationships/diagramLayout" Target="../diagrams/layout5.xml"/></Relationships>
</file>

<file path=ppt/slides/_rels/slide31.xml.rels><?xml version="1.0" encoding="UTF-8" standalone="yes"?>
<Relationships xmlns="http://schemas.openxmlformats.org/package/2006/relationships"><Relationship Id="rId2" Type="http://schemas.openxmlformats.org/officeDocument/2006/relationships/notesSlide" Target="../notesSlides/notesSlide31.xml"/><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2" Type="http://schemas.openxmlformats.org/officeDocument/2006/relationships/notesSlide" Target="../notesSlides/notesSlide32.xml"/><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2" Type="http://schemas.openxmlformats.org/officeDocument/2006/relationships/notesSlide" Target="../notesSlides/notesSlide33.xml"/><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2" Type="http://schemas.openxmlformats.org/officeDocument/2006/relationships/notesSlide" Target="../notesSlides/notesSlide34.xml"/><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2" Type="http://schemas.openxmlformats.org/officeDocument/2006/relationships/notesSlide" Target="../notesSlides/notesSlide35.xml"/><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2" Type="http://schemas.openxmlformats.org/officeDocument/2006/relationships/notesSlide" Target="../notesSlides/notesSlide36.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ar-AE" dirty="0" smtClean="0"/>
              <a:t>تعريف عام بمنحى تعديل السلوك</a:t>
            </a:r>
            <a:endParaRPr lang="en-GB" dirty="0"/>
          </a:p>
        </p:txBody>
      </p:sp>
      <p:sp>
        <p:nvSpPr>
          <p:cNvPr id="3" name="Subtitle 2"/>
          <p:cNvSpPr>
            <a:spLocks noGrp="1"/>
          </p:cNvSpPr>
          <p:nvPr>
            <p:ph type="subTitle" idx="1"/>
          </p:nvPr>
        </p:nvSpPr>
        <p:spPr/>
        <p:txBody>
          <a:bodyPr/>
          <a:lstStyle/>
          <a:p>
            <a:r>
              <a:rPr lang="ar-AE" dirty="0" smtClean="0"/>
              <a:t>العلاج السلوكي (نفس 477)</a:t>
            </a:r>
          </a:p>
          <a:p>
            <a:endParaRPr lang="ar-AE" dirty="0"/>
          </a:p>
          <a:p>
            <a:r>
              <a:rPr lang="ar-AE" dirty="0" smtClean="0"/>
              <a:t>د.سمية النجاشي </a:t>
            </a:r>
            <a:endParaRPr lang="en-GB" dirty="0"/>
          </a:p>
        </p:txBody>
      </p:sp>
    </p:spTree>
    <p:extLst>
      <p:ext uri="{BB962C8B-B14F-4D97-AF65-F5344CB8AC3E}">
        <p14:creationId xmlns:p14="http://schemas.microsoft.com/office/powerpoint/2010/main" val="615142596"/>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AE" b="1" u="sng" dirty="0" smtClean="0">
                <a:solidFill>
                  <a:schemeClr val="tx2"/>
                </a:solidFill>
                <a:uFill>
                  <a:solidFill>
                    <a:schemeClr val="tx2"/>
                  </a:solidFill>
                </a:uFill>
              </a:rPr>
              <a:t>السلوك </a:t>
            </a:r>
            <a:endParaRPr lang="en-GB" b="1" u="sng" dirty="0">
              <a:solidFill>
                <a:schemeClr val="tx2"/>
              </a:solidFill>
              <a:uFill>
                <a:solidFill>
                  <a:schemeClr val="tx2"/>
                </a:solidFill>
              </a:uFill>
            </a:endParaRPr>
          </a:p>
        </p:txBody>
      </p:sp>
      <p:sp>
        <p:nvSpPr>
          <p:cNvPr id="3" name="Content Placeholder 2"/>
          <p:cNvSpPr>
            <a:spLocks noGrp="1"/>
          </p:cNvSpPr>
          <p:nvPr>
            <p:ph idx="1"/>
          </p:nvPr>
        </p:nvSpPr>
        <p:spPr>
          <a:ln w="50800">
            <a:solidFill>
              <a:schemeClr val="tx2"/>
            </a:solidFill>
          </a:ln>
        </p:spPr>
        <p:txBody>
          <a:bodyPr/>
          <a:lstStyle/>
          <a:p>
            <a:pPr algn="r" rtl="1"/>
            <a:endParaRPr lang="ar-AE" dirty="0" smtClean="0"/>
          </a:p>
          <a:p>
            <a:pPr marL="0" indent="0" algn="r" rtl="1">
              <a:buNone/>
            </a:pPr>
            <a:r>
              <a:rPr lang="ar-AE" dirty="0" smtClean="0"/>
              <a:t>*وحدة السلوك هي الاتجابة .</a:t>
            </a:r>
          </a:p>
          <a:p>
            <a:pPr marL="0" indent="0" algn="r" rtl="1">
              <a:buNone/>
            </a:pPr>
            <a:r>
              <a:rPr lang="ar-AE" dirty="0" smtClean="0"/>
              <a:t>*الاستجابة : هي الوحدة التي يمكن قياسها من السلوك .</a:t>
            </a:r>
          </a:p>
          <a:p>
            <a:pPr marL="0" indent="0" algn="r" rtl="1">
              <a:buNone/>
            </a:pPr>
            <a:r>
              <a:rPr lang="ar-AE" dirty="0" smtClean="0"/>
              <a:t>*وحدة القياس الرئيسية في تعديل السلوك هي معدل الاستجابة .</a:t>
            </a:r>
          </a:p>
          <a:p>
            <a:pPr marL="0" indent="0" algn="r" rtl="1">
              <a:buNone/>
            </a:pPr>
            <a:r>
              <a:rPr lang="ar-AE" dirty="0" smtClean="0"/>
              <a:t>*تعديل السلوك لا يقيس استجابة واحدة وإنما مجموعة من الاستجابات .</a:t>
            </a:r>
            <a:endParaRPr lang="en-GB" dirty="0"/>
          </a:p>
        </p:txBody>
      </p:sp>
    </p:spTree>
    <p:extLst>
      <p:ext uri="{BB962C8B-B14F-4D97-AF65-F5344CB8AC3E}">
        <p14:creationId xmlns:p14="http://schemas.microsoft.com/office/powerpoint/2010/main" val="827699885"/>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AE" b="1" u="sng" dirty="0" smtClean="0">
                <a:solidFill>
                  <a:schemeClr val="tx2"/>
                </a:solidFill>
                <a:uFill>
                  <a:solidFill>
                    <a:schemeClr val="tx2"/>
                  </a:solidFill>
                </a:uFill>
              </a:rPr>
              <a:t>السلوك الاستجابي والسلوك الإجرائي </a:t>
            </a:r>
            <a:endParaRPr lang="en-GB" b="1" u="sng" dirty="0">
              <a:solidFill>
                <a:schemeClr val="tx2"/>
              </a:solidFill>
              <a:uFill>
                <a:solidFill>
                  <a:schemeClr val="tx2"/>
                </a:solidFill>
              </a:uFill>
            </a:endParaRPr>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353699632"/>
              </p:ext>
            </p:extLst>
          </p:nvPr>
        </p:nvGraphicFramePr>
        <p:xfrm>
          <a:off x="457200" y="1600200"/>
          <a:ext cx="8229600" cy="2936240"/>
        </p:xfrm>
        <a:graphic>
          <a:graphicData uri="http://schemas.openxmlformats.org/drawingml/2006/table">
            <a:tbl>
              <a:tblPr firstRow="1" bandRow="1">
                <a:tableStyleId>{5C22544A-7EE6-4342-B048-85BDC9FD1C3A}</a:tableStyleId>
              </a:tblPr>
              <a:tblGrid>
                <a:gridCol w="2743200"/>
                <a:gridCol w="2743200"/>
                <a:gridCol w="2743200"/>
              </a:tblGrid>
              <a:tr h="370840">
                <a:tc>
                  <a:txBody>
                    <a:bodyPr/>
                    <a:lstStyle/>
                    <a:p>
                      <a:pPr algn="ctr"/>
                      <a:r>
                        <a:rPr lang="ar-AE" dirty="0" smtClean="0"/>
                        <a:t>السلوك الإجرائي </a:t>
                      </a:r>
                      <a:endParaRPr lang="en-GB" dirty="0"/>
                    </a:p>
                  </a:txBody>
                  <a:tcPr/>
                </a:tc>
                <a:tc>
                  <a:txBody>
                    <a:bodyPr/>
                    <a:lstStyle/>
                    <a:p>
                      <a:pPr algn="ctr"/>
                      <a:r>
                        <a:rPr lang="ar-AE" dirty="0" smtClean="0"/>
                        <a:t>السلوك الاستجابي</a:t>
                      </a:r>
                      <a:endParaRPr lang="en-GB" dirty="0"/>
                    </a:p>
                  </a:txBody>
                  <a:tcPr/>
                </a:tc>
                <a:tc>
                  <a:txBody>
                    <a:bodyPr/>
                    <a:lstStyle/>
                    <a:p>
                      <a:r>
                        <a:rPr lang="ar-AE" dirty="0" smtClean="0"/>
                        <a:t>من حيث </a:t>
                      </a:r>
                      <a:endParaRPr lang="en-GB" dirty="0"/>
                    </a:p>
                  </a:txBody>
                  <a:tcPr/>
                </a:tc>
              </a:tr>
              <a:tr h="370840">
                <a:tc>
                  <a:txBody>
                    <a:bodyPr/>
                    <a:lstStyle/>
                    <a:p>
                      <a:pPr algn="ctr" rtl="1"/>
                      <a:r>
                        <a:rPr lang="ar-AE" dirty="0" smtClean="0"/>
                        <a:t>يؤثر في البيئة</a:t>
                      </a:r>
                      <a:r>
                        <a:rPr lang="ar-AE" baseline="0" dirty="0" smtClean="0"/>
                        <a:t> ويتأثر بها </a:t>
                      </a:r>
                      <a:endParaRPr lang="en-GB" dirty="0"/>
                    </a:p>
                  </a:txBody>
                  <a:tcPr/>
                </a:tc>
                <a:tc>
                  <a:txBody>
                    <a:bodyPr/>
                    <a:lstStyle/>
                    <a:p>
                      <a:pPr algn="r" rtl="1"/>
                      <a:r>
                        <a:rPr lang="ar-AE" dirty="0" smtClean="0"/>
                        <a:t>مجرد رد فعل انعكاسي </a:t>
                      </a:r>
                      <a:endParaRPr lang="en-GB" dirty="0"/>
                    </a:p>
                  </a:txBody>
                  <a:tcPr/>
                </a:tc>
                <a:tc>
                  <a:txBody>
                    <a:bodyPr/>
                    <a:lstStyle/>
                    <a:p>
                      <a:pPr algn="just" rtl="1"/>
                      <a:r>
                        <a:rPr lang="ar-AE" dirty="0" smtClean="0"/>
                        <a:t>طبيعته </a:t>
                      </a:r>
                      <a:endParaRPr lang="en-GB" dirty="0"/>
                    </a:p>
                  </a:txBody>
                  <a:tcPr/>
                </a:tc>
              </a:tr>
              <a:tr h="370840">
                <a:tc>
                  <a:txBody>
                    <a:bodyPr/>
                    <a:lstStyle/>
                    <a:p>
                      <a:pPr algn="r" rtl="1"/>
                      <a:r>
                        <a:rPr lang="ar-AE" dirty="0" smtClean="0"/>
                        <a:t>يتأثر</a:t>
                      </a:r>
                      <a:r>
                        <a:rPr lang="ar-AE" baseline="0" dirty="0" smtClean="0"/>
                        <a:t> بالمثيرات القبلية والبعدية ،لكنه يتأثر بالمثيرات البعدية بشكل أكبر .</a:t>
                      </a:r>
                      <a:endParaRPr lang="en-GB" dirty="0"/>
                    </a:p>
                  </a:txBody>
                  <a:tcPr/>
                </a:tc>
                <a:tc>
                  <a:txBody>
                    <a:bodyPr/>
                    <a:lstStyle/>
                    <a:p>
                      <a:pPr algn="r" rtl="1"/>
                      <a:r>
                        <a:rPr lang="ar-AE" dirty="0" smtClean="0"/>
                        <a:t>يتأثر بالمثيرات القبلية (وتسمى</a:t>
                      </a:r>
                      <a:r>
                        <a:rPr lang="ar-AE" baseline="0" dirty="0" smtClean="0"/>
                        <a:t> المثيرات الاستجرارية)</a:t>
                      </a:r>
                      <a:endParaRPr lang="en-GB" dirty="0"/>
                    </a:p>
                  </a:txBody>
                  <a:tcPr/>
                </a:tc>
                <a:tc>
                  <a:txBody>
                    <a:bodyPr/>
                    <a:lstStyle/>
                    <a:p>
                      <a:pPr algn="r" rtl="1"/>
                      <a:r>
                        <a:rPr lang="ar-AE" dirty="0" smtClean="0"/>
                        <a:t>المثيرات التي تثيره </a:t>
                      </a:r>
                      <a:endParaRPr lang="en-GB" dirty="0"/>
                    </a:p>
                  </a:txBody>
                  <a:tcPr/>
                </a:tc>
              </a:tr>
              <a:tr h="370840">
                <a:tc>
                  <a:txBody>
                    <a:bodyPr/>
                    <a:lstStyle/>
                    <a:p>
                      <a:pPr algn="r" rtl="1"/>
                      <a:r>
                        <a:rPr lang="ar-AE" dirty="0" smtClean="0"/>
                        <a:t>الإنسان قادر على ضبطه</a:t>
                      </a:r>
                      <a:r>
                        <a:rPr lang="ar-AE" baseline="0" dirty="0" smtClean="0"/>
                        <a:t> </a:t>
                      </a:r>
                      <a:endParaRPr lang="en-GB" dirty="0"/>
                    </a:p>
                  </a:txBody>
                  <a:tcPr/>
                </a:tc>
                <a:tc>
                  <a:txBody>
                    <a:bodyPr/>
                    <a:lstStyle/>
                    <a:p>
                      <a:pPr algn="r" rtl="1"/>
                      <a:r>
                        <a:rPr lang="ar-AE" dirty="0" smtClean="0"/>
                        <a:t>لا يستطيع الإنسان ضبطه وإنما يتعامل</a:t>
                      </a:r>
                      <a:r>
                        <a:rPr lang="ar-AE" baseline="0" dirty="0" smtClean="0"/>
                        <a:t> مع المثيرات التي تثيره </a:t>
                      </a:r>
                      <a:endParaRPr lang="en-GB" dirty="0"/>
                    </a:p>
                  </a:txBody>
                  <a:tcPr/>
                </a:tc>
                <a:tc>
                  <a:txBody>
                    <a:bodyPr/>
                    <a:lstStyle/>
                    <a:p>
                      <a:pPr algn="r" rtl="1"/>
                      <a:r>
                        <a:rPr lang="ar-AE" dirty="0" smtClean="0"/>
                        <a:t>تعديله </a:t>
                      </a:r>
                      <a:endParaRPr lang="en-GB" dirty="0"/>
                    </a:p>
                  </a:txBody>
                  <a:tcPr/>
                </a:tc>
              </a:tr>
              <a:tr h="370840">
                <a:tc>
                  <a:txBody>
                    <a:bodyPr/>
                    <a:lstStyle/>
                    <a:p>
                      <a:pPr algn="r" rtl="1"/>
                      <a:r>
                        <a:rPr lang="ar-AE" dirty="0" smtClean="0"/>
                        <a:t>بكاء الطفل عند استيقاظه من النوم </a:t>
                      </a:r>
                      <a:endParaRPr lang="en-GB" dirty="0"/>
                    </a:p>
                  </a:txBody>
                  <a:tcPr/>
                </a:tc>
                <a:tc>
                  <a:txBody>
                    <a:bodyPr/>
                    <a:lstStyle/>
                    <a:p>
                      <a:pPr algn="r" rtl="1"/>
                      <a:r>
                        <a:rPr lang="ar-AE" dirty="0" smtClean="0"/>
                        <a:t>سحب الطفل لكفه بعد ملامستها</a:t>
                      </a:r>
                      <a:r>
                        <a:rPr lang="ar-AE" baseline="0" dirty="0" smtClean="0"/>
                        <a:t> لكوب ساخن </a:t>
                      </a:r>
                      <a:endParaRPr lang="en-GB" dirty="0"/>
                    </a:p>
                  </a:txBody>
                  <a:tcPr/>
                </a:tc>
                <a:tc>
                  <a:txBody>
                    <a:bodyPr/>
                    <a:lstStyle/>
                    <a:p>
                      <a:pPr algn="r" rtl="1"/>
                      <a:r>
                        <a:rPr lang="ar-AE" dirty="0" smtClean="0"/>
                        <a:t>مثال </a:t>
                      </a:r>
                      <a:endParaRPr lang="en-GB" dirty="0"/>
                    </a:p>
                  </a:txBody>
                  <a:tcPr/>
                </a:tc>
              </a:tr>
            </a:tbl>
          </a:graphicData>
        </a:graphic>
      </p:graphicFrame>
      <p:sp>
        <p:nvSpPr>
          <p:cNvPr id="5" name="Rectangle 4"/>
          <p:cNvSpPr/>
          <p:nvPr/>
        </p:nvSpPr>
        <p:spPr>
          <a:xfrm>
            <a:off x="381000" y="5029200"/>
            <a:ext cx="8305800" cy="1295400"/>
          </a:xfrm>
          <a:prstGeom prst="rect">
            <a:avLst/>
          </a:prstGeom>
          <a:noFill/>
          <a:ln w="53975">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rtl="1"/>
            <a:r>
              <a:rPr lang="ar-AE" sz="2200" dirty="0" smtClean="0">
                <a:solidFill>
                  <a:schemeClr val="tx2"/>
                </a:solidFill>
              </a:rPr>
              <a:t>مبادئ السلوك هي العلاقات بين المثيرات القبلية والبعدية والسلوك .</a:t>
            </a:r>
          </a:p>
          <a:p>
            <a:pPr algn="just" rtl="1"/>
            <a:r>
              <a:rPr lang="ar-AE" sz="2200" dirty="0" smtClean="0">
                <a:solidFill>
                  <a:schemeClr val="tx2"/>
                </a:solidFill>
              </a:rPr>
              <a:t>أساليب تعديل السلوك : هي تطبيقات تلك المبادئ .</a:t>
            </a:r>
            <a:endParaRPr lang="en-GB" sz="2200" dirty="0">
              <a:solidFill>
                <a:schemeClr val="tx2"/>
              </a:solidFill>
            </a:endParaRPr>
          </a:p>
        </p:txBody>
      </p:sp>
    </p:spTree>
    <p:extLst>
      <p:ext uri="{BB962C8B-B14F-4D97-AF65-F5344CB8AC3E}">
        <p14:creationId xmlns:p14="http://schemas.microsoft.com/office/powerpoint/2010/main" val="82769988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5"/>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animBg="1"/>
    </p:bld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AE" b="1" u="sng" dirty="0" smtClean="0">
                <a:solidFill>
                  <a:schemeClr val="tx2"/>
                </a:solidFill>
                <a:uFill>
                  <a:solidFill>
                    <a:schemeClr val="tx2"/>
                  </a:solidFill>
                </a:uFill>
              </a:rPr>
              <a:t>البيئة </a:t>
            </a:r>
            <a:endParaRPr lang="en-GB" b="1" u="sng" dirty="0">
              <a:solidFill>
                <a:schemeClr val="tx2"/>
              </a:solidFill>
              <a:uFill>
                <a:solidFill>
                  <a:schemeClr val="tx2"/>
                </a:solidFill>
              </a:uFill>
            </a:endParaRPr>
          </a:p>
        </p:txBody>
      </p:sp>
      <p:sp>
        <p:nvSpPr>
          <p:cNvPr id="3" name="Content Placeholder 2"/>
          <p:cNvSpPr>
            <a:spLocks noGrp="1"/>
          </p:cNvSpPr>
          <p:nvPr>
            <p:ph idx="1"/>
          </p:nvPr>
        </p:nvSpPr>
        <p:spPr>
          <a:ln w="50800">
            <a:solidFill>
              <a:schemeClr val="tx2"/>
            </a:solidFill>
          </a:ln>
        </p:spPr>
        <p:txBody>
          <a:bodyPr>
            <a:normAutofit fontScale="92500" lnSpcReduction="10000"/>
          </a:bodyPr>
          <a:lstStyle/>
          <a:p>
            <a:pPr marL="0" indent="0" algn="r" rtl="1">
              <a:buNone/>
            </a:pPr>
            <a:endParaRPr lang="ar-AE" dirty="0" smtClean="0"/>
          </a:p>
          <a:p>
            <a:pPr marL="0" indent="0" algn="r" rtl="1">
              <a:buNone/>
            </a:pPr>
            <a:r>
              <a:rPr lang="ar-AE" dirty="0" smtClean="0"/>
              <a:t>*تتكون البيئة من مجموعة من المثيرات التي تؤثر في الإنسان وتتأثر به .</a:t>
            </a:r>
          </a:p>
          <a:p>
            <a:pPr marL="0" indent="0" algn="r" rtl="1">
              <a:buNone/>
            </a:pPr>
            <a:endParaRPr lang="ar-AE" dirty="0"/>
          </a:p>
          <a:p>
            <a:pPr marL="0" indent="0" algn="r" rtl="1">
              <a:buNone/>
            </a:pPr>
            <a:r>
              <a:rPr lang="ar-AE" dirty="0" smtClean="0"/>
              <a:t>*تنقسم المثيرات حسب عدة اعتبارات :</a:t>
            </a:r>
          </a:p>
          <a:p>
            <a:pPr marL="0" indent="0" algn="r" rtl="1">
              <a:buNone/>
            </a:pPr>
            <a:r>
              <a:rPr lang="ar-AE" dirty="0"/>
              <a:t>	</a:t>
            </a:r>
            <a:r>
              <a:rPr lang="ar-AE" dirty="0" smtClean="0"/>
              <a:t>*مكان حدوثها </a:t>
            </a:r>
          </a:p>
          <a:p>
            <a:pPr marL="0" indent="0" algn="r" rtl="1">
              <a:buNone/>
            </a:pPr>
            <a:r>
              <a:rPr lang="ar-AE" dirty="0"/>
              <a:t>	</a:t>
            </a:r>
            <a:r>
              <a:rPr lang="ar-AE" dirty="0" smtClean="0"/>
              <a:t>*طبيعة علاقتها ابالسلوك </a:t>
            </a:r>
          </a:p>
          <a:p>
            <a:pPr marL="0" indent="0" algn="r" rtl="1">
              <a:buNone/>
            </a:pPr>
            <a:r>
              <a:rPr lang="ar-AE" dirty="0"/>
              <a:t>	</a:t>
            </a:r>
            <a:r>
              <a:rPr lang="ar-AE" dirty="0" smtClean="0"/>
              <a:t>*وقتها </a:t>
            </a:r>
          </a:p>
          <a:p>
            <a:pPr marL="0" indent="0" algn="r" rtl="1">
              <a:buNone/>
            </a:pPr>
            <a:r>
              <a:rPr lang="ar-AE" dirty="0"/>
              <a:t>	</a:t>
            </a:r>
            <a:r>
              <a:rPr lang="ar-AE" dirty="0" smtClean="0"/>
              <a:t>*كونها تقوي السلوك أو تضعفه .</a:t>
            </a:r>
          </a:p>
        </p:txBody>
      </p:sp>
    </p:spTree>
    <p:extLst>
      <p:ext uri="{BB962C8B-B14F-4D97-AF65-F5344CB8AC3E}">
        <p14:creationId xmlns:p14="http://schemas.microsoft.com/office/powerpoint/2010/main" val="827699885"/>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AE" b="1" u="sng" dirty="0" smtClean="0">
                <a:solidFill>
                  <a:schemeClr val="tx2"/>
                </a:solidFill>
                <a:uFill>
                  <a:solidFill>
                    <a:schemeClr val="tx2"/>
                  </a:solidFill>
                </a:uFill>
              </a:rPr>
              <a:t>أنواع المثيرات </a:t>
            </a:r>
            <a:endParaRPr lang="en-GB" b="1" u="sng" dirty="0">
              <a:solidFill>
                <a:schemeClr val="tx2"/>
              </a:solidFill>
              <a:uFill>
                <a:solidFill>
                  <a:schemeClr val="tx2"/>
                </a:solidFill>
              </a:uFill>
            </a:endParaRPr>
          </a:p>
        </p:txBody>
      </p:sp>
      <p:sp>
        <p:nvSpPr>
          <p:cNvPr id="3" name="Content Placeholder 2"/>
          <p:cNvSpPr>
            <a:spLocks noGrp="1"/>
          </p:cNvSpPr>
          <p:nvPr>
            <p:ph idx="1"/>
          </p:nvPr>
        </p:nvSpPr>
        <p:spPr>
          <a:ln w="50800">
            <a:solidFill>
              <a:schemeClr val="tx2"/>
            </a:solidFill>
          </a:ln>
        </p:spPr>
        <p:txBody>
          <a:bodyPr/>
          <a:lstStyle/>
          <a:p>
            <a:pPr marL="0" indent="0" algn="r" rtl="1">
              <a:buNone/>
            </a:pPr>
            <a:endParaRPr lang="ar-AE" dirty="0"/>
          </a:p>
          <a:p>
            <a:pPr marL="0" indent="0" algn="r" rtl="1">
              <a:buNone/>
            </a:pPr>
            <a:r>
              <a:rPr lang="ar-AE" dirty="0" smtClean="0"/>
              <a:t>*المثيرات حسب مكان حدونها :</a:t>
            </a:r>
          </a:p>
          <a:p>
            <a:pPr marL="0" indent="0" algn="r" rtl="1">
              <a:buNone/>
            </a:pPr>
            <a:r>
              <a:rPr lang="ar-AE" dirty="0"/>
              <a:t>	</a:t>
            </a:r>
            <a:r>
              <a:rPr lang="ar-AE" dirty="0" smtClean="0"/>
              <a:t>*مثيرات خارجية (اليئة المادية والاجتماعية )</a:t>
            </a:r>
          </a:p>
          <a:p>
            <a:pPr marL="0" indent="0" algn="r" rtl="1">
              <a:buNone/>
            </a:pPr>
            <a:r>
              <a:rPr lang="ar-AE" dirty="0"/>
              <a:t>	</a:t>
            </a:r>
            <a:r>
              <a:rPr lang="ar-AE" dirty="0" smtClean="0"/>
              <a:t>*مثيرات داخلية (البيولوجية والانفعالية) </a:t>
            </a:r>
            <a:endParaRPr lang="en-GB" dirty="0"/>
          </a:p>
        </p:txBody>
      </p:sp>
    </p:spTree>
    <p:extLst>
      <p:ext uri="{BB962C8B-B14F-4D97-AF65-F5344CB8AC3E}">
        <p14:creationId xmlns:p14="http://schemas.microsoft.com/office/powerpoint/2010/main" val="827699885"/>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AE" b="1" u="sng" dirty="0" smtClean="0">
                <a:solidFill>
                  <a:schemeClr val="tx2"/>
                </a:solidFill>
                <a:uFill>
                  <a:solidFill>
                    <a:schemeClr val="tx2"/>
                  </a:solidFill>
                </a:uFill>
              </a:rPr>
              <a:t>أنواع المثيرات </a:t>
            </a:r>
            <a:endParaRPr lang="en-GB" b="1" u="sng" dirty="0">
              <a:solidFill>
                <a:schemeClr val="tx2"/>
              </a:solidFill>
              <a:uFill>
                <a:solidFill>
                  <a:schemeClr val="tx2"/>
                </a:solidFill>
              </a:uFill>
            </a:endParaRPr>
          </a:p>
        </p:txBody>
      </p:sp>
      <p:sp>
        <p:nvSpPr>
          <p:cNvPr id="3" name="Content Placeholder 2"/>
          <p:cNvSpPr>
            <a:spLocks noGrp="1"/>
          </p:cNvSpPr>
          <p:nvPr>
            <p:ph idx="1"/>
          </p:nvPr>
        </p:nvSpPr>
        <p:spPr>
          <a:ln w="50800">
            <a:solidFill>
              <a:schemeClr val="tx2"/>
            </a:solidFill>
          </a:ln>
        </p:spPr>
        <p:txBody>
          <a:bodyPr/>
          <a:lstStyle/>
          <a:p>
            <a:pPr marL="0" indent="0" algn="r" rtl="1">
              <a:buNone/>
            </a:pPr>
            <a:endParaRPr lang="ar-AE" dirty="0"/>
          </a:p>
          <a:p>
            <a:pPr marL="0" indent="0" algn="r" rtl="1">
              <a:buNone/>
            </a:pPr>
            <a:r>
              <a:rPr lang="ar-AE" dirty="0" smtClean="0"/>
              <a:t>*المثيرات حسب طبيعة علاقتها بالسلوك :</a:t>
            </a:r>
          </a:p>
          <a:p>
            <a:pPr marL="0" indent="0" algn="r" rtl="1">
              <a:buNone/>
            </a:pPr>
            <a:r>
              <a:rPr lang="ar-AE" dirty="0"/>
              <a:t>	</a:t>
            </a:r>
            <a:r>
              <a:rPr lang="ar-AE" dirty="0" smtClean="0"/>
              <a:t>*مثير حيادي : ليس له علاقة بالاستجابة .</a:t>
            </a:r>
          </a:p>
          <a:p>
            <a:pPr marL="0" indent="0" algn="r" rtl="1">
              <a:buNone/>
            </a:pPr>
            <a:r>
              <a:rPr lang="ar-AE" dirty="0"/>
              <a:t>	</a:t>
            </a:r>
            <a:r>
              <a:rPr lang="ar-AE" dirty="0" smtClean="0"/>
              <a:t>*مثير طبيعي : له علاقة طبيعية بالسلوك </a:t>
            </a:r>
          </a:p>
          <a:p>
            <a:pPr marL="0" indent="0" algn="r" rtl="1">
              <a:buNone/>
            </a:pPr>
            <a:r>
              <a:rPr lang="ar-AE" dirty="0"/>
              <a:t>	</a:t>
            </a:r>
            <a:r>
              <a:rPr lang="ar-AE" dirty="0" smtClean="0"/>
              <a:t>*مثير شرطي : اقترن بالمثير الطبيعي فأصبح له علاقة شرطية بالسلوك .</a:t>
            </a:r>
            <a:endParaRPr lang="en-GB" dirty="0"/>
          </a:p>
        </p:txBody>
      </p:sp>
    </p:spTree>
    <p:extLst>
      <p:ext uri="{BB962C8B-B14F-4D97-AF65-F5344CB8AC3E}">
        <p14:creationId xmlns:p14="http://schemas.microsoft.com/office/powerpoint/2010/main" val="827699885"/>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AE" b="1" u="sng" dirty="0" smtClean="0">
                <a:solidFill>
                  <a:schemeClr val="tx2"/>
                </a:solidFill>
                <a:uFill>
                  <a:solidFill>
                    <a:schemeClr val="tx2"/>
                  </a:solidFill>
                </a:uFill>
              </a:rPr>
              <a:t>أنواع المثيرات</a:t>
            </a:r>
            <a:endParaRPr lang="en-GB" b="1" u="sng" dirty="0">
              <a:solidFill>
                <a:schemeClr val="tx2"/>
              </a:solidFill>
              <a:uFill>
                <a:solidFill>
                  <a:schemeClr val="tx2"/>
                </a:solidFill>
              </a:uFill>
            </a:endParaRPr>
          </a:p>
        </p:txBody>
      </p:sp>
      <p:sp>
        <p:nvSpPr>
          <p:cNvPr id="3" name="Content Placeholder 2"/>
          <p:cNvSpPr>
            <a:spLocks noGrp="1"/>
          </p:cNvSpPr>
          <p:nvPr>
            <p:ph idx="1"/>
          </p:nvPr>
        </p:nvSpPr>
        <p:spPr>
          <a:ln w="50800">
            <a:solidFill>
              <a:schemeClr val="tx2"/>
            </a:solidFill>
          </a:ln>
        </p:spPr>
        <p:txBody>
          <a:bodyPr/>
          <a:lstStyle/>
          <a:p>
            <a:pPr marL="0" indent="0" algn="r" rtl="1">
              <a:buNone/>
            </a:pPr>
            <a:endParaRPr lang="ar-AE" dirty="0" smtClean="0"/>
          </a:p>
          <a:p>
            <a:pPr marL="0" indent="0" algn="r" rtl="1">
              <a:buNone/>
            </a:pPr>
            <a:r>
              <a:rPr lang="ar-AE" dirty="0" smtClean="0"/>
              <a:t>*تنقسم المثيرات حسب وقتها إلى :</a:t>
            </a:r>
          </a:p>
          <a:p>
            <a:pPr marL="0" indent="0" algn="r" rtl="1">
              <a:buNone/>
            </a:pPr>
            <a:r>
              <a:rPr lang="ar-AE" dirty="0"/>
              <a:t>	</a:t>
            </a:r>
            <a:r>
              <a:rPr lang="ar-AE" dirty="0" smtClean="0"/>
              <a:t>*مثيرات قبلية : تحدث قبل الاستجابة .</a:t>
            </a:r>
          </a:p>
          <a:p>
            <a:pPr marL="0" indent="0" algn="r" rtl="1">
              <a:buNone/>
            </a:pPr>
            <a:r>
              <a:rPr lang="ar-AE" dirty="0"/>
              <a:t>	</a:t>
            </a:r>
            <a:r>
              <a:rPr lang="ar-AE" dirty="0" smtClean="0"/>
              <a:t>*مثيرات بعدية : تحدث بعد الاستجابة .</a:t>
            </a:r>
            <a:endParaRPr lang="en-GB" dirty="0"/>
          </a:p>
        </p:txBody>
      </p:sp>
    </p:spTree>
    <p:extLst>
      <p:ext uri="{BB962C8B-B14F-4D97-AF65-F5344CB8AC3E}">
        <p14:creationId xmlns:p14="http://schemas.microsoft.com/office/powerpoint/2010/main" val="827699885"/>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AE" b="1" u="sng" dirty="0" smtClean="0">
                <a:solidFill>
                  <a:schemeClr val="tx2"/>
                </a:solidFill>
                <a:uFill>
                  <a:solidFill>
                    <a:schemeClr val="tx2"/>
                  </a:solidFill>
                </a:uFill>
              </a:rPr>
              <a:t>أنواع المثيرات </a:t>
            </a:r>
            <a:endParaRPr lang="en-GB" b="1" u="sng" dirty="0">
              <a:solidFill>
                <a:schemeClr val="tx2"/>
              </a:solidFill>
              <a:uFill>
                <a:solidFill>
                  <a:schemeClr val="tx2"/>
                </a:solidFill>
              </a:uFill>
            </a:endParaRPr>
          </a:p>
        </p:txBody>
      </p:sp>
      <p:sp>
        <p:nvSpPr>
          <p:cNvPr id="3" name="Content Placeholder 2"/>
          <p:cNvSpPr>
            <a:spLocks noGrp="1"/>
          </p:cNvSpPr>
          <p:nvPr>
            <p:ph idx="1"/>
          </p:nvPr>
        </p:nvSpPr>
        <p:spPr>
          <a:ln w="50800">
            <a:solidFill>
              <a:schemeClr val="tx2"/>
            </a:solidFill>
          </a:ln>
        </p:spPr>
        <p:txBody>
          <a:bodyPr/>
          <a:lstStyle/>
          <a:p>
            <a:pPr marL="0" indent="0" algn="r" rtl="1">
              <a:buNone/>
            </a:pPr>
            <a:endParaRPr lang="ar-AE" dirty="0" smtClean="0"/>
          </a:p>
          <a:p>
            <a:pPr marL="0" indent="0" algn="r" rtl="1">
              <a:buNone/>
            </a:pPr>
            <a:r>
              <a:rPr lang="ar-AE" dirty="0" smtClean="0"/>
              <a:t>*تنقسم المثيرات حسب كونها تقوي أو تضعف السلوك إلى :</a:t>
            </a:r>
          </a:p>
          <a:p>
            <a:pPr marL="0" indent="0" algn="r" rtl="1">
              <a:buNone/>
            </a:pPr>
            <a:r>
              <a:rPr lang="ar-AE" dirty="0"/>
              <a:t>	</a:t>
            </a:r>
            <a:r>
              <a:rPr lang="ar-AE" dirty="0" smtClean="0"/>
              <a:t>*مثيرات قبلية تسمى بالتمييزية الإيجابية .</a:t>
            </a:r>
          </a:p>
          <a:p>
            <a:pPr marL="0" indent="0" algn="r" rtl="1">
              <a:buNone/>
            </a:pPr>
            <a:r>
              <a:rPr lang="ar-AE" dirty="0"/>
              <a:t>	</a:t>
            </a:r>
            <a:r>
              <a:rPr lang="ar-AE" dirty="0" smtClean="0"/>
              <a:t>*مثيرات قبلية تسمى بالتمييزية السلبية </a:t>
            </a:r>
          </a:p>
          <a:p>
            <a:pPr marL="0" indent="0" algn="r" rtl="1">
              <a:buNone/>
            </a:pPr>
            <a:r>
              <a:rPr lang="ar-AE" dirty="0"/>
              <a:t>	</a:t>
            </a:r>
            <a:r>
              <a:rPr lang="ar-AE" dirty="0" smtClean="0"/>
              <a:t>*مثيرات بعدية تسمى بالمثيرات المعززة </a:t>
            </a:r>
          </a:p>
          <a:p>
            <a:pPr marL="0" indent="0" algn="r" rtl="1">
              <a:buNone/>
            </a:pPr>
            <a:r>
              <a:rPr lang="ar-AE" dirty="0"/>
              <a:t>	</a:t>
            </a:r>
            <a:r>
              <a:rPr lang="ar-AE" dirty="0" smtClean="0"/>
              <a:t>*مثيرات بعدية تسمى بالمثيرات المعاقبة .</a:t>
            </a:r>
            <a:endParaRPr lang="en-GB" dirty="0"/>
          </a:p>
        </p:txBody>
      </p:sp>
    </p:spTree>
    <p:extLst>
      <p:ext uri="{BB962C8B-B14F-4D97-AF65-F5344CB8AC3E}">
        <p14:creationId xmlns:p14="http://schemas.microsoft.com/office/powerpoint/2010/main" val="827699885"/>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AE" b="1" u="sng" dirty="0" smtClean="0">
                <a:solidFill>
                  <a:schemeClr val="tx2"/>
                </a:solidFill>
                <a:uFill>
                  <a:solidFill>
                    <a:schemeClr val="tx2"/>
                  </a:solidFill>
                </a:uFill>
              </a:rPr>
              <a:t>خريطة ذهنية </a:t>
            </a:r>
            <a:endParaRPr lang="en-GB" b="1" u="sng" dirty="0">
              <a:solidFill>
                <a:schemeClr val="tx2"/>
              </a:solidFill>
              <a:uFill>
                <a:solidFill>
                  <a:schemeClr val="tx2"/>
                </a:solidFill>
              </a:uFill>
            </a:endParaRPr>
          </a:p>
        </p:txBody>
      </p:sp>
      <p:graphicFrame>
        <p:nvGraphicFramePr>
          <p:cNvPr id="5" name="Content Placeholder 4"/>
          <p:cNvGraphicFramePr>
            <a:graphicFrameLocks noGrp="1"/>
          </p:cNvGraphicFramePr>
          <p:nvPr>
            <p:ph idx="1"/>
            <p:extLst>
              <p:ext uri="{D42A27DB-BD31-4B8C-83A1-F6EECF244321}">
                <p14:modId xmlns:p14="http://schemas.microsoft.com/office/powerpoint/2010/main" val="2872039953"/>
              </p:ext>
            </p:extLst>
          </p:nvPr>
        </p:nvGraphicFramePr>
        <p:xfrm>
          <a:off x="457200" y="1600200"/>
          <a:ext cx="8229600" cy="4525963"/>
        </p:xfrm>
        <a:graphic>
          <a:graphicData uri="http://schemas.openxmlformats.org/drawingml/2006/diagram">
            <dgm:relIds xmlns:dgm="http://schemas.openxmlformats.org/drawingml/2006/diagram" xmlns:r="http://schemas.openxmlformats.org/officeDocument/2006/relationships" r:dm="rId3" r:lo="rId4" r:qs="rId5" r:cs="rId6"/>
          </a:graphicData>
        </a:graphic>
      </p:graphicFrame>
    </p:spTree>
    <p:extLst>
      <p:ext uri="{BB962C8B-B14F-4D97-AF65-F5344CB8AC3E}">
        <p14:creationId xmlns:p14="http://schemas.microsoft.com/office/powerpoint/2010/main" val="420061364"/>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ar-AE" b="1" u="sng" dirty="0" smtClean="0">
                <a:solidFill>
                  <a:schemeClr val="tx2"/>
                </a:solidFill>
                <a:uFill>
                  <a:solidFill>
                    <a:schemeClr val="tx2"/>
                  </a:solidFill>
                </a:uFill>
              </a:rPr>
              <a:t>ما أنواع المثيرات التي يركز عليها تعديل السلوك؟</a:t>
            </a:r>
            <a:endParaRPr lang="en-GB" b="1" u="sng" dirty="0">
              <a:solidFill>
                <a:schemeClr val="tx2"/>
              </a:solidFill>
              <a:uFill>
                <a:solidFill>
                  <a:schemeClr val="tx2"/>
                </a:solidFill>
              </a:uFill>
            </a:endParaRPr>
          </a:p>
        </p:txBody>
      </p:sp>
      <p:sp>
        <p:nvSpPr>
          <p:cNvPr id="3" name="Content Placeholder 2"/>
          <p:cNvSpPr>
            <a:spLocks noGrp="1"/>
          </p:cNvSpPr>
          <p:nvPr>
            <p:ph idx="1"/>
          </p:nvPr>
        </p:nvSpPr>
        <p:spPr>
          <a:ln w="50800">
            <a:solidFill>
              <a:schemeClr val="tx2"/>
            </a:solidFill>
          </a:ln>
        </p:spPr>
        <p:txBody>
          <a:bodyPr/>
          <a:lstStyle/>
          <a:p>
            <a:pPr algn="r" rtl="1"/>
            <a:endParaRPr lang="ar-AE" dirty="0" smtClean="0"/>
          </a:p>
          <a:p>
            <a:pPr marL="0" indent="0" algn="r" rtl="1">
              <a:buNone/>
            </a:pPr>
            <a:r>
              <a:rPr lang="ar-AE" dirty="0" smtClean="0"/>
              <a:t>*المثيرات الخارجية .</a:t>
            </a:r>
          </a:p>
          <a:p>
            <a:pPr marL="0" indent="0" algn="r" rtl="1">
              <a:buNone/>
            </a:pPr>
            <a:r>
              <a:rPr lang="ar-AE" dirty="0" smtClean="0"/>
              <a:t>*المثيرات الشرطية </a:t>
            </a:r>
          </a:p>
          <a:p>
            <a:pPr marL="0" indent="0" algn="r" rtl="1">
              <a:buNone/>
            </a:pPr>
            <a:r>
              <a:rPr lang="ar-AE" dirty="0" smtClean="0"/>
              <a:t>*المثيرات البعدية .</a:t>
            </a:r>
          </a:p>
          <a:p>
            <a:pPr marL="0" indent="0" algn="r" rtl="1">
              <a:buNone/>
            </a:pPr>
            <a:endParaRPr lang="en-GB" dirty="0"/>
          </a:p>
        </p:txBody>
      </p:sp>
    </p:spTree>
    <p:extLst>
      <p:ext uri="{BB962C8B-B14F-4D97-AF65-F5344CB8AC3E}">
        <p14:creationId xmlns:p14="http://schemas.microsoft.com/office/powerpoint/2010/main" val="82769988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bg/>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animBg="1"/>
    </p:bld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ar-AE" b="1" u="sng" dirty="0" smtClean="0">
                <a:solidFill>
                  <a:schemeClr val="tx2"/>
                </a:solidFill>
                <a:uFill>
                  <a:solidFill>
                    <a:schemeClr val="tx2"/>
                  </a:solidFill>
                </a:uFill>
              </a:rPr>
              <a:t>الأسس النظرية لمنحى تعديل السلوك </a:t>
            </a:r>
            <a:endParaRPr lang="en-GB" b="1" u="sng" dirty="0">
              <a:solidFill>
                <a:schemeClr val="tx2"/>
              </a:solidFill>
              <a:uFill>
                <a:solidFill>
                  <a:schemeClr val="tx2"/>
                </a:solidFill>
              </a:uFill>
            </a:endParaRPr>
          </a:p>
        </p:txBody>
      </p:sp>
      <p:sp>
        <p:nvSpPr>
          <p:cNvPr id="3" name="Content Placeholder 2"/>
          <p:cNvSpPr>
            <a:spLocks noGrp="1"/>
          </p:cNvSpPr>
          <p:nvPr>
            <p:ph idx="1"/>
          </p:nvPr>
        </p:nvSpPr>
        <p:spPr>
          <a:ln w="50800">
            <a:solidFill>
              <a:schemeClr val="tx2"/>
            </a:solidFill>
          </a:ln>
        </p:spPr>
        <p:txBody>
          <a:bodyPr/>
          <a:lstStyle/>
          <a:p>
            <a:pPr marL="0" indent="0" algn="r" rtl="1">
              <a:buNone/>
            </a:pPr>
            <a:endParaRPr lang="ar-AE" dirty="0" smtClean="0"/>
          </a:p>
          <a:p>
            <a:pPr marL="0" indent="0" algn="r" rtl="1">
              <a:buNone/>
            </a:pPr>
            <a:r>
              <a:rPr lang="ar-AE" dirty="0" smtClean="0"/>
              <a:t>*نظرية الإشراط الكلاسيكي – سكنر </a:t>
            </a:r>
          </a:p>
          <a:p>
            <a:pPr marL="0" indent="0" algn="r" rtl="1">
              <a:buNone/>
            </a:pPr>
            <a:r>
              <a:rPr lang="ar-AE" dirty="0" smtClean="0"/>
              <a:t>*نظرية الإشراط الإجرائي  - بافلوف </a:t>
            </a:r>
          </a:p>
          <a:p>
            <a:pPr marL="0" indent="0" algn="r" rtl="1">
              <a:buNone/>
            </a:pPr>
            <a:r>
              <a:rPr lang="ar-AE" dirty="0" smtClean="0"/>
              <a:t>*نظرية التعلم الاجتماعي – بندورا </a:t>
            </a:r>
          </a:p>
          <a:p>
            <a:pPr marL="0" indent="0" algn="r" rtl="1">
              <a:buNone/>
            </a:pPr>
            <a:r>
              <a:rPr lang="ar-AE" dirty="0" smtClean="0"/>
              <a:t>-نظرية التعلم المعرفي </a:t>
            </a:r>
            <a:endParaRPr lang="en-GB" dirty="0"/>
          </a:p>
        </p:txBody>
      </p:sp>
    </p:spTree>
    <p:extLst>
      <p:ext uri="{BB962C8B-B14F-4D97-AF65-F5344CB8AC3E}">
        <p14:creationId xmlns:p14="http://schemas.microsoft.com/office/powerpoint/2010/main" val="176371318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bg/>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animBg="1"/>
    </p:bld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AE" b="1" u="sng" dirty="0" smtClean="0">
                <a:solidFill>
                  <a:schemeClr val="tx2"/>
                </a:solidFill>
                <a:uFill>
                  <a:solidFill>
                    <a:schemeClr val="tx2"/>
                  </a:solidFill>
                </a:uFill>
              </a:rPr>
              <a:t>أهداف المحاضرة </a:t>
            </a:r>
            <a:endParaRPr lang="en-GB" b="1" u="sng" dirty="0">
              <a:solidFill>
                <a:schemeClr val="tx2"/>
              </a:solidFill>
              <a:uFill>
                <a:solidFill>
                  <a:schemeClr val="tx2"/>
                </a:solidFill>
              </a:uFill>
            </a:endParaRPr>
          </a:p>
        </p:txBody>
      </p:sp>
      <p:sp>
        <p:nvSpPr>
          <p:cNvPr id="3" name="Content Placeholder 2"/>
          <p:cNvSpPr>
            <a:spLocks noGrp="1"/>
          </p:cNvSpPr>
          <p:nvPr>
            <p:ph idx="1"/>
          </p:nvPr>
        </p:nvSpPr>
        <p:spPr>
          <a:ln w="50800">
            <a:solidFill>
              <a:schemeClr val="tx2"/>
            </a:solidFill>
          </a:ln>
        </p:spPr>
        <p:txBody>
          <a:bodyPr/>
          <a:lstStyle/>
          <a:p>
            <a:pPr algn="r" rtl="1"/>
            <a:r>
              <a:rPr lang="ar-AE" dirty="0" smtClean="0"/>
              <a:t>تعريف تعديل السلوك </a:t>
            </a:r>
          </a:p>
          <a:p>
            <a:pPr algn="r" rtl="1"/>
            <a:r>
              <a:rPr lang="ar-AE" dirty="0" smtClean="0"/>
              <a:t>المصطلحات والمفاهيم الأساسية في تعديل السلوك </a:t>
            </a:r>
          </a:p>
          <a:p>
            <a:pPr algn="r" rtl="1"/>
            <a:r>
              <a:rPr lang="ar-AE" dirty="0" smtClean="0"/>
              <a:t>الأسس النظرية التي يستند إليها تعديل السلوك </a:t>
            </a:r>
          </a:p>
          <a:p>
            <a:pPr algn="r" rtl="1"/>
            <a:r>
              <a:rPr lang="ar-AE" dirty="0" smtClean="0"/>
              <a:t>المبادئ الأساسية لتعديل السلوك </a:t>
            </a:r>
          </a:p>
          <a:p>
            <a:pPr algn="r" rtl="1"/>
            <a:r>
              <a:rPr lang="ar-AE" dirty="0" smtClean="0"/>
              <a:t>الخصائص العامة لمنحى تعديل السلوك </a:t>
            </a:r>
            <a:endParaRPr lang="en-GB" dirty="0"/>
          </a:p>
        </p:txBody>
      </p:sp>
    </p:spTree>
    <p:extLst>
      <p:ext uri="{BB962C8B-B14F-4D97-AF65-F5344CB8AC3E}">
        <p14:creationId xmlns:p14="http://schemas.microsoft.com/office/powerpoint/2010/main" val="1150864812"/>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pPr marL="0" indent="0" rtl="1"/>
            <a:r>
              <a:rPr lang="ar-AE" dirty="0"/>
              <a:t/>
            </a:r>
            <a:br>
              <a:rPr lang="ar-AE" dirty="0"/>
            </a:br>
            <a:r>
              <a:rPr lang="ar-AE" dirty="0" smtClean="0"/>
              <a:t>ما </a:t>
            </a:r>
            <a:r>
              <a:rPr lang="ar-AE" dirty="0"/>
              <a:t>الفرق الأساسي بين النظرية المعرفية ونظريات التعلم الأخرى؟</a:t>
            </a:r>
            <a:br>
              <a:rPr lang="ar-AE" dirty="0"/>
            </a:br>
            <a:endParaRPr lang="en-GB" dirty="0"/>
          </a:p>
        </p:txBody>
      </p:sp>
      <p:sp>
        <p:nvSpPr>
          <p:cNvPr id="3" name="Content Placeholder 2"/>
          <p:cNvSpPr>
            <a:spLocks noGrp="1"/>
          </p:cNvSpPr>
          <p:nvPr>
            <p:ph idx="1"/>
          </p:nvPr>
        </p:nvSpPr>
        <p:spPr>
          <a:ln w="50800">
            <a:solidFill>
              <a:schemeClr val="tx2"/>
            </a:solidFill>
          </a:ln>
        </p:spPr>
        <p:txBody>
          <a:bodyPr/>
          <a:lstStyle/>
          <a:p>
            <a:pPr marL="0" indent="0" algn="r" rtl="1">
              <a:buNone/>
            </a:pPr>
            <a:endParaRPr lang="en-GB" dirty="0"/>
          </a:p>
        </p:txBody>
      </p:sp>
      <p:graphicFrame>
        <p:nvGraphicFramePr>
          <p:cNvPr id="4" name="Diagram 3"/>
          <p:cNvGraphicFramePr/>
          <p:nvPr>
            <p:extLst>
              <p:ext uri="{D42A27DB-BD31-4B8C-83A1-F6EECF244321}">
                <p14:modId xmlns:p14="http://schemas.microsoft.com/office/powerpoint/2010/main" val="3446232500"/>
              </p:ext>
            </p:extLst>
          </p:nvPr>
        </p:nvGraphicFramePr>
        <p:xfrm>
          <a:off x="1524000" y="1397000"/>
          <a:ext cx="6096000" cy="3600000"/>
        </p:xfrm>
        <a:graphic>
          <a:graphicData uri="http://schemas.openxmlformats.org/drawingml/2006/diagram">
            <dgm:relIds xmlns:dgm="http://schemas.openxmlformats.org/drawingml/2006/diagram" xmlns:r="http://schemas.openxmlformats.org/officeDocument/2006/relationships" r:dm="rId3" r:lo="rId4" r:qs="rId5" r:cs="rId6"/>
          </a:graphicData>
        </a:graphic>
      </p:graphicFrame>
    </p:spTree>
    <p:extLst>
      <p:ext uri="{BB962C8B-B14F-4D97-AF65-F5344CB8AC3E}">
        <p14:creationId xmlns:p14="http://schemas.microsoft.com/office/powerpoint/2010/main" val="176371318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bg/>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animBg="1"/>
    </p:bld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ar-AE" b="1" u="sng" dirty="0" smtClean="0">
                <a:solidFill>
                  <a:schemeClr val="tx2"/>
                </a:solidFill>
                <a:uFill>
                  <a:solidFill>
                    <a:schemeClr val="tx2"/>
                  </a:solidFill>
                </a:uFill>
              </a:rPr>
              <a:t>المبادئ الأساسية في تعديل السلوك </a:t>
            </a:r>
            <a:endParaRPr lang="en-GB" b="1" u="sng" dirty="0">
              <a:solidFill>
                <a:schemeClr val="tx2"/>
              </a:solidFill>
              <a:uFill>
                <a:solidFill>
                  <a:schemeClr val="tx2"/>
                </a:solidFill>
              </a:uFill>
            </a:endParaRPr>
          </a:p>
        </p:txBody>
      </p:sp>
      <p:sp>
        <p:nvSpPr>
          <p:cNvPr id="3" name="Content Placeholder 2"/>
          <p:cNvSpPr>
            <a:spLocks noGrp="1"/>
          </p:cNvSpPr>
          <p:nvPr>
            <p:ph idx="1"/>
          </p:nvPr>
        </p:nvSpPr>
        <p:spPr>
          <a:ln w="50800">
            <a:solidFill>
              <a:schemeClr val="tx2"/>
            </a:solidFill>
          </a:ln>
        </p:spPr>
        <p:txBody>
          <a:bodyPr/>
          <a:lstStyle/>
          <a:p>
            <a:pPr marL="0" indent="0" algn="r" rtl="1">
              <a:buNone/>
            </a:pPr>
            <a:endParaRPr lang="ar-AE" dirty="0" smtClean="0"/>
          </a:p>
          <a:p>
            <a:pPr marL="0" indent="0" algn="r" rtl="1">
              <a:buNone/>
            </a:pPr>
            <a:r>
              <a:rPr lang="ar-AE" dirty="0" smtClean="0"/>
              <a:t>**مبدأ التعزيز : وهو أن المثير الذي يعقب السلوك يعمل على تقوية احتمالية ظهوره مرة أخرى .</a:t>
            </a:r>
          </a:p>
          <a:p>
            <a:pPr marL="0" indent="0" algn="r" rtl="1">
              <a:buNone/>
            </a:pPr>
            <a:endParaRPr lang="ar-AE" dirty="0" smtClean="0"/>
          </a:p>
          <a:p>
            <a:pPr marL="0" indent="0" algn="r" rtl="1">
              <a:buNone/>
            </a:pPr>
            <a:r>
              <a:rPr lang="ar-AE" dirty="0" smtClean="0"/>
              <a:t>**المعزز لا يؤثر على السلوك فقط بل ويؤثر على الانفعالات والدوافع ويعطي تغذية راجعة للفرد .</a:t>
            </a:r>
          </a:p>
          <a:p>
            <a:pPr marL="0" indent="0" algn="r" rtl="1">
              <a:buNone/>
            </a:pPr>
            <a:endParaRPr lang="ar-AE" dirty="0"/>
          </a:p>
          <a:p>
            <a:pPr marL="0" indent="0" algn="r" rtl="1">
              <a:buNone/>
            </a:pPr>
            <a:r>
              <a:rPr lang="ar-AE" dirty="0" smtClean="0"/>
              <a:t>**تاريخ التعزيز هو ما يتذكره الفرد عن المعزز.</a:t>
            </a:r>
          </a:p>
          <a:p>
            <a:pPr marL="0" indent="0" algn="r" rtl="1">
              <a:buNone/>
            </a:pPr>
            <a:endParaRPr lang="ar-AE" dirty="0"/>
          </a:p>
          <a:p>
            <a:pPr marL="0" indent="0" algn="r" rtl="1">
              <a:buNone/>
            </a:pPr>
            <a:endParaRPr lang="ar-AE" dirty="0" smtClean="0"/>
          </a:p>
        </p:txBody>
      </p:sp>
    </p:spTree>
    <p:extLst>
      <p:ext uri="{BB962C8B-B14F-4D97-AF65-F5344CB8AC3E}">
        <p14:creationId xmlns:p14="http://schemas.microsoft.com/office/powerpoint/2010/main" val="363355270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bg/>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animBg="1"/>
    </p:bld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AE" b="1" u="sng" dirty="0" smtClean="0">
                <a:solidFill>
                  <a:schemeClr val="tx2"/>
                </a:solidFill>
                <a:uFill>
                  <a:solidFill>
                    <a:schemeClr val="tx2"/>
                  </a:solidFill>
                </a:uFill>
              </a:rPr>
              <a:t>أنواع المعزز </a:t>
            </a:r>
            <a:endParaRPr lang="en-GB" b="1" u="sng" dirty="0">
              <a:solidFill>
                <a:schemeClr val="tx2"/>
              </a:solidFill>
              <a:uFill>
                <a:solidFill>
                  <a:schemeClr val="tx2"/>
                </a:solidFill>
              </a:uFill>
            </a:endParaRPr>
          </a:p>
        </p:txBody>
      </p:sp>
      <p:graphicFrame>
        <p:nvGraphicFramePr>
          <p:cNvPr id="5" name="Content Placeholder 4"/>
          <p:cNvGraphicFramePr>
            <a:graphicFrameLocks noGrp="1"/>
          </p:cNvGraphicFramePr>
          <p:nvPr>
            <p:ph idx="1"/>
            <p:extLst>
              <p:ext uri="{D42A27DB-BD31-4B8C-83A1-F6EECF244321}">
                <p14:modId xmlns:p14="http://schemas.microsoft.com/office/powerpoint/2010/main" val="4108392493"/>
              </p:ext>
            </p:extLst>
          </p:nvPr>
        </p:nvGraphicFramePr>
        <p:xfrm>
          <a:off x="457200" y="1600200"/>
          <a:ext cx="8229600" cy="4525963"/>
        </p:xfrm>
        <a:graphic>
          <a:graphicData uri="http://schemas.openxmlformats.org/drawingml/2006/diagram">
            <dgm:relIds xmlns:dgm="http://schemas.openxmlformats.org/drawingml/2006/diagram" xmlns:r="http://schemas.openxmlformats.org/officeDocument/2006/relationships" r:dm="rId3" r:lo="rId4" r:qs="rId5" r:cs="rId6"/>
          </a:graphicData>
        </a:graphic>
      </p:graphicFrame>
    </p:spTree>
    <p:extLst>
      <p:ext uri="{BB962C8B-B14F-4D97-AF65-F5344CB8AC3E}">
        <p14:creationId xmlns:p14="http://schemas.microsoft.com/office/powerpoint/2010/main" val="2914955271"/>
      </p:ext>
    </p:extLst>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ar-AE" b="1" u="sng" dirty="0" smtClean="0">
                <a:solidFill>
                  <a:schemeClr val="tx2"/>
                </a:solidFill>
                <a:uFill>
                  <a:solidFill>
                    <a:schemeClr val="tx2"/>
                  </a:solidFill>
                </a:uFill>
              </a:rPr>
              <a:t>المبادئ الأساسية في تعديل السلوك </a:t>
            </a:r>
            <a:endParaRPr lang="en-GB" b="1" u="sng" dirty="0">
              <a:solidFill>
                <a:schemeClr val="tx2"/>
              </a:solidFill>
              <a:uFill>
                <a:solidFill>
                  <a:schemeClr val="tx2"/>
                </a:solidFill>
              </a:uFill>
            </a:endParaRPr>
          </a:p>
        </p:txBody>
      </p:sp>
      <p:sp>
        <p:nvSpPr>
          <p:cNvPr id="3" name="Content Placeholder 2"/>
          <p:cNvSpPr>
            <a:spLocks noGrp="1"/>
          </p:cNvSpPr>
          <p:nvPr>
            <p:ph idx="1"/>
          </p:nvPr>
        </p:nvSpPr>
        <p:spPr>
          <a:ln w="50800">
            <a:solidFill>
              <a:schemeClr val="tx2"/>
            </a:solidFill>
          </a:ln>
        </p:spPr>
        <p:txBody>
          <a:bodyPr/>
          <a:lstStyle/>
          <a:p>
            <a:pPr marL="0" indent="0" algn="r" rtl="1">
              <a:buNone/>
            </a:pPr>
            <a:endParaRPr lang="ar-AE" dirty="0"/>
          </a:p>
          <a:p>
            <a:pPr marL="0" indent="0" algn="r" rtl="1">
              <a:buNone/>
            </a:pPr>
            <a:endParaRPr lang="ar-AE" dirty="0" smtClean="0"/>
          </a:p>
          <a:p>
            <a:pPr marL="0" indent="0" algn="r" rtl="1">
              <a:buNone/>
            </a:pPr>
            <a:endParaRPr lang="ar-AE" dirty="0" smtClean="0"/>
          </a:p>
          <a:p>
            <a:pPr marL="0" indent="0" algn="r" rtl="1">
              <a:buNone/>
            </a:pPr>
            <a:endParaRPr lang="ar-AE" dirty="0"/>
          </a:p>
          <a:p>
            <a:pPr marL="0" indent="0" algn="r" rtl="1">
              <a:buNone/>
            </a:pPr>
            <a:r>
              <a:rPr lang="ar-AE" dirty="0" smtClean="0"/>
              <a:t>لماذا يركز تعديل السلوك على التعزيز أكثر من العقاب ؟ </a:t>
            </a:r>
          </a:p>
          <a:p>
            <a:pPr marL="0" indent="0" algn="r" rtl="1">
              <a:buNone/>
            </a:pPr>
            <a:endParaRPr lang="ar-AE" dirty="0" smtClean="0"/>
          </a:p>
        </p:txBody>
      </p:sp>
      <p:graphicFrame>
        <p:nvGraphicFramePr>
          <p:cNvPr id="4" name="Table 3"/>
          <p:cNvGraphicFramePr>
            <a:graphicFrameLocks noGrp="1"/>
          </p:cNvGraphicFramePr>
          <p:nvPr>
            <p:extLst>
              <p:ext uri="{D42A27DB-BD31-4B8C-83A1-F6EECF244321}">
                <p14:modId xmlns:p14="http://schemas.microsoft.com/office/powerpoint/2010/main" val="2408308051"/>
              </p:ext>
            </p:extLst>
          </p:nvPr>
        </p:nvGraphicFramePr>
        <p:xfrm>
          <a:off x="1524000" y="1800000"/>
          <a:ext cx="6629400" cy="1097280"/>
        </p:xfrm>
        <a:graphic>
          <a:graphicData uri="http://schemas.openxmlformats.org/drawingml/2006/table">
            <a:tbl>
              <a:tblPr firstRow="1" bandRow="1">
                <a:tableStyleId>{5C22544A-7EE6-4342-B048-85BDC9FD1C3A}</a:tableStyleId>
              </a:tblPr>
              <a:tblGrid>
                <a:gridCol w="2209800"/>
                <a:gridCol w="2209800"/>
                <a:gridCol w="2209800"/>
              </a:tblGrid>
              <a:tr h="0">
                <a:tc>
                  <a:txBody>
                    <a:bodyPr/>
                    <a:lstStyle/>
                    <a:p>
                      <a:pPr algn="ctr"/>
                      <a:r>
                        <a:rPr lang="ar-AE" dirty="0" smtClean="0"/>
                        <a:t>المثير السلبي</a:t>
                      </a:r>
                      <a:endParaRPr lang="en-GB" dirty="0"/>
                    </a:p>
                  </a:txBody>
                  <a:tcPr/>
                </a:tc>
                <a:tc>
                  <a:txBody>
                    <a:bodyPr/>
                    <a:lstStyle/>
                    <a:p>
                      <a:pPr algn="ctr"/>
                      <a:r>
                        <a:rPr lang="ar-AE" dirty="0" smtClean="0"/>
                        <a:t>المثير الإيجابي </a:t>
                      </a:r>
                      <a:endParaRPr lang="en-GB" dirty="0"/>
                    </a:p>
                  </a:txBody>
                  <a:tcPr/>
                </a:tc>
                <a:tc>
                  <a:txBody>
                    <a:bodyPr/>
                    <a:lstStyle/>
                    <a:p>
                      <a:pPr algn="ctr"/>
                      <a:r>
                        <a:rPr lang="ar-AE" dirty="0" smtClean="0"/>
                        <a:t>من حيث </a:t>
                      </a:r>
                      <a:endParaRPr lang="en-GB" dirty="0"/>
                    </a:p>
                  </a:txBody>
                  <a:tcPr/>
                </a:tc>
              </a:tr>
              <a:tr h="0">
                <a:tc>
                  <a:txBody>
                    <a:bodyPr/>
                    <a:lstStyle/>
                    <a:p>
                      <a:pPr algn="ctr"/>
                      <a:r>
                        <a:rPr lang="ar-AE" dirty="0" smtClean="0"/>
                        <a:t>عقاب من الدرجة الأولى </a:t>
                      </a:r>
                      <a:endParaRPr lang="en-GB" dirty="0"/>
                    </a:p>
                  </a:txBody>
                  <a:tcPr/>
                </a:tc>
                <a:tc>
                  <a:txBody>
                    <a:bodyPr/>
                    <a:lstStyle/>
                    <a:p>
                      <a:pPr algn="ctr"/>
                      <a:r>
                        <a:rPr lang="ar-AE" dirty="0" smtClean="0"/>
                        <a:t>تعزيز إيجابي </a:t>
                      </a:r>
                      <a:endParaRPr lang="en-GB" dirty="0"/>
                    </a:p>
                  </a:txBody>
                  <a:tcPr/>
                </a:tc>
                <a:tc>
                  <a:txBody>
                    <a:bodyPr/>
                    <a:lstStyle/>
                    <a:p>
                      <a:pPr algn="ctr"/>
                      <a:r>
                        <a:rPr lang="ar-AE" dirty="0" smtClean="0"/>
                        <a:t>ظهوره </a:t>
                      </a:r>
                      <a:endParaRPr lang="en-GB" dirty="0"/>
                    </a:p>
                  </a:txBody>
                  <a:tcPr/>
                </a:tc>
              </a:tr>
              <a:tr h="0">
                <a:tc>
                  <a:txBody>
                    <a:bodyPr/>
                    <a:lstStyle/>
                    <a:p>
                      <a:pPr algn="ctr"/>
                      <a:r>
                        <a:rPr lang="ar-AE" dirty="0" smtClean="0"/>
                        <a:t>تعزيز سلبي </a:t>
                      </a:r>
                      <a:endParaRPr lang="en-GB" dirty="0"/>
                    </a:p>
                  </a:txBody>
                  <a:tcPr/>
                </a:tc>
                <a:tc>
                  <a:txBody>
                    <a:bodyPr/>
                    <a:lstStyle/>
                    <a:p>
                      <a:pPr algn="ctr"/>
                      <a:r>
                        <a:rPr lang="ar-AE" dirty="0" smtClean="0"/>
                        <a:t>عقاب من الدرجة الثانية </a:t>
                      </a:r>
                      <a:endParaRPr lang="en-GB" dirty="0"/>
                    </a:p>
                  </a:txBody>
                  <a:tcPr/>
                </a:tc>
                <a:tc>
                  <a:txBody>
                    <a:bodyPr/>
                    <a:lstStyle/>
                    <a:p>
                      <a:pPr algn="ctr"/>
                      <a:r>
                        <a:rPr lang="ar-AE" dirty="0" smtClean="0"/>
                        <a:t>إزالته </a:t>
                      </a:r>
                      <a:endParaRPr lang="en-GB" dirty="0"/>
                    </a:p>
                  </a:txBody>
                  <a:tcPr/>
                </a:tc>
              </a:tr>
            </a:tbl>
          </a:graphicData>
        </a:graphic>
      </p:graphicFrame>
    </p:spTree>
    <p:extLst>
      <p:ext uri="{BB962C8B-B14F-4D97-AF65-F5344CB8AC3E}">
        <p14:creationId xmlns:p14="http://schemas.microsoft.com/office/powerpoint/2010/main" val="3055386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bg/>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animBg="1"/>
    </p:bld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ar-AE" b="1" u="sng" dirty="0" smtClean="0">
                <a:solidFill>
                  <a:schemeClr val="tx2"/>
                </a:solidFill>
                <a:uFill>
                  <a:solidFill>
                    <a:schemeClr val="tx2"/>
                  </a:solidFill>
                </a:uFill>
              </a:rPr>
              <a:t>المبادئ الأساسية في تعديل السلوك </a:t>
            </a:r>
            <a:endParaRPr lang="en-GB" b="1" u="sng" dirty="0">
              <a:solidFill>
                <a:schemeClr val="tx2"/>
              </a:solidFill>
              <a:uFill>
                <a:solidFill>
                  <a:schemeClr val="tx2"/>
                </a:solidFill>
              </a:uFill>
            </a:endParaRPr>
          </a:p>
        </p:txBody>
      </p:sp>
      <p:sp>
        <p:nvSpPr>
          <p:cNvPr id="3" name="Content Placeholder 2"/>
          <p:cNvSpPr>
            <a:spLocks noGrp="1"/>
          </p:cNvSpPr>
          <p:nvPr>
            <p:ph idx="1"/>
          </p:nvPr>
        </p:nvSpPr>
        <p:spPr>
          <a:ln w="50800">
            <a:solidFill>
              <a:schemeClr val="tx2"/>
            </a:solidFill>
          </a:ln>
        </p:spPr>
        <p:txBody>
          <a:bodyPr/>
          <a:lstStyle/>
          <a:p>
            <a:pPr marL="0" indent="0" algn="r" rtl="1">
              <a:buNone/>
            </a:pPr>
            <a:endParaRPr lang="ar-AE" dirty="0" smtClean="0"/>
          </a:p>
          <a:p>
            <a:pPr marL="0" indent="0" algn="r" rtl="1">
              <a:buNone/>
            </a:pPr>
            <a:r>
              <a:rPr lang="ar-AE" dirty="0" smtClean="0"/>
              <a:t>**مبدأ المحو : هو ضعف السلوك من خلال إطفاء المعززات التي تضمن استمراريته .</a:t>
            </a:r>
            <a:endParaRPr lang="ar-AE" dirty="0"/>
          </a:p>
        </p:txBody>
      </p:sp>
    </p:spTree>
    <p:extLst>
      <p:ext uri="{BB962C8B-B14F-4D97-AF65-F5344CB8AC3E}">
        <p14:creationId xmlns:p14="http://schemas.microsoft.com/office/powerpoint/2010/main" val="192011395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bg/>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animBg="1"/>
    </p:bld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ar-AE" b="1" u="sng" dirty="0" smtClean="0">
                <a:solidFill>
                  <a:schemeClr val="tx2"/>
                </a:solidFill>
                <a:uFill>
                  <a:solidFill>
                    <a:schemeClr val="tx2"/>
                  </a:solidFill>
                </a:uFill>
              </a:rPr>
              <a:t>المبادئ الأساسية في تعديل السلوك </a:t>
            </a:r>
            <a:endParaRPr lang="en-GB" b="1" u="sng" dirty="0">
              <a:solidFill>
                <a:schemeClr val="tx2"/>
              </a:solidFill>
              <a:uFill>
                <a:solidFill>
                  <a:schemeClr val="tx2"/>
                </a:solidFill>
              </a:uFill>
            </a:endParaRPr>
          </a:p>
        </p:txBody>
      </p:sp>
      <p:sp>
        <p:nvSpPr>
          <p:cNvPr id="3" name="Content Placeholder 2"/>
          <p:cNvSpPr>
            <a:spLocks noGrp="1"/>
          </p:cNvSpPr>
          <p:nvPr>
            <p:ph idx="1"/>
          </p:nvPr>
        </p:nvSpPr>
        <p:spPr>
          <a:ln w="50800">
            <a:solidFill>
              <a:schemeClr val="tx2"/>
            </a:solidFill>
          </a:ln>
        </p:spPr>
        <p:txBody>
          <a:bodyPr/>
          <a:lstStyle/>
          <a:p>
            <a:pPr marL="0" indent="0" algn="r" rtl="1">
              <a:buNone/>
            </a:pPr>
            <a:endParaRPr lang="ar-AE" dirty="0" smtClean="0"/>
          </a:p>
          <a:p>
            <a:pPr marL="0" indent="0" algn="r" rtl="1">
              <a:buNone/>
            </a:pPr>
            <a:r>
              <a:rPr lang="ar-AE" dirty="0" smtClean="0"/>
              <a:t>**مبدأ ضبط المثير : وهو عملية تعزيز الاستجابة عند المميزات الإيجابية وعدم تعزيزها عند المميزات السلبية .</a:t>
            </a:r>
            <a:endParaRPr lang="ar-AE" dirty="0"/>
          </a:p>
        </p:txBody>
      </p:sp>
    </p:spTree>
    <p:extLst>
      <p:ext uri="{BB962C8B-B14F-4D97-AF65-F5344CB8AC3E}">
        <p14:creationId xmlns:p14="http://schemas.microsoft.com/office/powerpoint/2010/main" val="41172940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bg/>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animBg="1"/>
    </p:bld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ar-AE" b="1" u="sng" dirty="0" smtClean="0">
                <a:solidFill>
                  <a:schemeClr val="tx2"/>
                </a:solidFill>
                <a:uFill>
                  <a:solidFill>
                    <a:schemeClr val="tx2"/>
                  </a:solidFill>
                </a:uFill>
              </a:rPr>
              <a:t>المبادئ الأساسية في تعديل السلوك </a:t>
            </a:r>
            <a:endParaRPr lang="en-GB" b="1" u="sng" dirty="0">
              <a:solidFill>
                <a:schemeClr val="tx2"/>
              </a:solidFill>
              <a:uFill>
                <a:solidFill>
                  <a:schemeClr val="tx2"/>
                </a:solidFill>
              </a:uFill>
            </a:endParaRPr>
          </a:p>
        </p:txBody>
      </p:sp>
      <p:sp>
        <p:nvSpPr>
          <p:cNvPr id="3" name="Content Placeholder 2"/>
          <p:cNvSpPr>
            <a:spLocks noGrp="1"/>
          </p:cNvSpPr>
          <p:nvPr>
            <p:ph idx="1"/>
          </p:nvPr>
        </p:nvSpPr>
        <p:spPr>
          <a:ln w="50800">
            <a:solidFill>
              <a:schemeClr val="tx2"/>
            </a:solidFill>
          </a:ln>
        </p:spPr>
        <p:txBody>
          <a:bodyPr/>
          <a:lstStyle/>
          <a:p>
            <a:pPr marL="0" indent="0" algn="r" rtl="1">
              <a:buNone/>
            </a:pPr>
            <a:endParaRPr lang="ar-AE" dirty="0" smtClean="0"/>
          </a:p>
          <a:p>
            <a:pPr marL="0" indent="0" algn="r" rtl="1">
              <a:buNone/>
            </a:pPr>
            <a:r>
              <a:rPr lang="ar-AE" dirty="0" smtClean="0"/>
              <a:t>**مبدأ التمييز : هو التمييز بين المثيرات المتشابهة بحيث يستجيب لكل مثير بالاستجابة المناسبة .</a:t>
            </a:r>
            <a:endParaRPr lang="ar-AE" dirty="0"/>
          </a:p>
        </p:txBody>
      </p:sp>
    </p:spTree>
    <p:extLst>
      <p:ext uri="{BB962C8B-B14F-4D97-AF65-F5344CB8AC3E}">
        <p14:creationId xmlns:p14="http://schemas.microsoft.com/office/powerpoint/2010/main" val="41172940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bg/>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animBg="1"/>
    </p:bld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ar-AE" b="1" u="sng" dirty="0" smtClean="0">
                <a:solidFill>
                  <a:schemeClr val="tx2"/>
                </a:solidFill>
                <a:uFill>
                  <a:solidFill>
                    <a:schemeClr val="tx2"/>
                  </a:solidFill>
                </a:uFill>
              </a:rPr>
              <a:t>المبادئ الأساسية في تعديل السلوك </a:t>
            </a:r>
            <a:endParaRPr lang="en-GB" b="1" u="sng" dirty="0">
              <a:solidFill>
                <a:schemeClr val="tx2"/>
              </a:solidFill>
              <a:uFill>
                <a:solidFill>
                  <a:schemeClr val="tx2"/>
                </a:solidFill>
              </a:uFill>
            </a:endParaRPr>
          </a:p>
        </p:txBody>
      </p:sp>
      <p:sp>
        <p:nvSpPr>
          <p:cNvPr id="3" name="Content Placeholder 2"/>
          <p:cNvSpPr>
            <a:spLocks noGrp="1"/>
          </p:cNvSpPr>
          <p:nvPr>
            <p:ph idx="1"/>
          </p:nvPr>
        </p:nvSpPr>
        <p:spPr>
          <a:ln w="50800">
            <a:solidFill>
              <a:schemeClr val="tx2"/>
            </a:solidFill>
          </a:ln>
        </p:spPr>
        <p:txBody>
          <a:bodyPr/>
          <a:lstStyle/>
          <a:p>
            <a:pPr marL="0" indent="0" algn="r" rtl="1">
              <a:buNone/>
            </a:pPr>
            <a:endParaRPr lang="ar-AE" dirty="0" smtClean="0"/>
          </a:p>
          <a:p>
            <a:pPr marL="0" indent="0" algn="r" rtl="1">
              <a:buNone/>
            </a:pPr>
            <a:r>
              <a:rPr lang="ar-AE" dirty="0" smtClean="0"/>
              <a:t>**مبدأ التعميم : هو ممارسة الاستجابة التي تم تعلمها في موقف معين في المواقف الأخرى المشابهة لها . </a:t>
            </a:r>
            <a:endParaRPr lang="ar-AE" dirty="0"/>
          </a:p>
        </p:txBody>
      </p:sp>
    </p:spTree>
    <p:extLst>
      <p:ext uri="{BB962C8B-B14F-4D97-AF65-F5344CB8AC3E}">
        <p14:creationId xmlns:p14="http://schemas.microsoft.com/office/powerpoint/2010/main" val="41172940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bg/>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animBg="1"/>
    </p:bld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ar-AE" b="1" u="sng" dirty="0" smtClean="0">
                <a:solidFill>
                  <a:schemeClr val="tx2"/>
                </a:solidFill>
                <a:uFill>
                  <a:solidFill>
                    <a:schemeClr val="tx2"/>
                  </a:solidFill>
                </a:uFill>
              </a:rPr>
              <a:t>خصائص تعديل السلوك </a:t>
            </a:r>
            <a:endParaRPr lang="en-GB" b="1" u="sng" dirty="0">
              <a:solidFill>
                <a:schemeClr val="tx2"/>
              </a:solidFill>
              <a:uFill>
                <a:solidFill>
                  <a:schemeClr val="tx2"/>
                </a:solidFill>
              </a:uFill>
            </a:endParaRPr>
          </a:p>
        </p:txBody>
      </p:sp>
      <p:sp>
        <p:nvSpPr>
          <p:cNvPr id="3" name="Content Placeholder 2"/>
          <p:cNvSpPr>
            <a:spLocks noGrp="1"/>
          </p:cNvSpPr>
          <p:nvPr>
            <p:ph idx="1"/>
          </p:nvPr>
        </p:nvSpPr>
        <p:spPr>
          <a:ln w="50800">
            <a:solidFill>
              <a:schemeClr val="tx2"/>
            </a:solidFill>
          </a:ln>
        </p:spPr>
        <p:txBody>
          <a:bodyPr>
            <a:normAutofit lnSpcReduction="10000"/>
          </a:bodyPr>
          <a:lstStyle/>
          <a:p>
            <a:pPr marL="0" indent="0" algn="r" rtl="1">
              <a:buNone/>
            </a:pPr>
            <a:r>
              <a:rPr lang="ar-AE" dirty="0" smtClean="0"/>
              <a:t>*التركيز على السلوك الظاهر </a:t>
            </a:r>
          </a:p>
          <a:p>
            <a:pPr marL="0" indent="0" algn="r" rtl="1">
              <a:buNone/>
            </a:pPr>
            <a:r>
              <a:rPr lang="ar-AE" dirty="0" smtClean="0"/>
              <a:t>*تقييم فاعلية أجراءات تعديل السلوك </a:t>
            </a:r>
          </a:p>
          <a:p>
            <a:pPr marL="0" indent="0" algn="r" rtl="1">
              <a:buNone/>
            </a:pPr>
            <a:r>
              <a:rPr lang="ar-AE" dirty="0" smtClean="0"/>
              <a:t>*التعامل مع السلوك بوصفه يخضع لقوانين محددة .</a:t>
            </a:r>
          </a:p>
          <a:p>
            <a:pPr marL="0" indent="0" algn="r" rtl="1">
              <a:buNone/>
            </a:pPr>
            <a:r>
              <a:rPr lang="ar-AE" dirty="0" smtClean="0"/>
              <a:t>*التعامل مع السلوك بوصفه محكوما بنتائجه .</a:t>
            </a:r>
          </a:p>
          <a:p>
            <a:pPr marL="0" indent="0" algn="r" rtl="1">
              <a:buNone/>
            </a:pPr>
            <a:r>
              <a:rPr lang="ar-AE" dirty="0" smtClean="0"/>
              <a:t>*التعامل مع السلوك بوصفه مشكلة وليس عرضا لها .</a:t>
            </a:r>
          </a:p>
          <a:p>
            <a:pPr marL="0" indent="0" algn="r" rtl="1">
              <a:buNone/>
            </a:pPr>
            <a:r>
              <a:rPr lang="ar-AE" dirty="0" smtClean="0"/>
              <a:t>*التعامل مع السلوك سويا كان أو شاذا بوصفه متعلما </a:t>
            </a:r>
          </a:p>
          <a:p>
            <a:pPr marL="0" indent="0" algn="r" rtl="1">
              <a:buNone/>
            </a:pPr>
            <a:r>
              <a:rPr lang="ar-AE" dirty="0" smtClean="0"/>
              <a:t>*إجراء تعديل السلوك في البيئة التي يحصل فيها السلوك .</a:t>
            </a:r>
          </a:p>
          <a:p>
            <a:pPr marL="0" indent="0" algn="r" rtl="1">
              <a:buNone/>
            </a:pPr>
            <a:r>
              <a:rPr lang="ar-AE" dirty="0" smtClean="0"/>
              <a:t>*العمل على مراعات الروق الفردية .</a:t>
            </a:r>
            <a:endParaRPr lang="ar-AE" dirty="0"/>
          </a:p>
        </p:txBody>
      </p:sp>
    </p:spTree>
    <p:extLst>
      <p:ext uri="{BB962C8B-B14F-4D97-AF65-F5344CB8AC3E}">
        <p14:creationId xmlns:p14="http://schemas.microsoft.com/office/powerpoint/2010/main" val="361093253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bg/>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animBg="1"/>
    </p:bld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ar-AE" b="1" u="sng" dirty="0" smtClean="0">
                <a:solidFill>
                  <a:schemeClr val="tx2"/>
                </a:solidFill>
                <a:uFill>
                  <a:solidFill>
                    <a:schemeClr val="tx2"/>
                  </a:solidFill>
                </a:uFill>
              </a:rPr>
              <a:t>خطوات تعديل السلوك </a:t>
            </a:r>
            <a:endParaRPr lang="en-GB" b="1" u="sng" dirty="0">
              <a:solidFill>
                <a:schemeClr val="tx2"/>
              </a:solidFill>
              <a:uFill>
                <a:solidFill>
                  <a:schemeClr val="tx2"/>
                </a:solidFill>
              </a:uFill>
            </a:endParaRPr>
          </a:p>
        </p:txBody>
      </p:sp>
      <p:graphicFrame>
        <p:nvGraphicFramePr>
          <p:cNvPr id="5" name="Content Placeholder 4"/>
          <p:cNvGraphicFramePr>
            <a:graphicFrameLocks noGrp="1"/>
          </p:cNvGraphicFramePr>
          <p:nvPr>
            <p:ph idx="1"/>
            <p:extLst>
              <p:ext uri="{D42A27DB-BD31-4B8C-83A1-F6EECF244321}">
                <p14:modId xmlns:p14="http://schemas.microsoft.com/office/powerpoint/2010/main" val="767265838"/>
              </p:ext>
            </p:extLst>
          </p:nvPr>
        </p:nvGraphicFramePr>
        <p:xfrm>
          <a:off x="457200" y="1722437"/>
          <a:ext cx="8229600" cy="4525963"/>
        </p:xfrm>
        <a:graphic>
          <a:graphicData uri="http://schemas.openxmlformats.org/drawingml/2006/diagram">
            <dgm:relIds xmlns:dgm="http://schemas.openxmlformats.org/drawingml/2006/diagram" xmlns:r="http://schemas.openxmlformats.org/officeDocument/2006/relationships" r:dm="rId3" r:lo="rId4" r:qs="rId5" r:cs="rId6"/>
          </a:graphicData>
        </a:graphic>
      </p:graphicFrame>
    </p:spTree>
    <p:extLst>
      <p:ext uri="{BB962C8B-B14F-4D97-AF65-F5344CB8AC3E}">
        <p14:creationId xmlns:p14="http://schemas.microsoft.com/office/powerpoint/2010/main" val="3085165816"/>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AE" b="1" u="sng" dirty="0" smtClean="0">
                <a:solidFill>
                  <a:schemeClr val="tx2"/>
                </a:solidFill>
                <a:uFill>
                  <a:solidFill>
                    <a:schemeClr val="tx2"/>
                  </a:solidFill>
                </a:uFill>
              </a:rPr>
              <a:t>تعريف تعديل السلوك </a:t>
            </a:r>
            <a:endParaRPr lang="en-GB" b="1" u="sng" dirty="0">
              <a:solidFill>
                <a:schemeClr val="tx2"/>
              </a:solidFill>
              <a:uFill>
                <a:solidFill>
                  <a:schemeClr val="tx2"/>
                </a:solidFill>
              </a:uFill>
            </a:endParaRPr>
          </a:p>
        </p:txBody>
      </p:sp>
      <p:sp>
        <p:nvSpPr>
          <p:cNvPr id="3" name="Content Placeholder 2"/>
          <p:cNvSpPr>
            <a:spLocks noGrp="1"/>
          </p:cNvSpPr>
          <p:nvPr>
            <p:ph idx="1"/>
          </p:nvPr>
        </p:nvSpPr>
        <p:spPr>
          <a:ln w="50800">
            <a:solidFill>
              <a:schemeClr val="tx2"/>
            </a:solidFill>
          </a:ln>
        </p:spPr>
        <p:txBody>
          <a:bodyPr/>
          <a:lstStyle/>
          <a:p>
            <a:pPr marL="0" indent="0" algn="r" rtl="1">
              <a:buNone/>
            </a:pPr>
            <a:endParaRPr lang="ar-AE" dirty="0"/>
          </a:p>
          <a:p>
            <a:pPr marL="0" indent="0" algn="r" rtl="1">
              <a:buNone/>
            </a:pPr>
            <a:r>
              <a:rPr lang="ar-AE" dirty="0" smtClean="0"/>
              <a:t>*ماالفرق بين الفروع النظرية والتطبيقية في علم النفس ؟</a:t>
            </a:r>
          </a:p>
          <a:p>
            <a:pPr marL="0" indent="0" algn="r" rtl="1">
              <a:buNone/>
            </a:pPr>
            <a:endParaRPr lang="ar-AE" dirty="0"/>
          </a:p>
          <a:p>
            <a:pPr marL="0" indent="0" algn="r" rtl="1">
              <a:buNone/>
            </a:pPr>
            <a:r>
              <a:rPr lang="ar-AE" dirty="0" smtClean="0"/>
              <a:t>* هل يعد تعديل السلوك من الفروع النظرية أم التطبيقية ؟</a:t>
            </a:r>
            <a:endParaRPr lang="en-GB" dirty="0"/>
          </a:p>
        </p:txBody>
      </p:sp>
    </p:spTree>
    <p:extLst>
      <p:ext uri="{BB962C8B-B14F-4D97-AF65-F5344CB8AC3E}">
        <p14:creationId xmlns:p14="http://schemas.microsoft.com/office/powerpoint/2010/main" val="827699885"/>
      </p:ext>
    </p:extLst>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ar-AE" b="1" u="sng" dirty="0" smtClean="0">
                <a:solidFill>
                  <a:schemeClr val="tx2"/>
                </a:solidFill>
                <a:uFill>
                  <a:solidFill>
                    <a:schemeClr val="tx2"/>
                  </a:solidFill>
                </a:uFill>
              </a:rPr>
              <a:t>خطوات تعديل السلوك </a:t>
            </a:r>
            <a:endParaRPr lang="en-GB" b="1" u="sng" dirty="0">
              <a:solidFill>
                <a:schemeClr val="tx2"/>
              </a:solidFill>
              <a:uFill>
                <a:solidFill>
                  <a:schemeClr val="tx2"/>
                </a:solidFill>
              </a:uFill>
            </a:endParaRPr>
          </a:p>
        </p:txBody>
      </p:sp>
      <p:graphicFrame>
        <p:nvGraphicFramePr>
          <p:cNvPr id="5" name="Content Placeholder 4"/>
          <p:cNvGraphicFramePr>
            <a:graphicFrameLocks noGrp="1"/>
          </p:cNvGraphicFramePr>
          <p:nvPr>
            <p:ph idx="1"/>
            <p:extLst>
              <p:ext uri="{D42A27DB-BD31-4B8C-83A1-F6EECF244321}">
                <p14:modId xmlns:p14="http://schemas.microsoft.com/office/powerpoint/2010/main" val="1863712144"/>
              </p:ext>
            </p:extLst>
          </p:nvPr>
        </p:nvGraphicFramePr>
        <p:xfrm>
          <a:off x="457200" y="1600200"/>
          <a:ext cx="8229600" cy="4525963"/>
        </p:xfrm>
        <a:graphic>
          <a:graphicData uri="http://schemas.openxmlformats.org/drawingml/2006/diagram">
            <dgm:relIds xmlns:dgm="http://schemas.openxmlformats.org/drawingml/2006/diagram" xmlns:r="http://schemas.openxmlformats.org/officeDocument/2006/relationships" r:dm="rId3" r:lo="rId4" r:qs="rId5" r:cs="rId6"/>
          </a:graphicData>
        </a:graphic>
      </p:graphicFrame>
    </p:spTree>
    <p:extLst>
      <p:ext uri="{BB962C8B-B14F-4D97-AF65-F5344CB8AC3E}">
        <p14:creationId xmlns:p14="http://schemas.microsoft.com/office/powerpoint/2010/main" val="1305882341"/>
      </p:ext>
    </p:extLst>
  </p:cSld>
  <p:clrMapOvr>
    <a:masterClrMapping/>
  </p:clrMapOvr>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endParaRPr lang="en-GB" b="1" u="sng" dirty="0">
              <a:solidFill>
                <a:schemeClr val="tx2"/>
              </a:solidFill>
              <a:uFill>
                <a:solidFill>
                  <a:schemeClr val="tx2"/>
                </a:solidFill>
              </a:uFill>
            </a:endParaRPr>
          </a:p>
        </p:txBody>
      </p:sp>
      <p:sp>
        <p:nvSpPr>
          <p:cNvPr id="3" name="Content Placeholder 2"/>
          <p:cNvSpPr>
            <a:spLocks noGrp="1"/>
          </p:cNvSpPr>
          <p:nvPr>
            <p:ph idx="1"/>
          </p:nvPr>
        </p:nvSpPr>
        <p:spPr>
          <a:ln w="50800">
            <a:solidFill>
              <a:schemeClr val="tx2"/>
            </a:solidFill>
          </a:ln>
        </p:spPr>
        <p:txBody>
          <a:bodyPr>
            <a:normAutofit/>
          </a:bodyPr>
          <a:lstStyle/>
          <a:p>
            <a:pPr marL="0" indent="0" algn="r" rtl="1">
              <a:buNone/>
            </a:pPr>
            <a:endParaRPr lang="ar-AE" dirty="0" smtClean="0"/>
          </a:p>
          <a:p>
            <a:pPr marL="0" indent="0" algn="r" rtl="1">
              <a:buNone/>
            </a:pPr>
            <a:endParaRPr lang="ar-AE" dirty="0"/>
          </a:p>
          <a:p>
            <a:pPr marL="0" indent="0" algn="r" rtl="1">
              <a:buNone/>
            </a:pPr>
            <a:endParaRPr lang="ar-AE" dirty="0" smtClean="0"/>
          </a:p>
          <a:p>
            <a:pPr marL="0" indent="0" algn="ctr" rtl="1">
              <a:buNone/>
            </a:pPr>
            <a:r>
              <a:rPr lang="ar-AE" dirty="0" smtClean="0"/>
              <a:t>تقييم ذاتي </a:t>
            </a:r>
            <a:endParaRPr lang="ar-AE" dirty="0"/>
          </a:p>
        </p:txBody>
      </p:sp>
    </p:spTree>
    <p:extLst>
      <p:ext uri="{BB962C8B-B14F-4D97-AF65-F5344CB8AC3E}">
        <p14:creationId xmlns:p14="http://schemas.microsoft.com/office/powerpoint/2010/main" val="308516581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bg/>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animBg="1"/>
    </p:bld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ar-AE" b="1" u="sng" dirty="0" smtClean="0">
                <a:solidFill>
                  <a:schemeClr val="tx2"/>
                </a:solidFill>
                <a:uFill>
                  <a:solidFill>
                    <a:schemeClr val="tx2"/>
                  </a:solidFill>
                </a:uFill>
              </a:rPr>
              <a:t>خصائص تعديل السلوك </a:t>
            </a:r>
            <a:endParaRPr lang="en-GB" b="1" u="sng" dirty="0">
              <a:solidFill>
                <a:schemeClr val="tx2"/>
              </a:solidFill>
              <a:uFill>
                <a:solidFill>
                  <a:schemeClr val="tx2"/>
                </a:solidFill>
              </a:uFill>
            </a:endParaRPr>
          </a:p>
        </p:txBody>
      </p:sp>
      <p:sp>
        <p:nvSpPr>
          <p:cNvPr id="3" name="Content Placeholder 2"/>
          <p:cNvSpPr>
            <a:spLocks noGrp="1"/>
          </p:cNvSpPr>
          <p:nvPr>
            <p:ph idx="1"/>
          </p:nvPr>
        </p:nvSpPr>
        <p:spPr>
          <a:ln w="50800">
            <a:solidFill>
              <a:schemeClr val="tx2"/>
            </a:solidFill>
          </a:ln>
        </p:spPr>
        <p:txBody>
          <a:bodyPr>
            <a:normAutofit/>
          </a:bodyPr>
          <a:lstStyle/>
          <a:p>
            <a:pPr marL="0" indent="0" algn="r" rtl="1">
              <a:buNone/>
            </a:pPr>
            <a:endParaRPr lang="ar-AE" dirty="0" smtClean="0"/>
          </a:p>
          <a:p>
            <a:pPr marL="0" indent="0" algn="r" rtl="1">
              <a:buNone/>
            </a:pPr>
            <a:r>
              <a:rPr lang="ar-AE" dirty="0" smtClean="0"/>
              <a:t>1-وحدة السلوك هي :</a:t>
            </a:r>
          </a:p>
          <a:p>
            <a:pPr marL="0" indent="0" algn="r" rtl="1">
              <a:buNone/>
            </a:pPr>
            <a:endParaRPr lang="ar-AE" dirty="0"/>
          </a:p>
          <a:p>
            <a:pPr marL="0" indent="0" algn="r" rtl="1">
              <a:buNone/>
            </a:pPr>
            <a:r>
              <a:rPr lang="ar-AE" dirty="0" smtClean="0"/>
              <a:t>1-المثير </a:t>
            </a:r>
          </a:p>
          <a:p>
            <a:pPr marL="0" indent="0" algn="r" rtl="1">
              <a:buNone/>
            </a:pPr>
            <a:r>
              <a:rPr lang="ar-AE" dirty="0" smtClean="0"/>
              <a:t>2-الاستجابة </a:t>
            </a:r>
          </a:p>
          <a:p>
            <a:pPr marL="0" indent="0" algn="r" rtl="1">
              <a:buNone/>
            </a:pPr>
            <a:r>
              <a:rPr lang="ar-AE" dirty="0" smtClean="0"/>
              <a:t>3-البيئة </a:t>
            </a:r>
          </a:p>
          <a:p>
            <a:pPr marL="0" indent="0" algn="r" rtl="1">
              <a:buNone/>
            </a:pPr>
            <a:r>
              <a:rPr lang="ar-AE" dirty="0" smtClean="0"/>
              <a:t>4-العمليات المعرفية </a:t>
            </a:r>
            <a:endParaRPr lang="ar-AE" dirty="0"/>
          </a:p>
        </p:txBody>
      </p:sp>
    </p:spTree>
    <p:extLst>
      <p:ext uri="{BB962C8B-B14F-4D97-AF65-F5344CB8AC3E}">
        <p14:creationId xmlns:p14="http://schemas.microsoft.com/office/powerpoint/2010/main" val="308516581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bg/>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animBg="1"/>
    </p:bld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ar-AE" b="1" u="sng" dirty="0" smtClean="0">
                <a:solidFill>
                  <a:schemeClr val="tx2"/>
                </a:solidFill>
                <a:uFill>
                  <a:solidFill>
                    <a:schemeClr val="tx2"/>
                  </a:solidFill>
                </a:uFill>
              </a:rPr>
              <a:t>خصائص تعديل السلوك </a:t>
            </a:r>
            <a:endParaRPr lang="en-GB" b="1" u="sng" dirty="0">
              <a:solidFill>
                <a:schemeClr val="tx2"/>
              </a:solidFill>
              <a:uFill>
                <a:solidFill>
                  <a:schemeClr val="tx2"/>
                </a:solidFill>
              </a:uFill>
            </a:endParaRPr>
          </a:p>
        </p:txBody>
      </p:sp>
      <p:sp>
        <p:nvSpPr>
          <p:cNvPr id="3" name="Content Placeholder 2"/>
          <p:cNvSpPr>
            <a:spLocks noGrp="1"/>
          </p:cNvSpPr>
          <p:nvPr>
            <p:ph idx="1"/>
          </p:nvPr>
        </p:nvSpPr>
        <p:spPr>
          <a:ln w="50800">
            <a:solidFill>
              <a:schemeClr val="tx2"/>
            </a:solidFill>
          </a:ln>
        </p:spPr>
        <p:txBody>
          <a:bodyPr>
            <a:normAutofit/>
          </a:bodyPr>
          <a:lstStyle/>
          <a:p>
            <a:pPr marL="0" indent="0" algn="r" rtl="1">
              <a:buNone/>
            </a:pPr>
            <a:r>
              <a:rPr lang="ar-AE" dirty="0" smtClean="0"/>
              <a:t>2-خوف الطفل من كل المعلمين بعد توبيخ أحدهم له يتبع :</a:t>
            </a:r>
          </a:p>
          <a:p>
            <a:pPr marL="0" indent="0" algn="r" rtl="1">
              <a:buNone/>
            </a:pPr>
            <a:endParaRPr lang="ar-AE" dirty="0"/>
          </a:p>
          <a:p>
            <a:pPr marL="0" indent="0" algn="r" rtl="1">
              <a:buNone/>
            </a:pPr>
            <a:r>
              <a:rPr lang="ar-AE" dirty="0" smtClean="0"/>
              <a:t>1-مبدأ التعميم </a:t>
            </a:r>
          </a:p>
          <a:p>
            <a:pPr marL="0" indent="0" algn="r" rtl="1">
              <a:buNone/>
            </a:pPr>
            <a:r>
              <a:rPr lang="ar-AE" dirty="0" smtClean="0"/>
              <a:t>2-مبدأ المحو </a:t>
            </a:r>
          </a:p>
          <a:p>
            <a:pPr marL="0" indent="0" algn="r" rtl="1">
              <a:buNone/>
            </a:pPr>
            <a:r>
              <a:rPr lang="ar-AE" dirty="0" smtClean="0"/>
              <a:t>3-مبدأ ضبط المثير </a:t>
            </a:r>
          </a:p>
          <a:p>
            <a:pPr marL="0" indent="0" algn="r" rtl="1">
              <a:buNone/>
            </a:pPr>
            <a:r>
              <a:rPr lang="ar-AE" dirty="0" smtClean="0"/>
              <a:t>4-مبدأ العقاب </a:t>
            </a:r>
          </a:p>
        </p:txBody>
      </p:sp>
    </p:spTree>
    <p:extLst>
      <p:ext uri="{BB962C8B-B14F-4D97-AF65-F5344CB8AC3E}">
        <p14:creationId xmlns:p14="http://schemas.microsoft.com/office/powerpoint/2010/main" val="308516581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bg/>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animBg="1"/>
    </p:bld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ar-AE" b="1" u="sng" dirty="0" smtClean="0">
                <a:solidFill>
                  <a:schemeClr val="tx2"/>
                </a:solidFill>
                <a:uFill>
                  <a:solidFill>
                    <a:schemeClr val="tx2"/>
                  </a:solidFill>
                </a:uFill>
              </a:rPr>
              <a:t>خصائص تعديل السلوك </a:t>
            </a:r>
            <a:endParaRPr lang="en-GB" b="1" u="sng" dirty="0">
              <a:solidFill>
                <a:schemeClr val="tx2"/>
              </a:solidFill>
              <a:uFill>
                <a:solidFill>
                  <a:schemeClr val="tx2"/>
                </a:solidFill>
              </a:uFill>
            </a:endParaRPr>
          </a:p>
        </p:txBody>
      </p:sp>
      <p:sp>
        <p:nvSpPr>
          <p:cNvPr id="3" name="Content Placeholder 2"/>
          <p:cNvSpPr>
            <a:spLocks noGrp="1"/>
          </p:cNvSpPr>
          <p:nvPr>
            <p:ph idx="1"/>
          </p:nvPr>
        </p:nvSpPr>
        <p:spPr>
          <a:ln w="50800">
            <a:solidFill>
              <a:schemeClr val="tx2"/>
            </a:solidFill>
          </a:ln>
        </p:spPr>
        <p:txBody>
          <a:bodyPr>
            <a:normAutofit/>
          </a:bodyPr>
          <a:lstStyle/>
          <a:p>
            <a:pPr marL="0" indent="0" algn="r" rtl="1">
              <a:buNone/>
            </a:pPr>
            <a:r>
              <a:rPr lang="ar-AE" dirty="0" smtClean="0"/>
              <a:t>3-من خصائص تعديل السوك هو :</a:t>
            </a:r>
          </a:p>
          <a:p>
            <a:pPr marL="0" indent="0" algn="r" rtl="1">
              <a:buNone/>
            </a:pPr>
            <a:endParaRPr lang="ar-AE" dirty="0"/>
          </a:p>
          <a:p>
            <a:pPr marL="0" indent="0" algn="r" rtl="1">
              <a:buNone/>
            </a:pPr>
            <a:r>
              <a:rPr lang="ar-AE" dirty="0" smtClean="0"/>
              <a:t>1-تركيزه على الماضي </a:t>
            </a:r>
          </a:p>
          <a:p>
            <a:pPr marL="0" indent="0" algn="r" rtl="1">
              <a:buNone/>
            </a:pPr>
            <a:r>
              <a:rPr lang="ar-AE" dirty="0" smtClean="0"/>
              <a:t>2-اهتمامه بأوجه الشبه بين الأفراد .</a:t>
            </a:r>
          </a:p>
          <a:p>
            <a:pPr marL="0" indent="0" algn="r" rtl="1">
              <a:buNone/>
            </a:pPr>
            <a:r>
              <a:rPr lang="ar-AE" dirty="0" smtClean="0"/>
              <a:t>3-اهتمامه بالصراعات النفسية </a:t>
            </a:r>
          </a:p>
          <a:p>
            <a:pPr marL="0" indent="0" algn="r" rtl="1">
              <a:buNone/>
            </a:pPr>
            <a:r>
              <a:rPr lang="ar-AE" dirty="0" smtClean="0"/>
              <a:t>4-تركيزه على السلوك المتعلم </a:t>
            </a:r>
            <a:endParaRPr lang="ar-AE" dirty="0"/>
          </a:p>
        </p:txBody>
      </p:sp>
    </p:spTree>
    <p:extLst>
      <p:ext uri="{BB962C8B-B14F-4D97-AF65-F5344CB8AC3E}">
        <p14:creationId xmlns:p14="http://schemas.microsoft.com/office/powerpoint/2010/main" val="308516581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bg/>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animBg="1"/>
    </p:bldLst>
  </p:timing>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ar-AE" b="1" u="sng" dirty="0" smtClean="0">
                <a:solidFill>
                  <a:schemeClr val="tx2"/>
                </a:solidFill>
                <a:uFill>
                  <a:solidFill>
                    <a:schemeClr val="tx2"/>
                  </a:solidFill>
                </a:uFill>
              </a:rPr>
              <a:t>خصائص تعديل السلوك </a:t>
            </a:r>
            <a:endParaRPr lang="en-GB" b="1" u="sng" dirty="0">
              <a:solidFill>
                <a:schemeClr val="tx2"/>
              </a:solidFill>
              <a:uFill>
                <a:solidFill>
                  <a:schemeClr val="tx2"/>
                </a:solidFill>
              </a:uFill>
            </a:endParaRPr>
          </a:p>
        </p:txBody>
      </p:sp>
      <p:sp>
        <p:nvSpPr>
          <p:cNvPr id="3" name="Content Placeholder 2"/>
          <p:cNvSpPr>
            <a:spLocks noGrp="1"/>
          </p:cNvSpPr>
          <p:nvPr>
            <p:ph idx="1"/>
          </p:nvPr>
        </p:nvSpPr>
        <p:spPr>
          <a:ln w="50800">
            <a:solidFill>
              <a:schemeClr val="tx2"/>
            </a:solidFill>
          </a:ln>
        </p:spPr>
        <p:txBody>
          <a:bodyPr>
            <a:normAutofit/>
          </a:bodyPr>
          <a:lstStyle/>
          <a:p>
            <a:pPr marL="0" indent="0" algn="r" rtl="1">
              <a:buNone/>
            </a:pPr>
            <a:r>
              <a:rPr lang="ar-AE" dirty="0" smtClean="0"/>
              <a:t>4-المثير الذي يسبق السلوك الاستجابي هو :</a:t>
            </a:r>
          </a:p>
          <a:p>
            <a:pPr marL="0" indent="0" algn="r" rtl="1">
              <a:buNone/>
            </a:pPr>
            <a:endParaRPr lang="ar-AE" dirty="0"/>
          </a:p>
          <a:p>
            <a:pPr marL="0" indent="0" algn="r" rtl="1">
              <a:buNone/>
            </a:pPr>
            <a:r>
              <a:rPr lang="ar-AE" dirty="0" smtClean="0"/>
              <a:t>1-المثير المعزز </a:t>
            </a:r>
          </a:p>
          <a:p>
            <a:pPr marL="0" indent="0" algn="r" rtl="1">
              <a:buNone/>
            </a:pPr>
            <a:r>
              <a:rPr lang="ar-AE" dirty="0" smtClean="0"/>
              <a:t>2-المثير المعاقب </a:t>
            </a:r>
          </a:p>
          <a:p>
            <a:pPr marL="0" indent="0" algn="r" rtl="1">
              <a:buNone/>
            </a:pPr>
            <a:r>
              <a:rPr lang="ar-AE" dirty="0" smtClean="0"/>
              <a:t>3-المثير الاستجراري </a:t>
            </a:r>
          </a:p>
          <a:p>
            <a:pPr marL="0" indent="0" algn="r" rtl="1">
              <a:buNone/>
            </a:pPr>
            <a:r>
              <a:rPr lang="ar-AE" dirty="0" smtClean="0"/>
              <a:t>4-المثير الثانوي </a:t>
            </a:r>
            <a:endParaRPr lang="ar-AE" dirty="0"/>
          </a:p>
        </p:txBody>
      </p:sp>
    </p:spTree>
    <p:extLst>
      <p:ext uri="{BB962C8B-B14F-4D97-AF65-F5344CB8AC3E}">
        <p14:creationId xmlns:p14="http://schemas.microsoft.com/office/powerpoint/2010/main" val="308516581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bg/>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animBg="1"/>
    </p:bldLst>
  </p:timing>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ar-AE" b="1" u="sng" dirty="0" smtClean="0">
                <a:solidFill>
                  <a:schemeClr val="tx2"/>
                </a:solidFill>
                <a:uFill>
                  <a:solidFill>
                    <a:schemeClr val="tx2"/>
                  </a:solidFill>
                </a:uFill>
              </a:rPr>
              <a:t>خصائص تعديل السلوك </a:t>
            </a:r>
            <a:endParaRPr lang="en-GB" b="1" u="sng" dirty="0">
              <a:solidFill>
                <a:schemeClr val="tx2"/>
              </a:solidFill>
              <a:uFill>
                <a:solidFill>
                  <a:schemeClr val="tx2"/>
                </a:solidFill>
              </a:uFill>
            </a:endParaRPr>
          </a:p>
        </p:txBody>
      </p:sp>
      <p:sp>
        <p:nvSpPr>
          <p:cNvPr id="3" name="Content Placeholder 2"/>
          <p:cNvSpPr>
            <a:spLocks noGrp="1"/>
          </p:cNvSpPr>
          <p:nvPr>
            <p:ph idx="1"/>
          </p:nvPr>
        </p:nvSpPr>
        <p:spPr>
          <a:ln w="50800">
            <a:solidFill>
              <a:schemeClr val="tx2"/>
            </a:solidFill>
          </a:ln>
        </p:spPr>
        <p:txBody>
          <a:bodyPr>
            <a:normAutofit/>
          </a:bodyPr>
          <a:lstStyle/>
          <a:p>
            <a:pPr marL="0" indent="0" algn="r" rtl="1">
              <a:buNone/>
            </a:pPr>
            <a:r>
              <a:rPr lang="ar-AE" dirty="0" smtClean="0"/>
              <a:t>5-حرمان الطفل من الحلوى يعتبر :</a:t>
            </a:r>
          </a:p>
          <a:p>
            <a:pPr marL="0" indent="0" algn="r" rtl="1">
              <a:buNone/>
            </a:pPr>
            <a:endParaRPr lang="ar-AE" dirty="0"/>
          </a:p>
          <a:p>
            <a:pPr marL="0" indent="0" algn="r" rtl="1">
              <a:buNone/>
            </a:pPr>
            <a:r>
              <a:rPr lang="ar-AE" dirty="0" smtClean="0"/>
              <a:t>1-عقاب من الدرجة الأولى </a:t>
            </a:r>
          </a:p>
          <a:p>
            <a:pPr marL="0" indent="0" algn="r" rtl="1">
              <a:buNone/>
            </a:pPr>
            <a:r>
              <a:rPr lang="ar-AE" dirty="0" smtClean="0"/>
              <a:t>2-عقاب من الدرجة الثانية </a:t>
            </a:r>
          </a:p>
          <a:p>
            <a:pPr marL="0" indent="0" algn="r" rtl="1">
              <a:buNone/>
            </a:pPr>
            <a:r>
              <a:rPr lang="ar-AE" dirty="0" smtClean="0"/>
              <a:t>3-تعزيز إيجابي </a:t>
            </a:r>
          </a:p>
          <a:p>
            <a:pPr marL="0" indent="0" algn="r" rtl="1">
              <a:buNone/>
            </a:pPr>
            <a:r>
              <a:rPr lang="ar-AE" dirty="0" smtClean="0"/>
              <a:t>4-انطفاء </a:t>
            </a:r>
            <a:endParaRPr lang="ar-AE" dirty="0"/>
          </a:p>
        </p:txBody>
      </p:sp>
    </p:spTree>
    <p:extLst>
      <p:ext uri="{BB962C8B-B14F-4D97-AF65-F5344CB8AC3E}">
        <p14:creationId xmlns:p14="http://schemas.microsoft.com/office/powerpoint/2010/main" val="308516581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bg/>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animBg="1"/>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AE" b="1" u="sng" dirty="0" smtClean="0">
                <a:solidFill>
                  <a:schemeClr val="tx2"/>
                </a:solidFill>
                <a:uFill>
                  <a:solidFill>
                    <a:schemeClr val="tx2"/>
                  </a:solidFill>
                </a:uFill>
              </a:rPr>
              <a:t>تعريف تعديل السلوك </a:t>
            </a:r>
            <a:endParaRPr lang="en-GB" b="1" u="sng" dirty="0">
              <a:solidFill>
                <a:schemeClr val="tx2"/>
              </a:solidFill>
              <a:uFill>
                <a:solidFill>
                  <a:schemeClr val="tx2"/>
                </a:solidFill>
              </a:uFill>
            </a:endParaRPr>
          </a:p>
        </p:txBody>
      </p:sp>
      <p:sp>
        <p:nvSpPr>
          <p:cNvPr id="3" name="Content Placeholder 2"/>
          <p:cNvSpPr>
            <a:spLocks noGrp="1"/>
          </p:cNvSpPr>
          <p:nvPr>
            <p:ph idx="1"/>
          </p:nvPr>
        </p:nvSpPr>
        <p:spPr>
          <a:ln w="50800">
            <a:solidFill>
              <a:schemeClr val="tx2"/>
            </a:solidFill>
          </a:ln>
        </p:spPr>
        <p:txBody>
          <a:bodyPr/>
          <a:lstStyle/>
          <a:p>
            <a:pPr marL="0" indent="0" algn="r" rtl="1">
              <a:buNone/>
            </a:pPr>
            <a:r>
              <a:rPr lang="ar-AE" dirty="0" smtClean="0"/>
              <a:t>**مصطلح تعديل السلوك مصطلح شائع بين الناس ،ما أثر ذلك برأيك على مفهوم تعديل السلوك ؟</a:t>
            </a:r>
          </a:p>
          <a:p>
            <a:pPr marL="0" indent="0" algn="r" rtl="1">
              <a:buNone/>
            </a:pPr>
            <a:endParaRPr lang="en-GB" dirty="0"/>
          </a:p>
        </p:txBody>
      </p:sp>
      <p:sp>
        <p:nvSpPr>
          <p:cNvPr id="4" name="Rectangle 3"/>
          <p:cNvSpPr/>
          <p:nvPr/>
        </p:nvSpPr>
        <p:spPr>
          <a:xfrm>
            <a:off x="762000" y="2743200"/>
            <a:ext cx="7620000" cy="3124200"/>
          </a:xfrm>
          <a:prstGeom prst="rect">
            <a:avLst/>
          </a:prstGeom>
          <a:noFill/>
          <a:ln w="57150">
            <a:solidFill>
              <a:schemeClr val="tx2">
                <a:alpha val="99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rtl="1"/>
            <a:r>
              <a:rPr lang="ar-AE" sz="2800" b="1" dirty="0" smtClean="0">
                <a:solidFill>
                  <a:schemeClr val="tx2"/>
                </a:solidFill>
              </a:rPr>
              <a:t>لشيوع مصطلح تعديل السلوك أثران مختلفان :</a:t>
            </a:r>
            <a:endParaRPr lang="ar-AE" sz="2800" b="1" dirty="0">
              <a:solidFill>
                <a:schemeClr val="tx2"/>
              </a:solidFill>
            </a:endParaRPr>
          </a:p>
          <a:p>
            <a:pPr algn="just" rtl="1"/>
            <a:r>
              <a:rPr lang="ar-AE" sz="2800" b="1" dirty="0" smtClean="0">
                <a:solidFill>
                  <a:schemeClr val="tx2"/>
                </a:solidFill>
              </a:rPr>
              <a:t>أولا : أثر إيجابي في جعل هذا المجال مليئا للدراسات والتجارب العلمية من أجل تزويد العاملين في علم النفس بنتائج علمية جديدة .</a:t>
            </a:r>
          </a:p>
          <a:p>
            <a:pPr algn="just" rtl="1"/>
            <a:r>
              <a:rPr lang="ar-AE" sz="2800" b="1" dirty="0" smtClean="0">
                <a:solidFill>
                  <a:schemeClr val="tx2"/>
                </a:solidFill>
              </a:rPr>
              <a:t>ثانيا : أثر سلبي بحيث أصبح من الصعب تعريف تعديل السلوك وأصبح الكثير من الناس ينظرون إليه نظرية سلبية حيث يعتقدون أنه يستخدم إجراءات مثل الصعقات الكهربائية .</a:t>
            </a:r>
            <a:endParaRPr lang="en-GB" sz="2800" b="1" dirty="0">
              <a:solidFill>
                <a:schemeClr val="tx2"/>
              </a:solidFill>
            </a:endParaRPr>
          </a:p>
        </p:txBody>
      </p:sp>
    </p:spTree>
    <p:extLst>
      <p:ext uri="{BB962C8B-B14F-4D97-AF65-F5344CB8AC3E}">
        <p14:creationId xmlns:p14="http://schemas.microsoft.com/office/powerpoint/2010/main" val="82769988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AE" b="1" u="sng" dirty="0" smtClean="0">
                <a:solidFill>
                  <a:schemeClr val="tx2"/>
                </a:solidFill>
                <a:uFill>
                  <a:solidFill>
                    <a:schemeClr val="tx2"/>
                  </a:solidFill>
                </a:uFill>
              </a:rPr>
              <a:t>تعريف تعديل السلوك </a:t>
            </a:r>
            <a:endParaRPr lang="en-GB" b="1" u="sng" dirty="0">
              <a:solidFill>
                <a:schemeClr val="tx2"/>
              </a:solidFill>
              <a:uFill>
                <a:solidFill>
                  <a:schemeClr val="tx2"/>
                </a:solidFill>
              </a:uFill>
            </a:endParaRPr>
          </a:p>
        </p:txBody>
      </p:sp>
      <p:sp>
        <p:nvSpPr>
          <p:cNvPr id="3" name="Content Placeholder 2"/>
          <p:cNvSpPr>
            <a:spLocks noGrp="1"/>
          </p:cNvSpPr>
          <p:nvPr>
            <p:ph idx="1"/>
          </p:nvPr>
        </p:nvSpPr>
        <p:spPr>
          <a:ln w="50800">
            <a:solidFill>
              <a:schemeClr val="tx2"/>
            </a:solidFill>
          </a:ln>
        </p:spPr>
        <p:txBody>
          <a:bodyPr/>
          <a:lstStyle/>
          <a:p>
            <a:pPr marL="0" indent="0" algn="r" rtl="1">
              <a:buNone/>
            </a:pPr>
            <a:r>
              <a:rPr lang="ar-AE" dirty="0" smtClean="0"/>
              <a:t>**ما الفرق بين تعديل السلوك والتأثير في السلوك ؟</a:t>
            </a:r>
          </a:p>
          <a:p>
            <a:pPr marL="0" indent="0" algn="r" rtl="1">
              <a:buNone/>
            </a:pPr>
            <a:endParaRPr lang="en-GB" dirty="0"/>
          </a:p>
        </p:txBody>
      </p:sp>
      <p:sp>
        <p:nvSpPr>
          <p:cNvPr id="4" name="Rectangle 3"/>
          <p:cNvSpPr/>
          <p:nvPr/>
        </p:nvSpPr>
        <p:spPr>
          <a:xfrm>
            <a:off x="762000" y="2743200"/>
            <a:ext cx="7620000" cy="3124200"/>
          </a:xfrm>
          <a:prstGeom prst="rect">
            <a:avLst/>
          </a:prstGeom>
          <a:noFill/>
          <a:ln w="57150">
            <a:solidFill>
              <a:schemeClr val="tx2">
                <a:alpha val="99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rtl="1"/>
            <a:r>
              <a:rPr lang="ar-AE" sz="2800" b="1" dirty="0" smtClean="0">
                <a:solidFill>
                  <a:schemeClr val="tx2"/>
                </a:solidFill>
              </a:rPr>
              <a:t>التأثير في السلوك هو أي عمل يحدث تغيرا في سلوك الإنسان سواء كان مبنيا على أسس علمية أم لا ،وسواء كان التغير في السلوك سلبيا أم إيجابيا .</a:t>
            </a:r>
          </a:p>
          <a:p>
            <a:pPr algn="just" rtl="1"/>
            <a:r>
              <a:rPr lang="ar-AE" sz="2800" b="1" dirty="0" smtClean="0">
                <a:solidFill>
                  <a:schemeClr val="tx2"/>
                </a:solidFill>
              </a:rPr>
              <a:t>تعديل السلوك هو تغيير السلوك من خلال تطبيق قوانين علمية ،ويكون هدفه تقوية السوك التكيفي وإضعاف السلوك غير التكيفي </a:t>
            </a:r>
            <a:endParaRPr lang="en-GB" sz="2800" b="1" dirty="0">
              <a:solidFill>
                <a:schemeClr val="tx2"/>
              </a:solidFill>
            </a:endParaRPr>
          </a:p>
        </p:txBody>
      </p:sp>
    </p:spTree>
    <p:extLst>
      <p:ext uri="{BB962C8B-B14F-4D97-AF65-F5344CB8AC3E}">
        <p14:creationId xmlns:p14="http://schemas.microsoft.com/office/powerpoint/2010/main" val="42006136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AE" b="1" u="sng" dirty="0" smtClean="0">
                <a:solidFill>
                  <a:schemeClr val="tx2"/>
                </a:solidFill>
                <a:uFill>
                  <a:solidFill>
                    <a:schemeClr val="tx2"/>
                  </a:solidFill>
                </a:uFill>
              </a:rPr>
              <a:t>تعريف تعديل السلوك </a:t>
            </a:r>
            <a:endParaRPr lang="en-GB" b="1" u="sng" dirty="0">
              <a:solidFill>
                <a:schemeClr val="tx2"/>
              </a:solidFill>
              <a:uFill>
                <a:solidFill>
                  <a:schemeClr val="tx2"/>
                </a:solidFill>
              </a:uFill>
            </a:endParaRPr>
          </a:p>
        </p:txBody>
      </p:sp>
      <p:sp>
        <p:nvSpPr>
          <p:cNvPr id="3" name="Content Placeholder 2"/>
          <p:cNvSpPr>
            <a:spLocks noGrp="1"/>
          </p:cNvSpPr>
          <p:nvPr>
            <p:ph idx="1"/>
          </p:nvPr>
        </p:nvSpPr>
        <p:spPr>
          <a:ln w="50800">
            <a:solidFill>
              <a:schemeClr val="tx2"/>
            </a:solidFill>
          </a:ln>
        </p:spPr>
        <p:txBody>
          <a:bodyPr/>
          <a:lstStyle/>
          <a:p>
            <a:pPr marL="0" indent="0" algn="r" rtl="1">
              <a:buNone/>
            </a:pPr>
            <a:r>
              <a:rPr lang="ar-AE" dirty="0" smtClean="0"/>
              <a:t>قارني ين المصطلحات التالية :</a:t>
            </a:r>
          </a:p>
          <a:p>
            <a:pPr marL="0" indent="0" algn="r" rtl="1">
              <a:buNone/>
            </a:pPr>
            <a:r>
              <a:rPr lang="ar-AE" dirty="0"/>
              <a:t>	</a:t>
            </a:r>
            <a:r>
              <a:rPr lang="ar-AE" dirty="0" smtClean="0"/>
              <a:t>		العلاج السلوكي </a:t>
            </a:r>
          </a:p>
          <a:p>
            <a:pPr marL="0" indent="0" algn="r" rtl="1">
              <a:buNone/>
            </a:pPr>
            <a:r>
              <a:rPr lang="ar-AE" dirty="0"/>
              <a:t>	</a:t>
            </a:r>
            <a:r>
              <a:rPr lang="ar-AE" dirty="0" smtClean="0"/>
              <a:t>		تعديل السلوك </a:t>
            </a:r>
          </a:p>
          <a:p>
            <a:pPr marL="0" indent="0" algn="r" rtl="1">
              <a:buNone/>
            </a:pPr>
            <a:r>
              <a:rPr lang="ar-AE" dirty="0"/>
              <a:t>	</a:t>
            </a:r>
            <a:r>
              <a:rPr lang="ar-AE" dirty="0" smtClean="0"/>
              <a:t>		التحليل السلوكي التجريبي </a:t>
            </a:r>
          </a:p>
          <a:p>
            <a:pPr marL="0" indent="0" algn="r" rtl="1">
              <a:buNone/>
            </a:pPr>
            <a:r>
              <a:rPr lang="ar-AE" dirty="0" smtClean="0"/>
              <a:t>			المنحى السلوكي </a:t>
            </a:r>
          </a:p>
          <a:p>
            <a:pPr marL="0" indent="0" algn="r" rtl="1">
              <a:buNone/>
            </a:pPr>
            <a:r>
              <a:rPr lang="ar-AE" dirty="0" smtClean="0"/>
              <a:t>			علم النفس السلوكي </a:t>
            </a:r>
            <a:endParaRPr lang="en-GB" dirty="0"/>
          </a:p>
        </p:txBody>
      </p:sp>
    </p:spTree>
    <p:extLst>
      <p:ext uri="{BB962C8B-B14F-4D97-AF65-F5344CB8AC3E}">
        <p14:creationId xmlns:p14="http://schemas.microsoft.com/office/powerpoint/2010/main" val="827699885"/>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AE" b="1" u="sng" dirty="0" smtClean="0">
                <a:solidFill>
                  <a:schemeClr val="tx2"/>
                </a:solidFill>
                <a:uFill>
                  <a:solidFill>
                    <a:schemeClr val="tx2"/>
                  </a:solidFill>
                </a:uFill>
              </a:rPr>
              <a:t>تعريف تعديل السلوك </a:t>
            </a:r>
            <a:endParaRPr lang="en-GB" b="1" u="sng" dirty="0">
              <a:solidFill>
                <a:schemeClr val="tx2"/>
              </a:solidFill>
              <a:uFill>
                <a:solidFill>
                  <a:schemeClr val="tx2"/>
                </a:solidFill>
              </a:uFill>
            </a:endParaRPr>
          </a:p>
        </p:txBody>
      </p:sp>
      <p:sp>
        <p:nvSpPr>
          <p:cNvPr id="3" name="Content Placeholder 2"/>
          <p:cNvSpPr>
            <a:spLocks noGrp="1"/>
          </p:cNvSpPr>
          <p:nvPr>
            <p:ph idx="1"/>
          </p:nvPr>
        </p:nvSpPr>
        <p:spPr>
          <a:ln w="50800">
            <a:solidFill>
              <a:schemeClr val="tx2"/>
            </a:solidFill>
          </a:ln>
        </p:spPr>
        <p:txBody>
          <a:bodyPr/>
          <a:lstStyle/>
          <a:p>
            <a:pPr marL="0" indent="0" algn="r" rtl="1">
              <a:buNone/>
            </a:pPr>
            <a:endParaRPr lang="ar-AE" dirty="0" smtClean="0"/>
          </a:p>
          <a:p>
            <a:pPr marL="0" indent="0" algn="r" rtl="1">
              <a:buNone/>
            </a:pPr>
            <a:r>
              <a:rPr lang="ar-AE" dirty="0" smtClean="0"/>
              <a:t>***عرف كل من كوبر وهيرون وهيوارد :</a:t>
            </a:r>
          </a:p>
          <a:p>
            <a:pPr marL="0" indent="0" algn="r" rtl="1">
              <a:buNone/>
            </a:pPr>
            <a:r>
              <a:rPr lang="ar-AE" dirty="0" smtClean="0"/>
              <a:t>«هو العلم الذي يعمل على التطبيق المنظم للقوانين التي انبثقت من الأساليب السلوكية ،وذلك بغية إحداث تغيير جوهري ومفيد في السلوك الأكاديمي والاجتماعي . وهذا العلم يشتمل على تقييم الأدلة التجريبية التي توضح مسؤولية الأساليب التي تم استخدامها عن التغير الذي حدث في السلوك .</a:t>
            </a:r>
            <a:endParaRPr lang="en-GB" dirty="0"/>
          </a:p>
        </p:txBody>
      </p:sp>
    </p:spTree>
    <p:extLst>
      <p:ext uri="{BB962C8B-B14F-4D97-AF65-F5344CB8AC3E}">
        <p14:creationId xmlns:p14="http://schemas.microsoft.com/office/powerpoint/2010/main" val="827699885"/>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ar-AE" b="1" u="sng" dirty="0" smtClean="0">
                <a:solidFill>
                  <a:schemeClr val="tx2"/>
                </a:solidFill>
                <a:uFill>
                  <a:solidFill>
                    <a:schemeClr val="tx2"/>
                  </a:solidFill>
                </a:uFill>
              </a:rPr>
              <a:t>المصطلحات والمفاهيم الأساسية في تعديل السلوك </a:t>
            </a:r>
            <a:endParaRPr lang="en-GB" b="1" u="sng" dirty="0">
              <a:solidFill>
                <a:schemeClr val="tx2"/>
              </a:solidFill>
              <a:uFill>
                <a:solidFill>
                  <a:schemeClr val="tx2"/>
                </a:solidFill>
              </a:uFill>
            </a:endParaRPr>
          </a:p>
        </p:txBody>
      </p:sp>
      <p:sp>
        <p:nvSpPr>
          <p:cNvPr id="3" name="Content Placeholder 2"/>
          <p:cNvSpPr>
            <a:spLocks noGrp="1"/>
          </p:cNvSpPr>
          <p:nvPr>
            <p:ph idx="1"/>
          </p:nvPr>
        </p:nvSpPr>
        <p:spPr>
          <a:ln w="50800">
            <a:solidFill>
              <a:schemeClr val="tx2"/>
            </a:solidFill>
          </a:ln>
        </p:spPr>
        <p:txBody>
          <a:bodyPr/>
          <a:lstStyle/>
          <a:p>
            <a:pPr algn="r" rtl="1"/>
            <a:r>
              <a:rPr lang="ar-AE" dirty="0" smtClean="0"/>
              <a:t>السلوك </a:t>
            </a:r>
          </a:p>
          <a:p>
            <a:pPr lvl="1" algn="r" rtl="1"/>
            <a:r>
              <a:rPr lang="ar-AE" dirty="0" smtClean="0"/>
              <a:t>الاستجابة </a:t>
            </a:r>
          </a:p>
          <a:p>
            <a:pPr lvl="1" algn="r" rtl="1"/>
            <a:r>
              <a:rPr lang="ar-AE" dirty="0" smtClean="0"/>
              <a:t>السلوك الاستجابي </a:t>
            </a:r>
          </a:p>
          <a:p>
            <a:pPr lvl="1" algn="r" rtl="1"/>
            <a:r>
              <a:rPr lang="ar-AE" dirty="0" smtClean="0"/>
              <a:t>السلوك الإجرائي </a:t>
            </a:r>
            <a:endParaRPr lang="ar-AE" dirty="0" smtClean="0"/>
          </a:p>
          <a:p>
            <a:pPr algn="r" rtl="1"/>
            <a:r>
              <a:rPr lang="ar-AE" dirty="0" smtClean="0"/>
              <a:t>اليئة </a:t>
            </a:r>
            <a:endParaRPr lang="en-GB" dirty="0"/>
          </a:p>
        </p:txBody>
      </p:sp>
    </p:spTree>
    <p:extLst>
      <p:ext uri="{BB962C8B-B14F-4D97-AF65-F5344CB8AC3E}">
        <p14:creationId xmlns:p14="http://schemas.microsoft.com/office/powerpoint/2010/main" val="827699885"/>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AE" b="1" u="sng" dirty="0" smtClean="0">
                <a:solidFill>
                  <a:schemeClr val="tx2"/>
                </a:solidFill>
                <a:uFill>
                  <a:solidFill>
                    <a:schemeClr val="tx2"/>
                  </a:solidFill>
                </a:uFill>
              </a:rPr>
              <a:t>السلوك </a:t>
            </a:r>
            <a:endParaRPr lang="en-GB" b="1" u="sng" dirty="0">
              <a:solidFill>
                <a:schemeClr val="tx2"/>
              </a:solidFill>
              <a:uFill>
                <a:solidFill>
                  <a:schemeClr val="tx2"/>
                </a:solidFill>
              </a:uFill>
            </a:endParaRPr>
          </a:p>
        </p:txBody>
      </p:sp>
      <p:sp>
        <p:nvSpPr>
          <p:cNvPr id="3" name="Content Placeholder 2"/>
          <p:cNvSpPr>
            <a:spLocks noGrp="1"/>
          </p:cNvSpPr>
          <p:nvPr>
            <p:ph idx="1"/>
          </p:nvPr>
        </p:nvSpPr>
        <p:spPr>
          <a:ln w="50800">
            <a:solidFill>
              <a:schemeClr val="tx2"/>
            </a:solidFill>
          </a:ln>
        </p:spPr>
        <p:txBody>
          <a:bodyPr/>
          <a:lstStyle/>
          <a:p>
            <a:pPr marL="0" indent="0" algn="r" rtl="1">
              <a:buNone/>
            </a:pPr>
            <a:endParaRPr lang="ar-AE" dirty="0"/>
          </a:p>
          <a:p>
            <a:pPr marL="0" indent="0" algn="r" rtl="1">
              <a:buNone/>
            </a:pPr>
            <a:r>
              <a:rPr lang="ar-AE" dirty="0" smtClean="0"/>
              <a:t>** </a:t>
            </a:r>
            <a:r>
              <a:rPr lang="ar-AE" b="1" u="sng" dirty="0" smtClean="0"/>
              <a:t>السلوك </a:t>
            </a:r>
            <a:r>
              <a:rPr lang="ar-AE" b="1" dirty="0" smtClean="0"/>
              <a:t>: </a:t>
            </a:r>
            <a:r>
              <a:rPr lang="ar-AE" dirty="0" smtClean="0"/>
              <a:t>هو جميع الأفعال والأنشطة التي تصدر عن الفرد سواء كانت ظاهرة أم غير ظاهرة .</a:t>
            </a:r>
          </a:p>
          <a:p>
            <a:pPr marL="0" indent="0" algn="r" rtl="1">
              <a:buNone/>
            </a:pPr>
            <a:endParaRPr lang="ar-AE" dirty="0"/>
          </a:p>
          <a:p>
            <a:pPr marL="0" indent="0" algn="r" rtl="1">
              <a:buNone/>
            </a:pPr>
            <a:r>
              <a:rPr lang="ar-AE" dirty="0" smtClean="0"/>
              <a:t>** السلوك : « هو ذلك الجزء من تفاعل الكائن الحي مع بيئته والذي يمكن من خلاله تحري حركة الكائن الحي أو جزء منه في الزمان والمكان ،وينتج عنه تغير في القياس لجانب واحد على الأقل من جوانب البيئة ».</a:t>
            </a:r>
            <a:endParaRPr lang="en-GB" dirty="0"/>
          </a:p>
        </p:txBody>
      </p:sp>
    </p:spTree>
    <p:extLst>
      <p:ext uri="{BB962C8B-B14F-4D97-AF65-F5344CB8AC3E}">
        <p14:creationId xmlns:p14="http://schemas.microsoft.com/office/powerpoint/2010/main" val="827699885"/>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438</TotalTime>
  <Words>1030</Words>
  <Application>Microsoft Office PowerPoint</Application>
  <PresentationFormat>On-screen Show (4:3)</PresentationFormat>
  <Paragraphs>260</Paragraphs>
  <Slides>36</Slides>
  <Notes>36</Notes>
  <HiddenSlides>0</HiddenSlides>
  <MMClips>0</MMClips>
  <ScaleCrop>false</ScaleCrop>
  <HeadingPairs>
    <vt:vector size="4" baseType="variant">
      <vt:variant>
        <vt:lpstr>Theme</vt:lpstr>
      </vt:variant>
      <vt:variant>
        <vt:i4>1</vt:i4>
      </vt:variant>
      <vt:variant>
        <vt:lpstr>Slide Titles</vt:lpstr>
      </vt:variant>
      <vt:variant>
        <vt:i4>36</vt:i4>
      </vt:variant>
    </vt:vector>
  </HeadingPairs>
  <TitlesOfParts>
    <vt:vector size="37" baseType="lpstr">
      <vt:lpstr>Office Theme</vt:lpstr>
      <vt:lpstr>تعريف عام بمنحى تعديل السلوك</vt:lpstr>
      <vt:lpstr>أهداف المحاضرة </vt:lpstr>
      <vt:lpstr>تعريف تعديل السلوك </vt:lpstr>
      <vt:lpstr>تعريف تعديل السلوك </vt:lpstr>
      <vt:lpstr>تعريف تعديل السلوك </vt:lpstr>
      <vt:lpstr>تعريف تعديل السلوك </vt:lpstr>
      <vt:lpstr>تعريف تعديل السلوك </vt:lpstr>
      <vt:lpstr>المصطلحات والمفاهيم الأساسية في تعديل السلوك </vt:lpstr>
      <vt:lpstr>السلوك </vt:lpstr>
      <vt:lpstr>السلوك </vt:lpstr>
      <vt:lpstr>السلوك الاستجابي والسلوك الإجرائي </vt:lpstr>
      <vt:lpstr>البيئة </vt:lpstr>
      <vt:lpstr>أنواع المثيرات </vt:lpstr>
      <vt:lpstr>أنواع المثيرات </vt:lpstr>
      <vt:lpstr>أنواع المثيرات</vt:lpstr>
      <vt:lpstr>أنواع المثيرات </vt:lpstr>
      <vt:lpstr>خريطة ذهنية </vt:lpstr>
      <vt:lpstr>ما أنواع المثيرات التي يركز عليها تعديل السلوك؟</vt:lpstr>
      <vt:lpstr>الأسس النظرية لمنحى تعديل السلوك </vt:lpstr>
      <vt:lpstr> ما الفرق الأساسي بين النظرية المعرفية ونظريات التعلم الأخرى؟ </vt:lpstr>
      <vt:lpstr>المبادئ الأساسية في تعديل السلوك </vt:lpstr>
      <vt:lpstr>أنواع المعزز </vt:lpstr>
      <vt:lpstr>المبادئ الأساسية في تعديل السلوك </vt:lpstr>
      <vt:lpstr>المبادئ الأساسية في تعديل السلوك </vt:lpstr>
      <vt:lpstr>المبادئ الأساسية في تعديل السلوك </vt:lpstr>
      <vt:lpstr>المبادئ الأساسية في تعديل السلوك </vt:lpstr>
      <vt:lpstr>المبادئ الأساسية في تعديل السلوك </vt:lpstr>
      <vt:lpstr>خصائص تعديل السلوك </vt:lpstr>
      <vt:lpstr>خطوات تعديل السلوك </vt:lpstr>
      <vt:lpstr>خطوات تعديل السلوك </vt:lpstr>
      <vt:lpstr>PowerPoint Presentation</vt:lpstr>
      <vt:lpstr>خصائص تعديل السلوك </vt:lpstr>
      <vt:lpstr>خصائص تعديل السلوك </vt:lpstr>
      <vt:lpstr>خصائص تعديل السلوك </vt:lpstr>
      <vt:lpstr>خصائص تعديل السلوك </vt:lpstr>
      <vt:lpstr>خصائص تعديل السلوك </vt:lpstr>
    </vt:vector>
  </TitlesOfParts>
  <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مقدمة عن العلاج السلوكي </dc:title>
  <dc:creator>Sumyah</dc:creator>
  <cp:lastModifiedBy>Sumyah</cp:lastModifiedBy>
  <cp:revision>34</cp:revision>
  <dcterms:created xsi:type="dcterms:W3CDTF">2006-08-16T00:00:00Z</dcterms:created>
  <dcterms:modified xsi:type="dcterms:W3CDTF">2014-02-12T08:45:08Z</dcterms:modified>
</cp:coreProperties>
</file>

<file path=docProps/thumbnail.jpeg>
</file>