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sldIdLst>
    <p:sldId id="256" r:id="rId2"/>
    <p:sldId id="286" r:id="rId3"/>
    <p:sldId id="287" r:id="rId4"/>
    <p:sldId id="288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89" r:id="rId19"/>
    <p:sldId id="270" r:id="rId20"/>
    <p:sldId id="271" r:id="rId21"/>
    <p:sldId id="272" r:id="rId22"/>
    <p:sldId id="273" r:id="rId23"/>
    <p:sldId id="291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93" r:id="rId33"/>
    <p:sldId id="292" r:id="rId34"/>
    <p:sldId id="284" r:id="rId35"/>
    <p:sldId id="285" r:id="rId3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5F2CB6-0F95-4E8D-9DFA-8D3BFCBB8CA9}" type="doc">
      <dgm:prSet loTypeId="urn:microsoft.com/office/officeart/2005/8/layout/process2" loCatId="process" qsTypeId="urn:microsoft.com/office/officeart/2005/8/quickstyle/simple1" qsCatId="simple" csTypeId="urn:microsoft.com/office/officeart/2005/8/colors/accent1_2" csCatId="accent1" phldr="1"/>
      <dgm:spPr/>
    </dgm:pt>
    <dgm:pt modelId="{DC1A375D-33F4-4B3A-BEDC-A2658B9614C8}">
      <dgm:prSet phldrT="[Text]"/>
      <dgm:spPr/>
      <dgm:t>
        <a:bodyPr/>
        <a:lstStyle/>
        <a:p>
          <a:r>
            <a:rPr lang="ar-AE" dirty="0" smtClean="0"/>
            <a:t>تحديد السلوك المستهدف </a:t>
          </a:r>
          <a:endParaRPr lang="en-GB" dirty="0"/>
        </a:p>
      </dgm:t>
    </dgm:pt>
    <dgm:pt modelId="{5BAEDC39-200B-4891-AD15-A47EF19DD8CE}" type="parTrans" cxnId="{E6F56904-9A9D-4C37-A37E-003B4B4BD23C}">
      <dgm:prSet/>
      <dgm:spPr/>
      <dgm:t>
        <a:bodyPr/>
        <a:lstStyle/>
        <a:p>
          <a:endParaRPr lang="en-GB"/>
        </a:p>
      </dgm:t>
    </dgm:pt>
    <dgm:pt modelId="{B503BBFC-A964-43D3-86CB-CE60F006B9D5}" type="sibTrans" cxnId="{E6F56904-9A9D-4C37-A37E-003B4B4BD23C}">
      <dgm:prSet/>
      <dgm:spPr/>
      <dgm:t>
        <a:bodyPr/>
        <a:lstStyle/>
        <a:p>
          <a:endParaRPr lang="en-GB"/>
        </a:p>
      </dgm:t>
    </dgm:pt>
    <dgm:pt modelId="{A3CE6958-D06B-4BAF-A961-5F8219F7258B}">
      <dgm:prSet phldrT="[Text]"/>
      <dgm:spPr/>
      <dgm:t>
        <a:bodyPr/>
        <a:lstStyle/>
        <a:p>
          <a:r>
            <a:rPr lang="ar-AE" dirty="0" smtClean="0"/>
            <a:t>تعريف السلوك المستهدف </a:t>
          </a:r>
          <a:endParaRPr lang="en-GB" dirty="0"/>
        </a:p>
      </dgm:t>
    </dgm:pt>
    <dgm:pt modelId="{F17099C2-E539-4A7A-BC13-B90C90BD5760}" type="parTrans" cxnId="{855DE658-1CE0-4972-89AC-AF86297B85EA}">
      <dgm:prSet/>
      <dgm:spPr/>
      <dgm:t>
        <a:bodyPr/>
        <a:lstStyle/>
        <a:p>
          <a:endParaRPr lang="en-GB"/>
        </a:p>
      </dgm:t>
    </dgm:pt>
    <dgm:pt modelId="{2A950017-FA1C-48B1-A1B0-A6FEB0F4AD69}" type="sibTrans" cxnId="{855DE658-1CE0-4972-89AC-AF86297B85EA}">
      <dgm:prSet/>
      <dgm:spPr/>
      <dgm:t>
        <a:bodyPr/>
        <a:lstStyle/>
        <a:p>
          <a:endParaRPr lang="en-GB"/>
        </a:p>
      </dgm:t>
    </dgm:pt>
    <dgm:pt modelId="{ACAA0FBA-CFD1-4CCD-85AF-A809690EB4B1}">
      <dgm:prSet phldrT="[Text]"/>
      <dgm:spPr/>
      <dgm:t>
        <a:bodyPr/>
        <a:lstStyle/>
        <a:p>
          <a:r>
            <a:rPr lang="ar-AE" dirty="0" smtClean="0"/>
            <a:t>التحليل الوظيفي للسلوك </a:t>
          </a:r>
          <a:endParaRPr lang="en-GB" dirty="0"/>
        </a:p>
      </dgm:t>
    </dgm:pt>
    <dgm:pt modelId="{2E88670B-9ED6-44DD-88F2-781BA11B275E}" type="parTrans" cxnId="{2D77D9F3-D047-447F-9C4D-3C490EB58FF4}">
      <dgm:prSet/>
      <dgm:spPr/>
      <dgm:t>
        <a:bodyPr/>
        <a:lstStyle/>
        <a:p>
          <a:endParaRPr lang="en-GB"/>
        </a:p>
      </dgm:t>
    </dgm:pt>
    <dgm:pt modelId="{E59BA29B-421C-45A3-A4C1-F34FB197F4F0}" type="sibTrans" cxnId="{2D77D9F3-D047-447F-9C4D-3C490EB58FF4}">
      <dgm:prSet/>
      <dgm:spPr/>
      <dgm:t>
        <a:bodyPr/>
        <a:lstStyle/>
        <a:p>
          <a:endParaRPr lang="en-GB"/>
        </a:p>
      </dgm:t>
    </dgm:pt>
    <dgm:pt modelId="{3A9F8CA0-C09F-441B-A5F4-9564A2D771B9}">
      <dgm:prSet/>
      <dgm:spPr/>
      <dgm:t>
        <a:bodyPr/>
        <a:lstStyle/>
        <a:p>
          <a:r>
            <a:rPr lang="ar-AE" dirty="0" smtClean="0"/>
            <a:t>قياس السلوك المستهدف </a:t>
          </a:r>
          <a:endParaRPr lang="en-GB" dirty="0"/>
        </a:p>
      </dgm:t>
    </dgm:pt>
    <dgm:pt modelId="{521AAD0C-1D41-4F18-8E4C-6E457807767C}" type="parTrans" cxnId="{E3BAFF3B-6FF4-49B2-932E-268DEFAE6E91}">
      <dgm:prSet/>
      <dgm:spPr/>
      <dgm:t>
        <a:bodyPr/>
        <a:lstStyle/>
        <a:p>
          <a:endParaRPr lang="en-GB"/>
        </a:p>
      </dgm:t>
    </dgm:pt>
    <dgm:pt modelId="{B6A0C67B-66B1-4A9C-8917-47FB1262C56A}" type="sibTrans" cxnId="{E3BAFF3B-6FF4-49B2-932E-268DEFAE6E91}">
      <dgm:prSet/>
      <dgm:spPr/>
      <dgm:t>
        <a:bodyPr/>
        <a:lstStyle/>
        <a:p>
          <a:endParaRPr lang="en-GB"/>
        </a:p>
      </dgm:t>
    </dgm:pt>
    <dgm:pt modelId="{7E159A85-8B5F-4F6D-8F08-A3F5F2866C38}" type="pres">
      <dgm:prSet presAssocID="{7F5F2CB6-0F95-4E8D-9DFA-8D3BFCBB8CA9}" presName="linearFlow" presStyleCnt="0">
        <dgm:presLayoutVars>
          <dgm:resizeHandles val="exact"/>
        </dgm:presLayoutVars>
      </dgm:prSet>
      <dgm:spPr/>
    </dgm:pt>
    <dgm:pt modelId="{27A3B5E5-F9AF-4096-B044-AD753AB13FAF}" type="pres">
      <dgm:prSet presAssocID="{DC1A375D-33F4-4B3A-BEDC-A2658B9614C8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778AB847-3FA3-49FF-A13F-A4897AB99374}" type="pres">
      <dgm:prSet presAssocID="{B503BBFC-A964-43D3-86CB-CE60F006B9D5}" presName="sibTrans" presStyleLbl="sibTrans2D1" presStyleIdx="0" presStyleCnt="3"/>
      <dgm:spPr/>
      <dgm:t>
        <a:bodyPr/>
        <a:lstStyle/>
        <a:p>
          <a:endParaRPr lang="en-GB"/>
        </a:p>
      </dgm:t>
    </dgm:pt>
    <dgm:pt modelId="{B2994106-7651-4BA7-811D-1215799FE11B}" type="pres">
      <dgm:prSet presAssocID="{B503BBFC-A964-43D3-86CB-CE60F006B9D5}" presName="connectorText" presStyleLbl="sibTrans2D1" presStyleIdx="0" presStyleCnt="3"/>
      <dgm:spPr/>
      <dgm:t>
        <a:bodyPr/>
        <a:lstStyle/>
        <a:p>
          <a:endParaRPr lang="en-GB"/>
        </a:p>
      </dgm:t>
    </dgm:pt>
    <dgm:pt modelId="{826C02AD-D855-4C37-A3D0-5E1ACDAC447A}" type="pres">
      <dgm:prSet presAssocID="{A3CE6958-D06B-4BAF-A961-5F8219F7258B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7C3D624F-42D0-4BFE-8EF0-03DB3FDF312A}" type="pres">
      <dgm:prSet presAssocID="{2A950017-FA1C-48B1-A1B0-A6FEB0F4AD69}" presName="sibTrans" presStyleLbl="sibTrans2D1" presStyleIdx="1" presStyleCnt="3"/>
      <dgm:spPr/>
      <dgm:t>
        <a:bodyPr/>
        <a:lstStyle/>
        <a:p>
          <a:endParaRPr lang="en-GB"/>
        </a:p>
      </dgm:t>
    </dgm:pt>
    <dgm:pt modelId="{F7E838DB-FBAA-468C-8744-0A5834642024}" type="pres">
      <dgm:prSet presAssocID="{2A950017-FA1C-48B1-A1B0-A6FEB0F4AD69}" presName="connectorText" presStyleLbl="sibTrans2D1" presStyleIdx="1" presStyleCnt="3"/>
      <dgm:spPr/>
      <dgm:t>
        <a:bodyPr/>
        <a:lstStyle/>
        <a:p>
          <a:endParaRPr lang="en-GB"/>
        </a:p>
      </dgm:t>
    </dgm:pt>
    <dgm:pt modelId="{0775C913-DD4D-4084-8E7E-70FB9AAADB50}" type="pres">
      <dgm:prSet presAssocID="{3A9F8CA0-C09F-441B-A5F4-9564A2D771B9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01C6137F-9934-422E-8047-5E158BEC5CA4}" type="pres">
      <dgm:prSet presAssocID="{B6A0C67B-66B1-4A9C-8917-47FB1262C56A}" presName="sibTrans" presStyleLbl="sibTrans2D1" presStyleIdx="2" presStyleCnt="3"/>
      <dgm:spPr/>
      <dgm:t>
        <a:bodyPr/>
        <a:lstStyle/>
        <a:p>
          <a:endParaRPr lang="en-GB"/>
        </a:p>
      </dgm:t>
    </dgm:pt>
    <dgm:pt modelId="{059FBB45-02F6-49AE-B534-3FD473C6661F}" type="pres">
      <dgm:prSet presAssocID="{B6A0C67B-66B1-4A9C-8917-47FB1262C56A}" presName="connectorText" presStyleLbl="sibTrans2D1" presStyleIdx="2" presStyleCnt="3"/>
      <dgm:spPr/>
      <dgm:t>
        <a:bodyPr/>
        <a:lstStyle/>
        <a:p>
          <a:endParaRPr lang="en-GB"/>
        </a:p>
      </dgm:t>
    </dgm:pt>
    <dgm:pt modelId="{50171C4A-03E0-4B0A-904B-E1EE7DD97982}" type="pres">
      <dgm:prSet presAssocID="{ACAA0FBA-CFD1-4CCD-85AF-A809690EB4B1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E5776AC5-B52A-4FB4-B15E-74A95EBE74E9}" type="presOf" srcId="{7F5F2CB6-0F95-4E8D-9DFA-8D3BFCBB8CA9}" destId="{7E159A85-8B5F-4F6D-8F08-A3F5F2866C38}" srcOrd="0" destOrd="0" presId="urn:microsoft.com/office/officeart/2005/8/layout/process2"/>
    <dgm:cxn modelId="{E6F56904-9A9D-4C37-A37E-003B4B4BD23C}" srcId="{7F5F2CB6-0F95-4E8D-9DFA-8D3BFCBB8CA9}" destId="{DC1A375D-33F4-4B3A-BEDC-A2658B9614C8}" srcOrd="0" destOrd="0" parTransId="{5BAEDC39-200B-4891-AD15-A47EF19DD8CE}" sibTransId="{B503BBFC-A964-43D3-86CB-CE60F006B9D5}"/>
    <dgm:cxn modelId="{855DE658-1CE0-4972-89AC-AF86297B85EA}" srcId="{7F5F2CB6-0F95-4E8D-9DFA-8D3BFCBB8CA9}" destId="{A3CE6958-D06B-4BAF-A961-5F8219F7258B}" srcOrd="1" destOrd="0" parTransId="{F17099C2-E539-4A7A-BC13-B90C90BD5760}" sibTransId="{2A950017-FA1C-48B1-A1B0-A6FEB0F4AD69}"/>
    <dgm:cxn modelId="{2D77D9F3-D047-447F-9C4D-3C490EB58FF4}" srcId="{7F5F2CB6-0F95-4E8D-9DFA-8D3BFCBB8CA9}" destId="{ACAA0FBA-CFD1-4CCD-85AF-A809690EB4B1}" srcOrd="3" destOrd="0" parTransId="{2E88670B-9ED6-44DD-88F2-781BA11B275E}" sibTransId="{E59BA29B-421C-45A3-A4C1-F34FB197F4F0}"/>
    <dgm:cxn modelId="{D3479E13-BA7F-425D-A365-DCD7563AA75B}" type="presOf" srcId="{A3CE6958-D06B-4BAF-A961-5F8219F7258B}" destId="{826C02AD-D855-4C37-A3D0-5E1ACDAC447A}" srcOrd="0" destOrd="0" presId="urn:microsoft.com/office/officeart/2005/8/layout/process2"/>
    <dgm:cxn modelId="{DA1A8750-A1B0-4ABE-8C8E-9DA88292D6DE}" type="presOf" srcId="{3A9F8CA0-C09F-441B-A5F4-9564A2D771B9}" destId="{0775C913-DD4D-4084-8E7E-70FB9AAADB50}" srcOrd="0" destOrd="0" presId="urn:microsoft.com/office/officeart/2005/8/layout/process2"/>
    <dgm:cxn modelId="{7FC1ED0A-64D6-468F-8BAD-6EB277E043B2}" type="presOf" srcId="{B503BBFC-A964-43D3-86CB-CE60F006B9D5}" destId="{778AB847-3FA3-49FF-A13F-A4897AB99374}" srcOrd="0" destOrd="0" presId="urn:microsoft.com/office/officeart/2005/8/layout/process2"/>
    <dgm:cxn modelId="{5FB072B2-3863-4E94-BDA2-702D2B0D1ED7}" type="presOf" srcId="{B503BBFC-A964-43D3-86CB-CE60F006B9D5}" destId="{B2994106-7651-4BA7-811D-1215799FE11B}" srcOrd="1" destOrd="0" presId="urn:microsoft.com/office/officeart/2005/8/layout/process2"/>
    <dgm:cxn modelId="{E3BAFF3B-6FF4-49B2-932E-268DEFAE6E91}" srcId="{7F5F2CB6-0F95-4E8D-9DFA-8D3BFCBB8CA9}" destId="{3A9F8CA0-C09F-441B-A5F4-9564A2D771B9}" srcOrd="2" destOrd="0" parTransId="{521AAD0C-1D41-4F18-8E4C-6E457807767C}" sibTransId="{B6A0C67B-66B1-4A9C-8917-47FB1262C56A}"/>
    <dgm:cxn modelId="{B238D872-CE59-4601-BA28-692A797C9299}" type="presOf" srcId="{B6A0C67B-66B1-4A9C-8917-47FB1262C56A}" destId="{059FBB45-02F6-49AE-B534-3FD473C6661F}" srcOrd="1" destOrd="0" presId="urn:microsoft.com/office/officeart/2005/8/layout/process2"/>
    <dgm:cxn modelId="{875D1791-170B-4979-905B-91FE681DAE6D}" type="presOf" srcId="{B6A0C67B-66B1-4A9C-8917-47FB1262C56A}" destId="{01C6137F-9934-422E-8047-5E158BEC5CA4}" srcOrd="0" destOrd="0" presId="urn:microsoft.com/office/officeart/2005/8/layout/process2"/>
    <dgm:cxn modelId="{680EEB79-F839-46E4-9E3C-DE29136937B8}" type="presOf" srcId="{ACAA0FBA-CFD1-4CCD-85AF-A809690EB4B1}" destId="{50171C4A-03E0-4B0A-904B-E1EE7DD97982}" srcOrd="0" destOrd="0" presId="urn:microsoft.com/office/officeart/2005/8/layout/process2"/>
    <dgm:cxn modelId="{B44E96DB-FCD5-4E52-9F1C-2B4536B3A5DF}" type="presOf" srcId="{DC1A375D-33F4-4B3A-BEDC-A2658B9614C8}" destId="{27A3B5E5-F9AF-4096-B044-AD753AB13FAF}" srcOrd="0" destOrd="0" presId="urn:microsoft.com/office/officeart/2005/8/layout/process2"/>
    <dgm:cxn modelId="{FCEB00D3-F7E0-4E70-87FC-C8ED1AAB3AB1}" type="presOf" srcId="{2A950017-FA1C-48B1-A1B0-A6FEB0F4AD69}" destId="{F7E838DB-FBAA-468C-8744-0A5834642024}" srcOrd="1" destOrd="0" presId="urn:microsoft.com/office/officeart/2005/8/layout/process2"/>
    <dgm:cxn modelId="{6D6C90FB-43C6-40FC-B89A-4D77D207DB34}" type="presOf" srcId="{2A950017-FA1C-48B1-A1B0-A6FEB0F4AD69}" destId="{7C3D624F-42D0-4BFE-8EF0-03DB3FDF312A}" srcOrd="0" destOrd="0" presId="urn:microsoft.com/office/officeart/2005/8/layout/process2"/>
    <dgm:cxn modelId="{899C34CC-4AA6-421C-A64C-B167797C618C}" type="presParOf" srcId="{7E159A85-8B5F-4F6D-8F08-A3F5F2866C38}" destId="{27A3B5E5-F9AF-4096-B044-AD753AB13FAF}" srcOrd="0" destOrd="0" presId="urn:microsoft.com/office/officeart/2005/8/layout/process2"/>
    <dgm:cxn modelId="{B46602F6-0EC9-491C-B1AF-5E1517DDA708}" type="presParOf" srcId="{7E159A85-8B5F-4F6D-8F08-A3F5F2866C38}" destId="{778AB847-3FA3-49FF-A13F-A4897AB99374}" srcOrd="1" destOrd="0" presId="urn:microsoft.com/office/officeart/2005/8/layout/process2"/>
    <dgm:cxn modelId="{37142546-61EE-4C21-9C43-0BD3F91FB87E}" type="presParOf" srcId="{778AB847-3FA3-49FF-A13F-A4897AB99374}" destId="{B2994106-7651-4BA7-811D-1215799FE11B}" srcOrd="0" destOrd="0" presId="urn:microsoft.com/office/officeart/2005/8/layout/process2"/>
    <dgm:cxn modelId="{FF549E35-885F-438D-A894-9CEA443F61C8}" type="presParOf" srcId="{7E159A85-8B5F-4F6D-8F08-A3F5F2866C38}" destId="{826C02AD-D855-4C37-A3D0-5E1ACDAC447A}" srcOrd="2" destOrd="0" presId="urn:microsoft.com/office/officeart/2005/8/layout/process2"/>
    <dgm:cxn modelId="{EEF36860-6DD8-4B40-9F50-BF6636AFAFE8}" type="presParOf" srcId="{7E159A85-8B5F-4F6D-8F08-A3F5F2866C38}" destId="{7C3D624F-42D0-4BFE-8EF0-03DB3FDF312A}" srcOrd="3" destOrd="0" presId="urn:microsoft.com/office/officeart/2005/8/layout/process2"/>
    <dgm:cxn modelId="{38DB48F0-1127-41C8-9921-5DD73B08CC06}" type="presParOf" srcId="{7C3D624F-42D0-4BFE-8EF0-03DB3FDF312A}" destId="{F7E838DB-FBAA-468C-8744-0A5834642024}" srcOrd="0" destOrd="0" presId="urn:microsoft.com/office/officeart/2005/8/layout/process2"/>
    <dgm:cxn modelId="{B2B5D3B1-D7EF-4411-AF19-10963DEB73EF}" type="presParOf" srcId="{7E159A85-8B5F-4F6D-8F08-A3F5F2866C38}" destId="{0775C913-DD4D-4084-8E7E-70FB9AAADB50}" srcOrd="4" destOrd="0" presId="urn:microsoft.com/office/officeart/2005/8/layout/process2"/>
    <dgm:cxn modelId="{037DD1F9-1AEE-4036-98ED-090C71EFF182}" type="presParOf" srcId="{7E159A85-8B5F-4F6D-8F08-A3F5F2866C38}" destId="{01C6137F-9934-422E-8047-5E158BEC5CA4}" srcOrd="5" destOrd="0" presId="urn:microsoft.com/office/officeart/2005/8/layout/process2"/>
    <dgm:cxn modelId="{2B1AD72D-19A3-4B90-8C98-38D86577023C}" type="presParOf" srcId="{01C6137F-9934-422E-8047-5E158BEC5CA4}" destId="{059FBB45-02F6-49AE-B534-3FD473C6661F}" srcOrd="0" destOrd="0" presId="urn:microsoft.com/office/officeart/2005/8/layout/process2"/>
    <dgm:cxn modelId="{782C2CBD-2B10-4340-8DAC-945984ED795D}" type="presParOf" srcId="{7E159A85-8B5F-4F6D-8F08-A3F5F2866C38}" destId="{50171C4A-03E0-4B0A-904B-E1EE7DD97982}" srcOrd="6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554244D-A317-4743-AA66-6814B082629A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FBB994CB-6811-4950-9B4A-3A6EC416CFE9}">
      <dgm:prSet phldrT="[Text]"/>
      <dgm:spPr/>
      <dgm:t>
        <a:bodyPr/>
        <a:lstStyle/>
        <a:p>
          <a:r>
            <a:rPr lang="ar-AE" dirty="0" smtClean="0"/>
            <a:t>أهداف خطة العلاج </a:t>
          </a:r>
          <a:endParaRPr lang="en-GB" dirty="0"/>
        </a:p>
      </dgm:t>
    </dgm:pt>
    <dgm:pt modelId="{7CCBA177-635A-4D9B-8D19-F91749325D3C}" type="parTrans" cxnId="{4A0F0F3D-4BBF-46B3-A56F-ED8B44306A84}">
      <dgm:prSet/>
      <dgm:spPr/>
      <dgm:t>
        <a:bodyPr/>
        <a:lstStyle/>
        <a:p>
          <a:endParaRPr lang="en-GB"/>
        </a:p>
      </dgm:t>
    </dgm:pt>
    <dgm:pt modelId="{05F436BD-E8F3-4DBD-9E58-C2B908AF6F7B}" type="sibTrans" cxnId="{4A0F0F3D-4BBF-46B3-A56F-ED8B44306A84}">
      <dgm:prSet/>
      <dgm:spPr/>
      <dgm:t>
        <a:bodyPr/>
        <a:lstStyle/>
        <a:p>
          <a:endParaRPr lang="en-GB"/>
        </a:p>
      </dgm:t>
    </dgm:pt>
    <dgm:pt modelId="{9370B47D-832E-436D-B139-CADA4F4BEADA}">
      <dgm:prSet phldrT="[Text]"/>
      <dgm:spPr/>
      <dgm:t>
        <a:bodyPr/>
        <a:lstStyle/>
        <a:p>
          <a:r>
            <a:rPr lang="ar-AE" dirty="0" smtClean="0"/>
            <a:t>أهداف طويلة المدى </a:t>
          </a:r>
          <a:endParaRPr lang="en-GB" dirty="0"/>
        </a:p>
      </dgm:t>
    </dgm:pt>
    <dgm:pt modelId="{9B8C8659-D7C3-4B6D-9678-48DDC9EBE3C3}" type="parTrans" cxnId="{FB5D43D6-3DD5-4C24-BC4F-0074403EB408}">
      <dgm:prSet/>
      <dgm:spPr/>
      <dgm:t>
        <a:bodyPr/>
        <a:lstStyle/>
        <a:p>
          <a:endParaRPr lang="en-GB"/>
        </a:p>
      </dgm:t>
    </dgm:pt>
    <dgm:pt modelId="{D881B1C5-F6FE-4808-BD00-266EAD4DAF4D}" type="sibTrans" cxnId="{FB5D43D6-3DD5-4C24-BC4F-0074403EB408}">
      <dgm:prSet/>
      <dgm:spPr/>
      <dgm:t>
        <a:bodyPr/>
        <a:lstStyle/>
        <a:p>
          <a:endParaRPr lang="en-GB"/>
        </a:p>
      </dgm:t>
    </dgm:pt>
    <dgm:pt modelId="{D291E0CF-9E60-4DC2-9EF0-1FAF9DE4F0A6}">
      <dgm:prSet phldrT="[Text]"/>
      <dgm:spPr/>
      <dgm:t>
        <a:bodyPr/>
        <a:lstStyle/>
        <a:p>
          <a:r>
            <a:rPr lang="ar-AE" dirty="0" smtClean="0"/>
            <a:t>الهدف العام الذي سيتحقق بعد انتهاء برنامج تعديل السلوك </a:t>
          </a:r>
          <a:endParaRPr lang="en-GB" dirty="0"/>
        </a:p>
      </dgm:t>
    </dgm:pt>
    <dgm:pt modelId="{624C687B-10B2-49D2-917B-9464165E4D83}" type="parTrans" cxnId="{0CE093A2-7224-4A0D-AE00-87CC759CBCC7}">
      <dgm:prSet/>
      <dgm:spPr/>
      <dgm:t>
        <a:bodyPr/>
        <a:lstStyle/>
        <a:p>
          <a:endParaRPr lang="en-GB"/>
        </a:p>
      </dgm:t>
    </dgm:pt>
    <dgm:pt modelId="{5546C632-78BB-409D-8835-A2883E30B456}" type="sibTrans" cxnId="{0CE093A2-7224-4A0D-AE00-87CC759CBCC7}">
      <dgm:prSet/>
      <dgm:spPr/>
      <dgm:t>
        <a:bodyPr/>
        <a:lstStyle/>
        <a:p>
          <a:endParaRPr lang="en-GB"/>
        </a:p>
      </dgm:t>
    </dgm:pt>
    <dgm:pt modelId="{62AF6ECB-90F2-4486-9FE5-1A9A1D9F961A}">
      <dgm:prSet phldrT="[Text]"/>
      <dgm:spPr/>
      <dgm:t>
        <a:bodyPr/>
        <a:lstStyle/>
        <a:p>
          <a:r>
            <a:rPr lang="ar-AE" dirty="0" smtClean="0"/>
            <a:t>أهداف قصيرة المدى </a:t>
          </a:r>
          <a:endParaRPr lang="en-GB" dirty="0"/>
        </a:p>
      </dgm:t>
    </dgm:pt>
    <dgm:pt modelId="{8E97CD27-B216-4B60-BC93-D391F6B6F2C0}" type="parTrans" cxnId="{D7E779E2-BDD3-42FD-A0E4-5918A998D451}">
      <dgm:prSet/>
      <dgm:spPr/>
      <dgm:t>
        <a:bodyPr/>
        <a:lstStyle/>
        <a:p>
          <a:endParaRPr lang="en-GB"/>
        </a:p>
      </dgm:t>
    </dgm:pt>
    <dgm:pt modelId="{EBE7E3FF-CF8A-437A-A006-B9E7F89CA099}" type="sibTrans" cxnId="{D7E779E2-BDD3-42FD-A0E4-5918A998D451}">
      <dgm:prSet/>
      <dgm:spPr/>
      <dgm:t>
        <a:bodyPr/>
        <a:lstStyle/>
        <a:p>
          <a:endParaRPr lang="en-GB"/>
        </a:p>
      </dgm:t>
    </dgm:pt>
    <dgm:pt modelId="{A0D6AE68-D72C-4B9F-BB1B-E4C21E03AF08}">
      <dgm:prSet phldrT="[Text]"/>
      <dgm:spPr/>
      <dgm:t>
        <a:bodyPr/>
        <a:lstStyle/>
        <a:p>
          <a:r>
            <a:rPr lang="ar-AE" dirty="0" smtClean="0"/>
            <a:t>هي أهداف صغيرة ناشئة عن تجزئة الهدف العام بحيث يمكن قياسها والسير عليها تدريجيا </a:t>
          </a:r>
          <a:endParaRPr lang="en-GB" dirty="0"/>
        </a:p>
      </dgm:t>
    </dgm:pt>
    <dgm:pt modelId="{5C0F9743-B5A7-4D4D-9DC0-983D7CB81165}" type="parTrans" cxnId="{9087ED18-4D6C-4D2F-956E-6BA659838BE0}">
      <dgm:prSet/>
      <dgm:spPr/>
      <dgm:t>
        <a:bodyPr/>
        <a:lstStyle/>
        <a:p>
          <a:endParaRPr lang="en-GB"/>
        </a:p>
      </dgm:t>
    </dgm:pt>
    <dgm:pt modelId="{2018E0C7-3ADB-4163-B65B-B13534537513}" type="sibTrans" cxnId="{9087ED18-4D6C-4D2F-956E-6BA659838BE0}">
      <dgm:prSet/>
      <dgm:spPr/>
      <dgm:t>
        <a:bodyPr/>
        <a:lstStyle/>
        <a:p>
          <a:endParaRPr lang="en-GB"/>
        </a:p>
      </dgm:t>
    </dgm:pt>
    <dgm:pt modelId="{596F6D3E-2A75-4281-A439-7C0A6B835639}" type="pres">
      <dgm:prSet presAssocID="{4554244D-A317-4743-AA66-6814B082629A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CFA13F63-8A5B-4A27-82CA-7382F5255468}" type="pres">
      <dgm:prSet presAssocID="{FBB994CB-6811-4950-9B4A-3A6EC416CFE9}" presName="hierRoot1" presStyleCnt="0"/>
      <dgm:spPr/>
    </dgm:pt>
    <dgm:pt modelId="{BBBC32CC-DAB1-4E6F-A8FB-6AF560A05478}" type="pres">
      <dgm:prSet presAssocID="{FBB994CB-6811-4950-9B4A-3A6EC416CFE9}" presName="composite" presStyleCnt="0"/>
      <dgm:spPr/>
    </dgm:pt>
    <dgm:pt modelId="{7A1EB51A-9F4A-41F6-A85C-7B2FE048F365}" type="pres">
      <dgm:prSet presAssocID="{FBB994CB-6811-4950-9B4A-3A6EC416CFE9}" presName="background" presStyleLbl="node0" presStyleIdx="0" presStyleCnt="1"/>
      <dgm:spPr/>
    </dgm:pt>
    <dgm:pt modelId="{01A76261-DAAE-46AA-BBB0-17D04581DC87}" type="pres">
      <dgm:prSet presAssocID="{FBB994CB-6811-4950-9B4A-3A6EC416CFE9}" presName="text" presStyleLbl="fgAcc0" presStyleIdx="0" presStyleCnt="1">
        <dgm:presLayoutVars>
          <dgm:chPref val="3"/>
        </dgm:presLayoutVars>
      </dgm:prSet>
      <dgm:spPr/>
    </dgm:pt>
    <dgm:pt modelId="{2F36D597-0058-4E35-8C73-2EEB7FBCE5F5}" type="pres">
      <dgm:prSet presAssocID="{FBB994CB-6811-4950-9B4A-3A6EC416CFE9}" presName="hierChild2" presStyleCnt="0"/>
      <dgm:spPr/>
    </dgm:pt>
    <dgm:pt modelId="{45CEE868-039B-4CC4-966D-8BF9ABE96913}" type="pres">
      <dgm:prSet presAssocID="{9B8C8659-D7C3-4B6D-9678-48DDC9EBE3C3}" presName="Name10" presStyleLbl="parChTrans1D2" presStyleIdx="0" presStyleCnt="2"/>
      <dgm:spPr/>
    </dgm:pt>
    <dgm:pt modelId="{1DD10CC7-60A2-40E3-9B9C-AD3F2D195F4D}" type="pres">
      <dgm:prSet presAssocID="{9370B47D-832E-436D-B139-CADA4F4BEADA}" presName="hierRoot2" presStyleCnt="0"/>
      <dgm:spPr/>
    </dgm:pt>
    <dgm:pt modelId="{950C60EC-54D0-46DD-A2A8-187DABE53189}" type="pres">
      <dgm:prSet presAssocID="{9370B47D-832E-436D-B139-CADA4F4BEADA}" presName="composite2" presStyleCnt="0"/>
      <dgm:spPr/>
    </dgm:pt>
    <dgm:pt modelId="{F1B19B7B-A0A4-47C8-863A-7AE305FD426A}" type="pres">
      <dgm:prSet presAssocID="{9370B47D-832E-436D-B139-CADA4F4BEADA}" presName="background2" presStyleLbl="node2" presStyleIdx="0" presStyleCnt="2"/>
      <dgm:spPr/>
    </dgm:pt>
    <dgm:pt modelId="{85E1FA99-495D-4023-BCA4-9619ADA780BF}" type="pres">
      <dgm:prSet presAssocID="{9370B47D-832E-436D-B139-CADA4F4BEADA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EA3DCC9-68EB-4951-B648-65135BC02EFC}" type="pres">
      <dgm:prSet presAssocID="{9370B47D-832E-436D-B139-CADA4F4BEADA}" presName="hierChild3" presStyleCnt="0"/>
      <dgm:spPr/>
    </dgm:pt>
    <dgm:pt modelId="{7E9EBD50-2029-48AB-80D6-D73E1BF63910}" type="pres">
      <dgm:prSet presAssocID="{624C687B-10B2-49D2-917B-9464165E4D83}" presName="Name17" presStyleLbl="parChTrans1D3" presStyleIdx="0" presStyleCnt="2"/>
      <dgm:spPr/>
    </dgm:pt>
    <dgm:pt modelId="{590F64A0-D436-42DC-9856-B7C48B13A48A}" type="pres">
      <dgm:prSet presAssocID="{D291E0CF-9E60-4DC2-9EF0-1FAF9DE4F0A6}" presName="hierRoot3" presStyleCnt="0"/>
      <dgm:spPr/>
    </dgm:pt>
    <dgm:pt modelId="{D30C941E-AF6B-44F7-9DB9-577F1A8FCD08}" type="pres">
      <dgm:prSet presAssocID="{D291E0CF-9E60-4DC2-9EF0-1FAF9DE4F0A6}" presName="composite3" presStyleCnt="0"/>
      <dgm:spPr/>
    </dgm:pt>
    <dgm:pt modelId="{BA8266F8-2192-42BF-B539-243332643A91}" type="pres">
      <dgm:prSet presAssocID="{D291E0CF-9E60-4DC2-9EF0-1FAF9DE4F0A6}" presName="background3" presStyleLbl="node3" presStyleIdx="0" presStyleCnt="2"/>
      <dgm:spPr/>
    </dgm:pt>
    <dgm:pt modelId="{F43A4B34-BF18-48F1-AF91-5A7BBA1DF074}" type="pres">
      <dgm:prSet presAssocID="{D291E0CF-9E60-4DC2-9EF0-1FAF9DE4F0A6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3DFFE00-B5DC-4B99-86C2-2B2EF5A4DD5F}" type="pres">
      <dgm:prSet presAssocID="{D291E0CF-9E60-4DC2-9EF0-1FAF9DE4F0A6}" presName="hierChild4" presStyleCnt="0"/>
      <dgm:spPr/>
    </dgm:pt>
    <dgm:pt modelId="{1DD3A171-65CF-4EB9-96F2-A0A13F078FA5}" type="pres">
      <dgm:prSet presAssocID="{8E97CD27-B216-4B60-BC93-D391F6B6F2C0}" presName="Name10" presStyleLbl="parChTrans1D2" presStyleIdx="1" presStyleCnt="2"/>
      <dgm:spPr/>
    </dgm:pt>
    <dgm:pt modelId="{27B79D19-FE77-4570-9BD7-7D81D448FFF2}" type="pres">
      <dgm:prSet presAssocID="{62AF6ECB-90F2-4486-9FE5-1A9A1D9F961A}" presName="hierRoot2" presStyleCnt="0"/>
      <dgm:spPr/>
    </dgm:pt>
    <dgm:pt modelId="{514A16FF-2937-494A-AF55-3D671338DA86}" type="pres">
      <dgm:prSet presAssocID="{62AF6ECB-90F2-4486-9FE5-1A9A1D9F961A}" presName="composite2" presStyleCnt="0"/>
      <dgm:spPr/>
    </dgm:pt>
    <dgm:pt modelId="{8278127B-14F5-480D-8150-1FB1280206E2}" type="pres">
      <dgm:prSet presAssocID="{62AF6ECB-90F2-4486-9FE5-1A9A1D9F961A}" presName="background2" presStyleLbl="node2" presStyleIdx="1" presStyleCnt="2"/>
      <dgm:spPr/>
    </dgm:pt>
    <dgm:pt modelId="{B04030E2-9D97-478A-A1CD-FCB1642C284C}" type="pres">
      <dgm:prSet presAssocID="{62AF6ECB-90F2-4486-9FE5-1A9A1D9F961A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67801AA-6B15-4F46-9040-B018628F675F}" type="pres">
      <dgm:prSet presAssocID="{62AF6ECB-90F2-4486-9FE5-1A9A1D9F961A}" presName="hierChild3" presStyleCnt="0"/>
      <dgm:spPr/>
    </dgm:pt>
    <dgm:pt modelId="{72C43CCA-6D22-4B1E-9319-A495A638DDCC}" type="pres">
      <dgm:prSet presAssocID="{5C0F9743-B5A7-4D4D-9DC0-983D7CB81165}" presName="Name17" presStyleLbl="parChTrans1D3" presStyleIdx="1" presStyleCnt="2"/>
      <dgm:spPr/>
    </dgm:pt>
    <dgm:pt modelId="{15658EC1-D409-4A05-AA6F-CD519BF3F45B}" type="pres">
      <dgm:prSet presAssocID="{A0D6AE68-D72C-4B9F-BB1B-E4C21E03AF08}" presName="hierRoot3" presStyleCnt="0"/>
      <dgm:spPr/>
    </dgm:pt>
    <dgm:pt modelId="{124698D8-BD5C-4B84-90A5-58E1F226F664}" type="pres">
      <dgm:prSet presAssocID="{A0D6AE68-D72C-4B9F-BB1B-E4C21E03AF08}" presName="composite3" presStyleCnt="0"/>
      <dgm:spPr/>
    </dgm:pt>
    <dgm:pt modelId="{01E2E28C-2B36-4724-95C5-87140FF807CE}" type="pres">
      <dgm:prSet presAssocID="{A0D6AE68-D72C-4B9F-BB1B-E4C21E03AF08}" presName="background3" presStyleLbl="node3" presStyleIdx="1" presStyleCnt="2"/>
      <dgm:spPr/>
    </dgm:pt>
    <dgm:pt modelId="{CAF61347-2404-4944-B0C9-CAEB43DC0A08}" type="pres">
      <dgm:prSet presAssocID="{A0D6AE68-D72C-4B9F-BB1B-E4C21E03AF08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305E23B-026B-4AAB-A389-71C9CE1CA6F1}" type="pres">
      <dgm:prSet presAssocID="{A0D6AE68-D72C-4B9F-BB1B-E4C21E03AF08}" presName="hierChild4" presStyleCnt="0"/>
      <dgm:spPr/>
    </dgm:pt>
  </dgm:ptLst>
  <dgm:cxnLst>
    <dgm:cxn modelId="{4A0F0F3D-4BBF-46B3-A56F-ED8B44306A84}" srcId="{4554244D-A317-4743-AA66-6814B082629A}" destId="{FBB994CB-6811-4950-9B4A-3A6EC416CFE9}" srcOrd="0" destOrd="0" parTransId="{7CCBA177-635A-4D9B-8D19-F91749325D3C}" sibTransId="{05F436BD-E8F3-4DBD-9E58-C2B908AF6F7B}"/>
    <dgm:cxn modelId="{F5F3AAC0-8127-40A7-948A-EDE9FB38A8C9}" type="presOf" srcId="{4554244D-A317-4743-AA66-6814B082629A}" destId="{596F6D3E-2A75-4281-A439-7C0A6B835639}" srcOrd="0" destOrd="0" presId="urn:microsoft.com/office/officeart/2005/8/layout/hierarchy1"/>
    <dgm:cxn modelId="{7A9A882D-422C-46C0-973A-317383CF8481}" type="presOf" srcId="{8E97CD27-B216-4B60-BC93-D391F6B6F2C0}" destId="{1DD3A171-65CF-4EB9-96F2-A0A13F078FA5}" srcOrd="0" destOrd="0" presId="urn:microsoft.com/office/officeart/2005/8/layout/hierarchy1"/>
    <dgm:cxn modelId="{3BCFC7C2-F177-4861-9AD3-B053EA6702B0}" type="presOf" srcId="{9370B47D-832E-436D-B139-CADA4F4BEADA}" destId="{85E1FA99-495D-4023-BCA4-9619ADA780BF}" srcOrd="0" destOrd="0" presId="urn:microsoft.com/office/officeart/2005/8/layout/hierarchy1"/>
    <dgm:cxn modelId="{9087ED18-4D6C-4D2F-956E-6BA659838BE0}" srcId="{62AF6ECB-90F2-4486-9FE5-1A9A1D9F961A}" destId="{A0D6AE68-D72C-4B9F-BB1B-E4C21E03AF08}" srcOrd="0" destOrd="0" parTransId="{5C0F9743-B5A7-4D4D-9DC0-983D7CB81165}" sibTransId="{2018E0C7-3ADB-4163-B65B-B13534537513}"/>
    <dgm:cxn modelId="{799F3D7F-6B50-4E98-94D4-D21448817101}" type="presOf" srcId="{62AF6ECB-90F2-4486-9FE5-1A9A1D9F961A}" destId="{B04030E2-9D97-478A-A1CD-FCB1642C284C}" srcOrd="0" destOrd="0" presId="urn:microsoft.com/office/officeart/2005/8/layout/hierarchy1"/>
    <dgm:cxn modelId="{2B5A98AD-EDB1-45FF-BEF7-1AE593F63663}" type="presOf" srcId="{D291E0CF-9E60-4DC2-9EF0-1FAF9DE4F0A6}" destId="{F43A4B34-BF18-48F1-AF91-5A7BBA1DF074}" srcOrd="0" destOrd="0" presId="urn:microsoft.com/office/officeart/2005/8/layout/hierarchy1"/>
    <dgm:cxn modelId="{FB5D43D6-3DD5-4C24-BC4F-0074403EB408}" srcId="{FBB994CB-6811-4950-9B4A-3A6EC416CFE9}" destId="{9370B47D-832E-436D-B139-CADA4F4BEADA}" srcOrd="0" destOrd="0" parTransId="{9B8C8659-D7C3-4B6D-9678-48DDC9EBE3C3}" sibTransId="{D881B1C5-F6FE-4808-BD00-266EAD4DAF4D}"/>
    <dgm:cxn modelId="{0CE093A2-7224-4A0D-AE00-87CC759CBCC7}" srcId="{9370B47D-832E-436D-B139-CADA4F4BEADA}" destId="{D291E0CF-9E60-4DC2-9EF0-1FAF9DE4F0A6}" srcOrd="0" destOrd="0" parTransId="{624C687B-10B2-49D2-917B-9464165E4D83}" sibTransId="{5546C632-78BB-409D-8835-A2883E30B456}"/>
    <dgm:cxn modelId="{CF7BA328-6740-41F6-8F0F-49BB2B5011AA}" type="presOf" srcId="{A0D6AE68-D72C-4B9F-BB1B-E4C21E03AF08}" destId="{CAF61347-2404-4944-B0C9-CAEB43DC0A08}" srcOrd="0" destOrd="0" presId="urn:microsoft.com/office/officeart/2005/8/layout/hierarchy1"/>
    <dgm:cxn modelId="{3265D63F-CC56-4DCC-85B5-99E38C1CB6B1}" type="presOf" srcId="{624C687B-10B2-49D2-917B-9464165E4D83}" destId="{7E9EBD50-2029-48AB-80D6-D73E1BF63910}" srcOrd="0" destOrd="0" presId="urn:microsoft.com/office/officeart/2005/8/layout/hierarchy1"/>
    <dgm:cxn modelId="{63017658-93EF-456B-83BA-E2952F6EE00A}" type="presOf" srcId="{9B8C8659-D7C3-4B6D-9678-48DDC9EBE3C3}" destId="{45CEE868-039B-4CC4-966D-8BF9ABE96913}" srcOrd="0" destOrd="0" presId="urn:microsoft.com/office/officeart/2005/8/layout/hierarchy1"/>
    <dgm:cxn modelId="{94F1E924-FBC1-4388-9A13-B1F0812B9354}" type="presOf" srcId="{5C0F9743-B5A7-4D4D-9DC0-983D7CB81165}" destId="{72C43CCA-6D22-4B1E-9319-A495A638DDCC}" srcOrd="0" destOrd="0" presId="urn:microsoft.com/office/officeart/2005/8/layout/hierarchy1"/>
    <dgm:cxn modelId="{D7E779E2-BDD3-42FD-A0E4-5918A998D451}" srcId="{FBB994CB-6811-4950-9B4A-3A6EC416CFE9}" destId="{62AF6ECB-90F2-4486-9FE5-1A9A1D9F961A}" srcOrd="1" destOrd="0" parTransId="{8E97CD27-B216-4B60-BC93-D391F6B6F2C0}" sibTransId="{EBE7E3FF-CF8A-437A-A006-B9E7F89CA099}"/>
    <dgm:cxn modelId="{0B4A37FD-D5DC-4DFC-A594-0AF50EFA7945}" type="presOf" srcId="{FBB994CB-6811-4950-9B4A-3A6EC416CFE9}" destId="{01A76261-DAAE-46AA-BBB0-17D04581DC87}" srcOrd="0" destOrd="0" presId="urn:microsoft.com/office/officeart/2005/8/layout/hierarchy1"/>
    <dgm:cxn modelId="{2EF5D75A-EC14-488B-B8C7-A87962BD0E30}" type="presParOf" srcId="{596F6D3E-2A75-4281-A439-7C0A6B835639}" destId="{CFA13F63-8A5B-4A27-82CA-7382F5255468}" srcOrd="0" destOrd="0" presId="urn:microsoft.com/office/officeart/2005/8/layout/hierarchy1"/>
    <dgm:cxn modelId="{47D8B8A3-061E-49BD-83AA-3360A54815A4}" type="presParOf" srcId="{CFA13F63-8A5B-4A27-82CA-7382F5255468}" destId="{BBBC32CC-DAB1-4E6F-A8FB-6AF560A05478}" srcOrd="0" destOrd="0" presId="urn:microsoft.com/office/officeart/2005/8/layout/hierarchy1"/>
    <dgm:cxn modelId="{E8D70576-A912-4F07-94DD-0F1ACB627E58}" type="presParOf" srcId="{BBBC32CC-DAB1-4E6F-A8FB-6AF560A05478}" destId="{7A1EB51A-9F4A-41F6-A85C-7B2FE048F365}" srcOrd="0" destOrd="0" presId="urn:microsoft.com/office/officeart/2005/8/layout/hierarchy1"/>
    <dgm:cxn modelId="{DB84166E-F26C-4FA2-B876-2CD4DD4DA4A4}" type="presParOf" srcId="{BBBC32CC-DAB1-4E6F-A8FB-6AF560A05478}" destId="{01A76261-DAAE-46AA-BBB0-17D04581DC87}" srcOrd="1" destOrd="0" presId="urn:microsoft.com/office/officeart/2005/8/layout/hierarchy1"/>
    <dgm:cxn modelId="{C1454206-C2B9-43C9-A2F3-A0E3247C208A}" type="presParOf" srcId="{CFA13F63-8A5B-4A27-82CA-7382F5255468}" destId="{2F36D597-0058-4E35-8C73-2EEB7FBCE5F5}" srcOrd="1" destOrd="0" presId="urn:microsoft.com/office/officeart/2005/8/layout/hierarchy1"/>
    <dgm:cxn modelId="{07AFD3E9-2CF9-4861-8030-FF12C4418712}" type="presParOf" srcId="{2F36D597-0058-4E35-8C73-2EEB7FBCE5F5}" destId="{45CEE868-039B-4CC4-966D-8BF9ABE96913}" srcOrd="0" destOrd="0" presId="urn:microsoft.com/office/officeart/2005/8/layout/hierarchy1"/>
    <dgm:cxn modelId="{ED72C200-A2E1-4E18-83C0-9F15933A83A8}" type="presParOf" srcId="{2F36D597-0058-4E35-8C73-2EEB7FBCE5F5}" destId="{1DD10CC7-60A2-40E3-9B9C-AD3F2D195F4D}" srcOrd="1" destOrd="0" presId="urn:microsoft.com/office/officeart/2005/8/layout/hierarchy1"/>
    <dgm:cxn modelId="{25A92022-E7EA-4BDC-B357-1F60E227F4EC}" type="presParOf" srcId="{1DD10CC7-60A2-40E3-9B9C-AD3F2D195F4D}" destId="{950C60EC-54D0-46DD-A2A8-187DABE53189}" srcOrd="0" destOrd="0" presId="urn:microsoft.com/office/officeart/2005/8/layout/hierarchy1"/>
    <dgm:cxn modelId="{39176728-73B1-4515-AA7E-02E9C36651B9}" type="presParOf" srcId="{950C60EC-54D0-46DD-A2A8-187DABE53189}" destId="{F1B19B7B-A0A4-47C8-863A-7AE305FD426A}" srcOrd="0" destOrd="0" presId="urn:microsoft.com/office/officeart/2005/8/layout/hierarchy1"/>
    <dgm:cxn modelId="{9D4277FF-AEEF-4034-AEF8-17DC86035111}" type="presParOf" srcId="{950C60EC-54D0-46DD-A2A8-187DABE53189}" destId="{85E1FA99-495D-4023-BCA4-9619ADA780BF}" srcOrd="1" destOrd="0" presId="urn:microsoft.com/office/officeart/2005/8/layout/hierarchy1"/>
    <dgm:cxn modelId="{402ED25F-8D43-421C-82E0-545773A01BD8}" type="presParOf" srcId="{1DD10CC7-60A2-40E3-9B9C-AD3F2D195F4D}" destId="{BEA3DCC9-68EB-4951-B648-65135BC02EFC}" srcOrd="1" destOrd="0" presId="urn:microsoft.com/office/officeart/2005/8/layout/hierarchy1"/>
    <dgm:cxn modelId="{37B6F0D8-3E03-4FA7-B3CE-81D77EAEB5FA}" type="presParOf" srcId="{BEA3DCC9-68EB-4951-B648-65135BC02EFC}" destId="{7E9EBD50-2029-48AB-80D6-D73E1BF63910}" srcOrd="0" destOrd="0" presId="urn:microsoft.com/office/officeart/2005/8/layout/hierarchy1"/>
    <dgm:cxn modelId="{B16F327C-4159-4959-9F6A-D4358E478CEA}" type="presParOf" srcId="{BEA3DCC9-68EB-4951-B648-65135BC02EFC}" destId="{590F64A0-D436-42DC-9856-B7C48B13A48A}" srcOrd="1" destOrd="0" presId="urn:microsoft.com/office/officeart/2005/8/layout/hierarchy1"/>
    <dgm:cxn modelId="{E8B355D8-7975-4885-9D5A-06A43589BEED}" type="presParOf" srcId="{590F64A0-D436-42DC-9856-B7C48B13A48A}" destId="{D30C941E-AF6B-44F7-9DB9-577F1A8FCD08}" srcOrd="0" destOrd="0" presId="urn:microsoft.com/office/officeart/2005/8/layout/hierarchy1"/>
    <dgm:cxn modelId="{90F4A1E6-F642-4E55-A82F-AC03018B0CDA}" type="presParOf" srcId="{D30C941E-AF6B-44F7-9DB9-577F1A8FCD08}" destId="{BA8266F8-2192-42BF-B539-243332643A91}" srcOrd="0" destOrd="0" presId="urn:microsoft.com/office/officeart/2005/8/layout/hierarchy1"/>
    <dgm:cxn modelId="{C7E49F16-9026-4462-AC47-70517BA59FD2}" type="presParOf" srcId="{D30C941E-AF6B-44F7-9DB9-577F1A8FCD08}" destId="{F43A4B34-BF18-48F1-AF91-5A7BBA1DF074}" srcOrd="1" destOrd="0" presId="urn:microsoft.com/office/officeart/2005/8/layout/hierarchy1"/>
    <dgm:cxn modelId="{E6E1986F-1E41-454B-90B5-30BE195F4EE3}" type="presParOf" srcId="{590F64A0-D436-42DC-9856-B7C48B13A48A}" destId="{53DFFE00-B5DC-4B99-86C2-2B2EF5A4DD5F}" srcOrd="1" destOrd="0" presId="urn:microsoft.com/office/officeart/2005/8/layout/hierarchy1"/>
    <dgm:cxn modelId="{094274BE-6527-4C38-820A-E652E20A3575}" type="presParOf" srcId="{2F36D597-0058-4E35-8C73-2EEB7FBCE5F5}" destId="{1DD3A171-65CF-4EB9-96F2-A0A13F078FA5}" srcOrd="2" destOrd="0" presId="urn:microsoft.com/office/officeart/2005/8/layout/hierarchy1"/>
    <dgm:cxn modelId="{58DF8A5C-45E5-4BB1-BEBF-315BCDFF2E56}" type="presParOf" srcId="{2F36D597-0058-4E35-8C73-2EEB7FBCE5F5}" destId="{27B79D19-FE77-4570-9BD7-7D81D448FFF2}" srcOrd="3" destOrd="0" presId="urn:microsoft.com/office/officeart/2005/8/layout/hierarchy1"/>
    <dgm:cxn modelId="{1EDB2FBC-341B-4BD7-8A0B-519B66A3EC70}" type="presParOf" srcId="{27B79D19-FE77-4570-9BD7-7D81D448FFF2}" destId="{514A16FF-2937-494A-AF55-3D671338DA86}" srcOrd="0" destOrd="0" presId="urn:microsoft.com/office/officeart/2005/8/layout/hierarchy1"/>
    <dgm:cxn modelId="{EF29F7A4-83A0-49AC-8D18-1F0B3012DB12}" type="presParOf" srcId="{514A16FF-2937-494A-AF55-3D671338DA86}" destId="{8278127B-14F5-480D-8150-1FB1280206E2}" srcOrd="0" destOrd="0" presId="urn:microsoft.com/office/officeart/2005/8/layout/hierarchy1"/>
    <dgm:cxn modelId="{CE4D7817-0C30-4083-99D5-DE760C7E7CF5}" type="presParOf" srcId="{514A16FF-2937-494A-AF55-3D671338DA86}" destId="{B04030E2-9D97-478A-A1CD-FCB1642C284C}" srcOrd="1" destOrd="0" presId="urn:microsoft.com/office/officeart/2005/8/layout/hierarchy1"/>
    <dgm:cxn modelId="{19298760-CD75-4012-9419-DF2570EF79BE}" type="presParOf" srcId="{27B79D19-FE77-4570-9BD7-7D81D448FFF2}" destId="{367801AA-6B15-4F46-9040-B018628F675F}" srcOrd="1" destOrd="0" presId="urn:microsoft.com/office/officeart/2005/8/layout/hierarchy1"/>
    <dgm:cxn modelId="{8640A957-A52A-4738-BCE7-21478A3490C6}" type="presParOf" srcId="{367801AA-6B15-4F46-9040-B018628F675F}" destId="{72C43CCA-6D22-4B1E-9319-A495A638DDCC}" srcOrd="0" destOrd="0" presId="urn:microsoft.com/office/officeart/2005/8/layout/hierarchy1"/>
    <dgm:cxn modelId="{470801FB-F344-4C3F-9A0D-272AF64D0176}" type="presParOf" srcId="{367801AA-6B15-4F46-9040-B018628F675F}" destId="{15658EC1-D409-4A05-AA6F-CD519BF3F45B}" srcOrd="1" destOrd="0" presId="urn:microsoft.com/office/officeart/2005/8/layout/hierarchy1"/>
    <dgm:cxn modelId="{D3986D21-27F4-4BFD-901A-D48ED40908C7}" type="presParOf" srcId="{15658EC1-D409-4A05-AA6F-CD519BF3F45B}" destId="{124698D8-BD5C-4B84-90A5-58E1F226F664}" srcOrd="0" destOrd="0" presId="urn:microsoft.com/office/officeart/2005/8/layout/hierarchy1"/>
    <dgm:cxn modelId="{378BEA4D-D27F-4847-959E-C2E7EA8554AB}" type="presParOf" srcId="{124698D8-BD5C-4B84-90A5-58E1F226F664}" destId="{01E2E28C-2B36-4724-95C5-87140FF807CE}" srcOrd="0" destOrd="0" presId="urn:microsoft.com/office/officeart/2005/8/layout/hierarchy1"/>
    <dgm:cxn modelId="{0511EF18-E43F-46A2-AA80-07F56CE37926}" type="presParOf" srcId="{124698D8-BD5C-4B84-90A5-58E1F226F664}" destId="{CAF61347-2404-4944-B0C9-CAEB43DC0A08}" srcOrd="1" destOrd="0" presId="urn:microsoft.com/office/officeart/2005/8/layout/hierarchy1"/>
    <dgm:cxn modelId="{2D120565-C32C-4216-A155-D50135460F18}" type="presParOf" srcId="{15658EC1-D409-4A05-AA6F-CD519BF3F45B}" destId="{5305E23B-026B-4AAB-A389-71C9CE1CA6F1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7A3B5E5-F9AF-4096-B044-AD753AB13FAF}">
      <dsp:nvSpPr>
        <dsp:cNvPr id="0" name=""/>
        <dsp:cNvSpPr/>
      </dsp:nvSpPr>
      <dsp:spPr>
        <a:xfrm>
          <a:off x="3374911" y="2209"/>
          <a:ext cx="1479777" cy="82209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dirty="0" smtClean="0"/>
            <a:t>تحديد السلوك المستهدف </a:t>
          </a:r>
          <a:endParaRPr lang="en-GB" sz="2000" kern="1200" dirty="0"/>
        </a:p>
      </dsp:txBody>
      <dsp:txXfrm>
        <a:off x="3398989" y="26287"/>
        <a:ext cx="1431621" cy="773942"/>
      </dsp:txXfrm>
    </dsp:sp>
    <dsp:sp modelId="{778AB847-3FA3-49FF-A13F-A4897AB99374}">
      <dsp:nvSpPr>
        <dsp:cNvPr id="0" name=""/>
        <dsp:cNvSpPr/>
      </dsp:nvSpPr>
      <dsp:spPr>
        <a:xfrm rot="5400000">
          <a:off x="3960656" y="844861"/>
          <a:ext cx="308287" cy="3699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500" kern="1200"/>
        </a:p>
      </dsp:txBody>
      <dsp:txXfrm rot="-5400000">
        <a:off x="4003817" y="875689"/>
        <a:ext cx="221966" cy="215801"/>
      </dsp:txXfrm>
    </dsp:sp>
    <dsp:sp modelId="{826C02AD-D855-4C37-A3D0-5E1ACDAC447A}">
      <dsp:nvSpPr>
        <dsp:cNvPr id="0" name=""/>
        <dsp:cNvSpPr/>
      </dsp:nvSpPr>
      <dsp:spPr>
        <a:xfrm>
          <a:off x="3374911" y="1235358"/>
          <a:ext cx="1479777" cy="82209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dirty="0" smtClean="0"/>
            <a:t>تعريف السلوك المستهدف </a:t>
          </a:r>
          <a:endParaRPr lang="en-GB" sz="2000" kern="1200" dirty="0"/>
        </a:p>
      </dsp:txBody>
      <dsp:txXfrm>
        <a:off x="3398989" y="1259436"/>
        <a:ext cx="1431621" cy="773942"/>
      </dsp:txXfrm>
    </dsp:sp>
    <dsp:sp modelId="{7C3D624F-42D0-4BFE-8EF0-03DB3FDF312A}">
      <dsp:nvSpPr>
        <dsp:cNvPr id="0" name=""/>
        <dsp:cNvSpPr/>
      </dsp:nvSpPr>
      <dsp:spPr>
        <a:xfrm rot="5400000">
          <a:off x="3960656" y="2078009"/>
          <a:ext cx="308287" cy="3699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500" kern="1200"/>
        </a:p>
      </dsp:txBody>
      <dsp:txXfrm rot="-5400000">
        <a:off x="4003817" y="2108837"/>
        <a:ext cx="221966" cy="215801"/>
      </dsp:txXfrm>
    </dsp:sp>
    <dsp:sp modelId="{0775C913-DD4D-4084-8E7E-70FB9AAADB50}">
      <dsp:nvSpPr>
        <dsp:cNvPr id="0" name=""/>
        <dsp:cNvSpPr/>
      </dsp:nvSpPr>
      <dsp:spPr>
        <a:xfrm>
          <a:off x="3374911" y="2468506"/>
          <a:ext cx="1479777" cy="82209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dirty="0" smtClean="0"/>
            <a:t>قياس السلوك المستهدف </a:t>
          </a:r>
          <a:endParaRPr lang="en-GB" sz="2000" kern="1200" dirty="0"/>
        </a:p>
      </dsp:txBody>
      <dsp:txXfrm>
        <a:off x="3398989" y="2492584"/>
        <a:ext cx="1431621" cy="773942"/>
      </dsp:txXfrm>
    </dsp:sp>
    <dsp:sp modelId="{01C6137F-9934-422E-8047-5E158BEC5CA4}">
      <dsp:nvSpPr>
        <dsp:cNvPr id="0" name=""/>
        <dsp:cNvSpPr/>
      </dsp:nvSpPr>
      <dsp:spPr>
        <a:xfrm rot="5400000">
          <a:off x="3960656" y="3311157"/>
          <a:ext cx="308287" cy="3699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500" kern="1200"/>
        </a:p>
      </dsp:txBody>
      <dsp:txXfrm rot="-5400000">
        <a:off x="4003817" y="3341985"/>
        <a:ext cx="221966" cy="215801"/>
      </dsp:txXfrm>
    </dsp:sp>
    <dsp:sp modelId="{50171C4A-03E0-4B0A-904B-E1EE7DD97982}">
      <dsp:nvSpPr>
        <dsp:cNvPr id="0" name=""/>
        <dsp:cNvSpPr/>
      </dsp:nvSpPr>
      <dsp:spPr>
        <a:xfrm>
          <a:off x="3374911" y="3701654"/>
          <a:ext cx="1479777" cy="82209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dirty="0" smtClean="0"/>
            <a:t>التحليل الوظيفي للسلوك </a:t>
          </a:r>
          <a:endParaRPr lang="en-GB" sz="2000" kern="1200" dirty="0"/>
        </a:p>
      </dsp:txBody>
      <dsp:txXfrm>
        <a:off x="3398989" y="3725732"/>
        <a:ext cx="1431621" cy="77394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2C43CCA-6D22-4B1E-9319-A495A638DDCC}">
      <dsp:nvSpPr>
        <dsp:cNvPr id="0" name=""/>
        <dsp:cNvSpPr/>
      </dsp:nvSpPr>
      <dsp:spPr>
        <a:xfrm>
          <a:off x="5038509" y="2724914"/>
          <a:ext cx="91440" cy="5074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DD3A171-65CF-4EB9-96F2-A0A13F078FA5}">
      <dsp:nvSpPr>
        <dsp:cNvPr id="0" name=""/>
        <dsp:cNvSpPr/>
      </dsp:nvSpPr>
      <dsp:spPr>
        <a:xfrm>
          <a:off x="4017857" y="1109360"/>
          <a:ext cx="1066372" cy="5074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5843"/>
              </a:lnTo>
              <a:lnTo>
                <a:pt x="1066372" y="345843"/>
              </a:lnTo>
              <a:lnTo>
                <a:pt x="1066372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E9EBD50-2029-48AB-80D6-D73E1BF63910}">
      <dsp:nvSpPr>
        <dsp:cNvPr id="0" name=""/>
        <dsp:cNvSpPr/>
      </dsp:nvSpPr>
      <dsp:spPr>
        <a:xfrm>
          <a:off x="2905764" y="2724914"/>
          <a:ext cx="91440" cy="5074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CEE868-039B-4CC4-966D-8BF9ABE96913}">
      <dsp:nvSpPr>
        <dsp:cNvPr id="0" name=""/>
        <dsp:cNvSpPr/>
      </dsp:nvSpPr>
      <dsp:spPr>
        <a:xfrm>
          <a:off x="2951484" y="1109360"/>
          <a:ext cx="1066372" cy="507496"/>
        </a:xfrm>
        <a:custGeom>
          <a:avLst/>
          <a:gdLst/>
          <a:ahLst/>
          <a:cxnLst/>
          <a:rect l="0" t="0" r="0" b="0"/>
          <a:pathLst>
            <a:path>
              <a:moveTo>
                <a:pt x="1066372" y="0"/>
              </a:moveTo>
              <a:lnTo>
                <a:pt x="1066372" y="345843"/>
              </a:lnTo>
              <a:lnTo>
                <a:pt x="0" y="345843"/>
              </a:lnTo>
              <a:lnTo>
                <a:pt x="0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1EB51A-9F4A-41F6-A85C-7B2FE048F365}">
      <dsp:nvSpPr>
        <dsp:cNvPr id="0" name=""/>
        <dsp:cNvSpPr/>
      </dsp:nvSpPr>
      <dsp:spPr>
        <a:xfrm>
          <a:off x="3145370" y="1303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1A76261-DAAE-46AA-BBB0-17D04581DC87}">
      <dsp:nvSpPr>
        <dsp:cNvPr id="0" name=""/>
        <dsp:cNvSpPr/>
      </dsp:nvSpPr>
      <dsp:spPr>
        <a:xfrm>
          <a:off x="3339256" y="185494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600" kern="1200" dirty="0" smtClean="0"/>
            <a:t>أهداف خطة العلاج </a:t>
          </a:r>
          <a:endParaRPr lang="en-GB" sz="1600" kern="1200" dirty="0"/>
        </a:p>
      </dsp:txBody>
      <dsp:txXfrm>
        <a:off x="3371710" y="217948"/>
        <a:ext cx="1680064" cy="1043149"/>
      </dsp:txXfrm>
    </dsp:sp>
    <dsp:sp modelId="{F1B19B7B-A0A4-47C8-863A-7AE305FD426A}">
      <dsp:nvSpPr>
        <dsp:cNvPr id="0" name=""/>
        <dsp:cNvSpPr/>
      </dsp:nvSpPr>
      <dsp:spPr>
        <a:xfrm>
          <a:off x="2078998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5E1FA99-495D-4023-BCA4-9619ADA780BF}">
      <dsp:nvSpPr>
        <dsp:cNvPr id="0" name=""/>
        <dsp:cNvSpPr/>
      </dsp:nvSpPr>
      <dsp:spPr>
        <a:xfrm>
          <a:off x="2272884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600" kern="1200" dirty="0" smtClean="0"/>
            <a:t>أهداف طويلة المدى </a:t>
          </a:r>
          <a:endParaRPr lang="en-GB" sz="1600" kern="1200" dirty="0"/>
        </a:p>
      </dsp:txBody>
      <dsp:txXfrm>
        <a:off x="2305338" y="1833502"/>
        <a:ext cx="1680064" cy="1043149"/>
      </dsp:txXfrm>
    </dsp:sp>
    <dsp:sp modelId="{BA8266F8-2192-42BF-B539-243332643A91}">
      <dsp:nvSpPr>
        <dsp:cNvPr id="0" name=""/>
        <dsp:cNvSpPr/>
      </dsp:nvSpPr>
      <dsp:spPr>
        <a:xfrm>
          <a:off x="2078998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43A4B34-BF18-48F1-AF91-5A7BBA1DF074}">
      <dsp:nvSpPr>
        <dsp:cNvPr id="0" name=""/>
        <dsp:cNvSpPr/>
      </dsp:nvSpPr>
      <dsp:spPr>
        <a:xfrm>
          <a:off x="2272884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600" kern="1200" dirty="0" smtClean="0"/>
            <a:t>الهدف العام الذي سيتحقق بعد انتهاء برنامج تعديل السلوك </a:t>
          </a:r>
          <a:endParaRPr lang="en-GB" sz="1600" kern="1200" dirty="0"/>
        </a:p>
      </dsp:txBody>
      <dsp:txXfrm>
        <a:off x="2305338" y="3449056"/>
        <a:ext cx="1680064" cy="1043149"/>
      </dsp:txXfrm>
    </dsp:sp>
    <dsp:sp modelId="{8278127B-14F5-480D-8150-1FB1280206E2}">
      <dsp:nvSpPr>
        <dsp:cNvPr id="0" name=""/>
        <dsp:cNvSpPr/>
      </dsp:nvSpPr>
      <dsp:spPr>
        <a:xfrm>
          <a:off x="4211742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04030E2-9D97-478A-A1CD-FCB1642C284C}">
      <dsp:nvSpPr>
        <dsp:cNvPr id="0" name=""/>
        <dsp:cNvSpPr/>
      </dsp:nvSpPr>
      <dsp:spPr>
        <a:xfrm>
          <a:off x="4405628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600" kern="1200" dirty="0" smtClean="0"/>
            <a:t>أهداف قصيرة المدى </a:t>
          </a:r>
          <a:endParaRPr lang="en-GB" sz="1600" kern="1200" dirty="0"/>
        </a:p>
      </dsp:txBody>
      <dsp:txXfrm>
        <a:off x="4438082" y="1833502"/>
        <a:ext cx="1680064" cy="1043149"/>
      </dsp:txXfrm>
    </dsp:sp>
    <dsp:sp modelId="{01E2E28C-2B36-4724-95C5-87140FF807CE}">
      <dsp:nvSpPr>
        <dsp:cNvPr id="0" name=""/>
        <dsp:cNvSpPr/>
      </dsp:nvSpPr>
      <dsp:spPr>
        <a:xfrm>
          <a:off x="4211742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AF61347-2404-4944-B0C9-CAEB43DC0A08}">
      <dsp:nvSpPr>
        <dsp:cNvPr id="0" name=""/>
        <dsp:cNvSpPr/>
      </dsp:nvSpPr>
      <dsp:spPr>
        <a:xfrm>
          <a:off x="4405628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600" kern="1200" dirty="0" smtClean="0"/>
            <a:t>هي أهداف صغيرة ناشئة عن تجزئة الهدف العام بحيث يمكن قياسها والسير عليها تدريجيا </a:t>
          </a:r>
          <a:endParaRPr lang="en-GB" sz="1600" kern="1200" dirty="0"/>
        </a:p>
      </dsp:txBody>
      <dsp:txXfrm>
        <a:off x="4438082" y="3449056"/>
        <a:ext cx="1680064" cy="10431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7E5C33-F722-4CAF-B8CD-47BA12BE45A2}" type="datetimeFigureOut">
              <a:rPr lang="en-GB" smtClean="0"/>
              <a:t>19/02/2014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5EEE04-FED2-4008-BB1F-3C1F99F2B2F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70638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443177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884437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291762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0908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685210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959933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90100A-E199-412B-A0FE-5E659AD639C4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602598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033584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0033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92603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70130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EEE04-FED2-4008-BB1F-3C1F99F2B2F2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96179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المحاضرة الثانية تحديد السلوك المستهدف وتعريفه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العلاج السلوكي (نفس 477)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17433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b="1" u="sng" dirty="0" smtClean="0"/>
              <a:t>شدة السلوك </a:t>
            </a:r>
            <a:r>
              <a:rPr lang="fr-FR" b="1" u="sng" dirty="0" smtClean="0"/>
              <a:t>Magnitude </a:t>
            </a:r>
            <a:r>
              <a:rPr lang="ar-AE" b="1" u="sng" dirty="0" smtClean="0"/>
              <a:t>: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dirty="0" smtClean="0"/>
              <a:t>السلوك السوي يتحول إلى سلوك غير سوي إذا زادت شدته عن الحد العادي .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المراهق الذي يرتعش ويصاب بالدوار والهلع عند ركوب الطائرة .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b="1" u="sng" dirty="0" smtClean="0"/>
              <a:t>كمون السلوك </a:t>
            </a:r>
            <a:r>
              <a:rPr lang="fr-FR" b="1" u="sng" dirty="0" err="1" smtClean="0"/>
              <a:t>latency</a:t>
            </a:r>
            <a:r>
              <a:rPr lang="fr-FR" b="1" u="sng" dirty="0" smtClean="0"/>
              <a:t> </a:t>
            </a:r>
            <a:r>
              <a:rPr lang="ar-AE" b="1" u="sng" dirty="0" smtClean="0"/>
              <a:t>: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dirty="0" smtClean="0"/>
              <a:t>المدة الزمنية التي تفصل بين المثير والاستجابة 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الطفل الذي لا يفهم تعليمات معلمه مباشرة .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rgbClr val="FFFF00"/>
                </a:solidFill>
              </a:rPr>
              <a:t>أمثلة لتحديد السلوك السوي واللاسوي </a:t>
            </a:r>
            <a:endParaRPr lang="en-GB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733800"/>
          </a:xfrm>
          <a:ln w="50800" cap="sq" cmpd="tri">
            <a:solidFill>
              <a:schemeClr val="tx2"/>
            </a:solidFill>
          </a:ln>
        </p:spPr>
        <p:txBody>
          <a:bodyPr>
            <a:normAutofit fontScale="70000" lnSpcReduction="20000"/>
          </a:bodyPr>
          <a:lstStyle/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فتاة تفقد وعيها عند رؤية قطة بالقرب منها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الطفل الذي يتحدث بصوت منخفض جدا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التلميذ الذي يكتب بخط رديء بحيث تظهر الأحرف والأرقام معكوسة.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الطفل الذي لا يستيقظ من نومه فور نداء أمه له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الطفل الذي يبكي ساعة كاملة عند وضعه في سريره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رجل يغسل يديه أكثر من عشر مرات في الساعة الواحدة أثناء جلوسه في مكتبه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طفل يبكي بشكل يومي في رياض الأطفال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تلميذ كثير المداخلات في الدرس وكثير الأسئلة والتعلقيات بشكل يضايق زملاءه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9-الطفلة التي لا تستطيع الاستمرار في حل واجباتها مدة ربع ساعة .</a:t>
            </a:r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معايير السلوك السوي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marL="514350" indent="-514350" algn="r" rtl="1">
              <a:buFont typeface="+mj-lt"/>
              <a:buAutoNum type="arabicPeriod"/>
            </a:pPr>
            <a:endParaRPr lang="ar-AE" dirty="0" smtClean="0"/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المعيار الاجتماعي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معيار الندرة الإحصائية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المعيار الذاتي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المعيار المثالي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معايير السلوك السوي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77500" lnSpcReduction="20000"/>
          </a:bodyPr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المعيار الاجتماعي </a:t>
            </a:r>
            <a:r>
              <a:rPr lang="en-GB" b="1" u="sng" dirty="0" smtClean="0">
                <a:solidFill>
                  <a:schemeClr val="accent4"/>
                </a:solidFill>
              </a:rPr>
              <a:t>Social standard </a:t>
            </a:r>
            <a:r>
              <a:rPr lang="ar-AE" b="1" u="sng" dirty="0" smtClean="0">
                <a:solidFill>
                  <a:schemeClr val="accent4"/>
                </a:solidFill>
              </a:rPr>
              <a:t>:</a:t>
            </a:r>
          </a:p>
          <a:p>
            <a:pPr marL="0" indent="0" algn="r" rtl="1">
              <a:buNone/>
            </a:pPr>
            <a:r>
              <a:rPr lang="ar-AE" b="1" dirty="0" smtClean="0"/>
              <a:t>المعيار هو الاتفاق مع عادات وتقاليد المجتمع .</a:t>
            </a:r>
            <a:endParaRPr lang="ar-AE" b="1" dirty="0" smtClean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الفتاة التي لا تحسن تقديم القهوة للضيوف ولا تحسن مجاملتهم يعتبر سلوكها غير سوي لدى المجتمع العربي .</a:t>
            </a:r>
            <a:endParaRPr lang="ar-AE" b="1" dirty="0"/>
          </a:p>
          <a:p>
            <a:pPr marL="0" indent="0" algn="r" rtl="1">
              <a:buNone/>
            </a:pPr>
            <a:endParaRPr lang="ar-AE" b="1" u="sng" dirty="0" smtClean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ما عيوب هذا المعيار ؟</a:t>
            </a:r>
          </a:p>
          <a:p>
            <a:pPr marL="0" indent="0" algn="r" rtl="1">
              <a:buNone/>
            </a:pPr>
            <a:r>
              <a:rPr lang="ar-AE" b="1" dirty="0" smtClean="0"/>
              <a:t>قد تكون العادات والتقاليد في حد ذاتها غير سوية وبالتالي فالمجتمع يحكم على السلوك السوي بأنه غير سوي .</a:t>
            </a: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dirty="0" smtClean="0"/>
              <a:t>بكاء الشاب أمام الآخرين لا يعتبر سلوكا مقبولا في المجتمع .</a:t>
            </a:r>
            <a:endParaRPr lang="ar-AE" b="1" dirty="0"/>
          </a:p>
          <a:p>
            <a:pPr marL="0" indent="0" algn="r" rtl="1">
              <a:buNone/>
            </a:pPr>
            <a:endParaRPr lang="ar-AE" b="1" dirty="0" smtClean="0"/>
          </a:p>
          <a:p>
            <a:pPr marL="0" indent="0" algn="r" rtl="1">
              <a:buNone/>
            </a:pP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معايير السلوك السوي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85000" lnSpcReduction="20000"/>
          </a:bodyPr>
          <a:lstStyle/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معيار الندرة الإحصائية </a:t>
            </a:r>
            <a:r>
              <a:rPr lang="en-GB" b="1" u="sng" dirty="0" smtClean="0">
                <a:solidFill>
                  <a:schemeClr val="accent4"/>
                </a:solidFill>
              </a:rPr>
              <a:t>Statistical Rarity </a:t>
            </a:r>
            <a:r>
              <a:rPr lang="ar-AE" b="1" u="sng" dirty="0" smtClean="0">
                <a:solidFill>
                  <a:schemeClr val="accent4"/>
                </a:solidFill>
              </a:rPr>
              <a:t> :</a:t>
            </a: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dirty="0" smtClean="0"/>
              <a:t>كون السلوك منحرفا عن المتوسط الحسابي للمجتمع في سلوك ما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نسبة ذكاء الشخص </a:t>
            </a:r>
            <a:endParaRPr lang="ar-AE" b="1" dirty="0"/>
          </a:p>
          <a:p>
            <a:pPr marL="0" indent="0" algn="r" rtl="1">
              <a:buNone/>
            </a:pP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ما عيوب هذا المعيار ؟</a:t>
            </a:r>
          </a:p>
          <a:p>
            <a:pPr marL="0" indent="0" algn="r" rtl="1">
              <a:buNone/>
            </a:pPr>
            <a:r>
              <a:rPr lang="ar-AE" b="1" dirty="0" smtClean="0"/>
              <a:t>أي انحراف عن المتوسط الحسابي يعتبر لا سواء ،سواء كان زيادة أو نقصا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حصول الطفل على درجة عالية في اختبار الذكاء .</a:t>
            </a:r>
            <a:endParaRPr lang="ar-AE" b="1" dirty="0"/>
          </a:p>
          <a:p>
            <a:pPr marL="0" indent="0" algn="r" rtl="1">
              <a:buNone/>
            </a:pPr>
            <a:endParaRPr lang="ar-AE" b="1" dirty="0"/>
          </a:p>
          <a:p>
            <a:pPr marL="0" indent="0" algn="r" rtl="1">
              <a:buNone/>
            </a:pPr>
            <a:endParaRPr lang="en-GB" b="1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معايير السلوك السوي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70000" lnSpcReduction="20000"/>
          </a:bodyPr>
          <a:lstStyle/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المعيار </a:t>
            </a:r>
            <a:r>
              <a:rPr lang="ar-AE" b="1" u="sng" dirty="0" smtClean="0">
                <a:solidFill>
                  <a:schemeClr val="accent4"/>
                </a:solidFill>
              </a:rPr>
              <a:t>الذاتي </a:t>
            </a:r>
            <a:r>
              <a:rPr lang="en-GB" b="1" u="sng" dirty="0" smtClean="0">
                <a:solidFill>
                  <a:schemeClr val="accent4"/>
                </a:solidFill>
              </a:rPr>
              <a:t>Self-discomfort </a:t>
            </a:r>
            <a:r>
              <a:rPr lang="ar-AE" b="1" u="sng" dirty="0" smtClean="0">
                <a:solidFill>
                  <a:schemeClr val="accent4"/>
                </a:solidFill>
              </a:rPr>
              <a:t>:</a:t>
            </a: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dirty="0" smtClean="0"/>
              <a:t>رضى الفرد عن سلوكه يجعله سلوكا سويا وعدم رضى الفرد عن سلوكه يجعله شاذا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عدم رضى الطالب عن مستواه التحصيلي يجعل تحصيله لا سويا وإن كان الطالب متفوقا .</a:t>
            </a:r>
            <a:endParaRPr lang="ar-AE" b="1" dirty="0"/>
          </a:p>
          <a:p>
            <a:pPr marL="0" indent="0" algn="r" rtl="1">
              <a:buNone/>
            </a:pP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ما عيوب هذا المعيار ؟</a:t>
            </a:r>
          </a:p>
          <a:p>
            <a:pPr marL="0" indent="0" algn="r" rtl="1">
              <a:buNone/>
            </a:pPr>
            <a:r>
              <a:rPr lang="ar-AE" b="1" dirty="0" smtClean="0"/>
              <a:t>ليس هناك معايير واضحة ومحددة لرضى الفرد عن نفسه . فقد يرضى الفرد عن سلوك غير سوي والعكس قد يحدث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العدواني الذي يرى عدوانيته طريقة جيدة للحصول على حقوقه .</a:t>
            </a:r>
            <a:endParaRPr lang="ar-AE" b="1" dirty="0"/>
          </a:p>
          <a:p>
            <a:pPr marL="0" indent="0" algn="r" rtl="1">
              <a:buNone/>
            </a:pPr>
            <a:endParaRPr lang="ar-AE" b="1" dirty="0"/>
          </a:p>
          <a:p>
            <a:pPr marL="0" indent="0" algn="r" rtl="1">
              <a:buNone/>
            </a:pPr>
            <a:endParaRPr lang="en-GB" b="1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معايير السلوك السوي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62500" lnSpcReduction="20000"/>
          </a:bodyPr>
          <a:lstStyle/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التكيف السحي المثالي </a:t>
            </a:r>
            <a:r>
              <a:rPr lang="fr-FR" b="1" u="sng" dirty="0" err="1" smtClean="0">
                <a:solidFill>
                  <a:schemeClr val="accent4"/>
                </a:solidFill>
              </a:rPr>
              <a:t>Ideal</a:t>
            </a:r>
            <a:r>
              <a:rPr lang="fr-FR" b="1" u="sng" dirty="0" smtClean="0">
                <a:solidFill>
                  <a:schemeClr val="accent4"/>
                </a:solidFill>
              </a:rPr>
              <a:t> </a:t>
            </a:r>
            <a:r>
              <a:rPr lang="en-GB" b="1" u="sng" dirty="0" smtClean="0">
                <a:solidFill>
                  <a:schemeClr val="accent4"/>
                </a:solidFill>
              </a:rPr>
              <a:t>Mental Health</a:t>
            </a:r>
            <a:r>
              <a:rPr lang="ar-AE" b="1" u="sng" dirty="0" smtClean="0">
                <a:solidFill>
                  <a:schemeClr val="accent4"/>
                </a:solidFill>
              </a:rPr>
              <a:t>:</a:t>
            </a: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dirty="0" smtClean="0"/>
              <a:t>يعد هذا المعيار تحقيق ما جاء في نظريات علم النفس عن التكيف النفسي هو معيار تقييم السلوك السوي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الشخص الذي لا يملك نشاط فاعلا في مجتمعه سيصنف على أنه سخص غير سوي في هذا المعيار .</a:t>
            </a:r>
            <a:endParaRPr lang="ar-AE" b="1" dirty="0"/>
          </a:p>
          <a:p>
            <a:pPr marL="0" indent="0" algn="r" rtl="1">
              <a:buNone/>
            </a:pPr>
            <a:endParaRPr lang="ar-AE" b="1" u="sng" dirty="0">
              <a:solidFill>
                <a:schemeClr val="accent4"/>
              </a:solidFill>
            </a:endParaRPr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ما عيوب هذا المعيار ؟</a:t>
            </a:r>
          </a:p>
          <a:p>
            <a:pPr marL="0" indent="0" algn="r" rtl="1">
              <a:buNone/>
            </a:pPr>
            <a:r>
              <a:rPr lang="ar-AE" b="1" dirty="0" smtClean="0"/>
              <a:t>1-غالبية الناس غير أسوياء لأنهم لن يستطيعوا تحقيق كل ما جاء في نظريات الصحة النفسية .</a:t>
            </a:r>
          </a:p>
          <a:p>
            <a:pPr marL="0" indent="0" algn="r" rtl="1">
              <a:buNone/>
            </a:pPr>
            <a:r>
              <a:rPr lang="ar-AE" b="1" dirty="0" smtClean="0"/>
              <a:t>2-هذا المعيار يشعر الفرد بالنقص وإن لم يكن لديه نقص حقيقي .</a:t>
            </a:r>
            <a:endParaRPr lang="ar-AE" b="1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4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b="1" dirty="0" smtClean="0"/>
              <a:t>الطالب المهذب في تعامله مع الآخرين ،والمتفوق دراسيا لكنه يعاني من السمنة لن يعتبر شخصا سويا وفق هذا المعيار .</a:t>
            </a:r>
            <a:endParaRPr lang="ar-AE" b="1" dirty="0"/>
          </a:p>
          <a:p>
            <a:pPr marL="0" indent="0" algn="r" rtl="1">
              <a:buNone/>
            </a:pPr>
            <a:endParaRPr lang="ar-AE" b="1" dirty="0"/>
          </a:p>
          <a:p>
            <a:pPr marL="0" indent="0" algn="r" rtl="1">
              <a:buNone/>
            </a:pPr>
            <a:endParaRPr lang="en-GB" b="1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solidFill>
            <a:schemeClr val="accent1">
              <a:lumMod val="20000"/>
              <a:lumOff val="80000"/>
              <a:alpha val="20000"/>
            </a:schemeClr>
          </a:solidFill>
          <a:ln w="53975">
            <a:solidFill>
              <a:schemeClr val="accent1"/>
            </a:solidFill>
          </a:ln>
        </p:spPr>
        <p:txBody>
          <a:bodyPr/>
          <a:lstStyle/>
          <a:p>
            <a:r>
              <a:rPr lang="ar-AE" dirty="0" smtClean="0"/>
              <a:t>تحديد السلوك المستهدف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8234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الاعتبارات الأولية لتحديد السلوك المستهدف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يقوم بتحديد المشكلة المعالج النفسي بالتعاون مع صاحب المشكلة وذويه .</a:t>
            </a:r>
          </a:p>
          <a:p>
            <a:pPr algn="r" rtl="1"/>
            <a:r>
              <a:rPr lang="ar-AE" dirty="0" smtClean="0"/>
              <a:t>هناك عدة اعتبارات لتحديد المشكلة .</a:t>
            </a:r>
          </a:p>
          <a:p>
            <a:pPr lvl="1" algn="r" rtl="1"/>
            <a:r>
              <a:rPr lang="ar-AE" dirty="0" smtClean="0"/>
              <a:t>اعتبارات أولية (نشاط)</a:t>
            </a:r>
          </a:p>
          <a:p>
            <a:pPr lvl="1" algn="r" rtl="1"/>
            <a:r>
              <a:rPr lang="ar-AE" dirty="0" smtClean="0"/>
              <a:t>ترتيب الأولويات </a:t>
            </a:r>
          </a:p>
          <a:p>
            <a:pPr lvl="1" algn="r" rtl="1"/>
            <a:r>
              <a:rPr lang="ar-AE" dirty="0" smtClean="0"/>
              <a:t>اعتبارات أخلاقية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مراجعة المحاضرة السابقة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الاعتبارات الأولية لتحديد السلوك المستهدف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ترتيب الأولويات :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المشكلة التي يود الشخص أو ذووه البدء بعلاجها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المشكلة التي تتضح معالمها من المقابلة مباشرة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المشكلة التي سيكون علاجها مفتاحا لعلاج المشكلات المترتبة عليها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المشكلة التي يترتب عليها عواقب وخيمة إن لم يتم علاجها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سهولة خطة العلاج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المشكلة التي يؤدي حلها لتكيف الشخص اجتماعيا وأكاديميا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الاعتبارات الأولية لتحديد السلوك المستهدف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الاعتبارات الأخلاقية :</a:t>
            </a:r>
          </a:p>
          <a:p>
            <a:pPr marL="0" indent="0" algn="r" rtl="1">
              <a:buNone/>
            </a:pPr>
            <a:endParaRPr lang="ar-AE" b="1" u="sng" dirty="0" smtClean="0"/>
          </a:p>
          <a:p>
            <a:pPr algn="r" rtl="1"/>
            <a:r>
              <a:rPr lang="ar-AE" dirty="0" smtClean="0"/>
              <a:t>تحديد أهداف تعديل السلوك وإشراك المعالج أثناء وضعها .</a:t>
            </a:r>
          </a:p>
          <a:p>
            <a:pPr algn="r" rtl="1"/>
            <a:r>
              <a:rPr lang="ar-AE" dirty="0" smtClean="0"/>
              <a:t>استخدام الطرق الإيجابية الفعالة في تعديل السلوك وعدم اللجوء للطرق المنفرة إلا للحاجة إليها .</a:t>
            </a:r>
          </a:p>
          <a:p>
            <a:pPr algn="r" rtl="1"/>
            <a:r>
              <a:rPr lang="ar-AE" dirty="0" smtClean="0"/>
              <a:t>التأكد المستمر من فاعلية العلاج ومراجعة خطواته بحيث يتم تغيير الخطوات غير الناجحة .</a:t>
            </a:r>
          </a:p>
          <a:p>
            <a:pPr algn="r" rtl="1"/>
            <a:r>
              <a:rPr lang="ar-AE" dirty="0" smtClean="0"/>
              <a:t>كفاية المعالج السلوكي وتمكنه ،والإشراف على من يقوم بتطبيق برنامج العلاج إن كان المعالج قاصرا .</a:t>
            </a:r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الاعتبارات الأخلاقية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/>
          </a:p>
          <a:p>
            <a:pPr algn="r" rtl="1"/>
            <a:r>
              <a:rPr lang="ar-AE" dirty="0" smtClean="0">
                <a:solidFill>
                  <a:schemeClr val="tx2"/>
                </a:solidFill>
              </a:rPr>
              <a:t>يجب الحصول على موافقة كل من :</a:t>
            </a:r>
          </a:p>
          <a:p>
            <a:pPr lvl="1" algn="r" rtl="1"/>
            <a:r>
              <a:rPr lang="ar-AE" dirty="0" smtClean="0"/>
              <a:t>الشخص المعالج (ويستثنى من ذلك الطفل الصغير )</a:t>
            </a:r>
          </a:p>
          <a:p>
            <a:pPr lvl="1" algn="r" rtl="1"/>
            <a:r>
              <a:rPr lang="ar-AE" dirty="0" smtClean="0"/>
              <a:t>ولي أمر الشخص المعالج (إن كان المعالج طفلا )</a:t>
            </a:r>
          </a:p>
          <a:p>
            <a:pPr lvl="1" algn="r" rtl="1"/>
            <a:r>
              <a:rPr lang="ar-AE" dirty="0" smtClean="0"/>
              <a:t>المؤسسة المدرسية أو العلاجية .</a:t>
            </a:r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solidFill>
            <a:schemeClr val="accent1">
              <a:lumMod val="20000"/>
              <a:lumOff val="80000"/>
              <a:alpha val="20000"/>
            </a:schemeClr>
          </a:solidFill>
          <a:ln w="53975">
            <a:solidFill>
              <a:schemeClr val="accent1"/>
            </a:solidFill>
          </a:ln>
        </p:spPr>
        <p:txBody>
          <a:bodyPr/>
          <a:lstStyle/>
          <a:p>
            <a:r>
              <a:rPr lang="ar-AE" dirty="0" smtClean="0"/>
              <a:t>تعريف السلوك المستهدف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75091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تعريف السلوك المستهدف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tx2"/>
                </a:solidFill>
              </a:rPr>
              <a:t>أهمية تعريف السلوك المستهدف :</a:t>
            </a:r>
          </a:p>
          <a:p>
            <a:pPr algn="r" rtl="1"/>
            <a:r>
              <a:rPr lang="ar-AE" dirty="0" smtClean="0"/>
              <a:t>تمكن المعالج من التركيز على السلوك المتصل بالمشكلة وتجنب السلوك غير المتصل بها .</a:t>
            </a:r>
          </a:p>
          <a:p>
            <a:pPr algn="r" rtl="1"/>
            <a:r>
              <a:rPr lang="ar-AE" dirty="0" smtClean="0"/>
              <a:t>تزيد من احتمالية اختيار أسلوب العلاج المناسب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تحديد أهداف خطة العلاج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lnSpcReduction="10000"/>
          </a:bodyPr>
          <a:lstStyle/>
          <a:p>
            <a:pPr algn="r" rtl="1"/>
            <a:r>
              <a:rPr lang="ar-AE" dirty="0" smtClean="0"/>
              <a:t>أهداف خطة العلاج هي ما نود حصوله لسلوك الفرد وليس الوسائل المتببعة لتعديل سلوكه .</a:t>
            </a:r>
          </a:p>
          <a:p>
            <a:pPr algn="r" rtl="1"/>
            <a:endParaRPr lang="ar-AE" dirty="0"/>
          </a:p>
          <a:p>
            <a:pPr algn="r" rtl="1"/>
            <a:r>
              <a:rPr lang="ar-AE" b="1" u="sng" dirty="0" smtClean="0"/>
              <a:t>دور أهداف </a:t>
            </a:r>
            <a:r>
              <a:rPr lang="ar-AE" b="1" u="sng" dirty="0" smtClean="0">
                <a:solidFill>
                  <a:schemeClr val="tx2"/>
                </a:solidFill>
              </a:rPr>
              <a:t>خطة</a:t>
            </a:r>
            <a:r>
              <a:rPr lang="ar-AE" b="1" u="sng" dirty="0" smtClean="0"/>
              <a:t> العلاج:</a:t>
            </a:r>
          </a:p>
          <a:p>
            <a:pPr algn="r" rtl="1"/>
            <a:r>
              <a:rPr lang="ar-AE" dirty="0" smtClean="0"/>
              <a:t>تحدد الوسائل العلاجية المناسبة </a:t>
            </a:r>
          </a:p>
          <a:p>
            <a:pPr algn="r" rtl="1"/>
            <a:r>
              <a:rPr lang="ar-AE" dirty="0" smtClean="0"/>
              <a:t>تقيم مدى تحسن السلوك المراد تعديله </a:t>
            </a:r>
          </a:p>
          <a:p>
            <a:pPr algn="r" rtl="1"/>
            <a:r>
              <a:rPr lang="ar-AE" dirty="0" smtClean="0"/>
              <a:t>تساعد المعالج في تنظيم سيره أثناء خطة العلاج </a:t>
            </a:r>
          </a:p>
          <a:p>
            <a:pPr algn="r" rtl="1"/>
            <a:r>
              <a:rPr lang="ar-AE" dirty="0" smtClean="0"/>
              <a:t>تساعد في تقويم كفاءة الأساليب المستخدمة للعلاج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أنواع أهداف خطة العلاج السلوكي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5640590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صياغة أهداف تعديل السلوك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تراعى ثلاث عناصر عند صياغة أهداف تعديل السلوك :</a:t>
            </a:r>
          </a:p>
          <a:p>
            <a:pPr lvl="1" algn="r" rtl="1"/>
            <a:r>
              <a:rPr lang="ar-AE" dirty="0" smtClean="0"/>
              <a:t>الأداء </a:t>
            </a:r>
            <a:r>
              <a:rPr lang="en-GB" dirty="0" smtClean="0"/>
              <a:t>Performance </a:t>
            </a:r>
            <a:endParaRPr lang="ar-AE" dirty="0" smtClean="0"/>
          </a:p>
          <a:p>
            <a:pPr lvl="1" algn="r" rtl="1"/>
            <a:r>
              <a:rPr lang="ar-AE" dirty="0" smtClean="0"/>
              <a:t>الظروف </a:t>
            </a:r>
            <a:r>
              <a:rPr lang="en-GB" dirty="0" smtClean="0"/>
              <a:t>Conditions</a:t>
            </a:r>
            <a:endParaRPr lang="ar-AE" dirty="0" smtClean="0"/>
          </a:p>
          <a:p>
            <a:pPr lvl="1" algn="r" rtl="1"/>
            <a:r>
              <a:rPr lang="ar-AE" dirty="0" smtClean="0"/>
              <a:t>المعايير </a:t>
            </a:r>
            <a:r>
              <a:rPr lang="fr-FR" dirty="0" err="1" smtClean="0"/>
              <a:t>Criteria</a:t>
            </a:r>
            <a:r>
              <a:rPr lang="fr-FR" dirty="0" smtClean="0"/>
              <a:t> </a:t>
            </a:r>
            <a:r>
              <a:rPr lang="ar-AE" dirty="0" smtClean="0"/>
              <a:t/>
            </a:r>
            <a:br>
              <a:rPr lang="ar-AE" dirty="0" smtClean="0"/>
            </a:b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صياغة أهداف تعديل السلوك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b="1" u="sng" dirty="0" smtClean="0">
                <a:solidFill>
                  <a:schemeClr val="tx2"/>
                </a:solidFill>
              </a:rPr>
              <a:t>الأداء </a:t>
            </a:r>
            <a:r>
              <a:rPr lang="fr-FR" b="1" u="sng" dirty="0" smtClean="0">
                <a:solidFill>
                  <a:schemeClr val="tx2"/>
                </a:solidFill>
              </a:rPr>
              <a:t>Performance </a:t>
            </a:r>
            <a:r>
              <a:rPr lang="ar-AE" b="1" u="sng" dirty="0" smtClean="0">
                <a:solidFill>
                  <a:schemeClr val="tx2"/>
                </a:solidFill>
              </a:rPr>
              <a:t> :</a:t>
            </a:r>
          </a:p>
          <a:p>
            <a:pPr algn="r" rtl="1"/>
            <a:r>
              <a:rPr lang="ar-AE" dirty="0" smtClean="0"/>
              <a:t>يجب أن يكون السلوك قابلا للقياس المباشر .</a:t>
            </a:r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dirty="0" smtClean="0">
                <a:solidFill>
                  <a:schemeClr val="tx2"/>
                </a:solidFill>
              </a:rPr>
              <a:t>هل الأهداف التالية قابلة للقياس ؟</a:t>
            </a:r>
          </a:p>
          <a:p>
            <a:pPr algn="r" rtl="1"/>
            <a:r>
              <a:rPr lang="ar-AE" dirty="0" smtClean="0"/>
              <a:t>أن يكون الطفل طالبا مجتهدا </a:t>
            </a:r>
          </a:p>
          <a:p>
            <a:pPr algn="r" rtl="1"/>
            <a:r>
              <a:rPr lang="ar-AE" dirty="0" smtClean="0"/>
              <a:t>أن ينطق الطفل كل كلمة بصوت عال .</a:t>
            </a:r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صياغة أهداف تعديل السلوك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endParaRPr lang="ar-AE" dirty="0"/>
          </a:p>
          <a:p>
            <a:pPr algn="r" rtl="1"/>
            <a:r>
              <a:rPr lang="ar-AE" b="1" u="sng" dirty="0" smtClean="0">
                <a:solidFill>
                  <a:schemeClr val="tx2"/>
                </a:solidFill>
              </a:rPr>
              <a:t>الظروف </a:t>
            </a:r>
            <a:r>
              <a:rPr lang="en-GB" b="1" u="sng" dirty="0" smtClean="0">
                <a:solidFill>
                  <a:schemeClr val="tx2"/>
                </a:solidFill>
              </a:rPr>
              <a:t>Conditions </a:t>
            </a:r>
            <a:r>
              <a:rPr lang="ar-AE" b="1" u="sng" dirty="0" smtClean="0">
                <a:solidFill>
                  <a:schemeClr val="tx2"/>
                </a:solidFill>
              </a:rPr>
              <a:t> :</a:t>
            </a:r>
            <a:endParaRPr lang="ar-AE" b="1" u="sng" dirty="0">
              <a:solidFill>
                <a:schemeClr val="tx2"/>
              </a:solidFill>
            </a:endParaRPr>
          </a:p>
          <a:p>
            <a:pPr algn="r" rtl="1"/>
            <a:r>
              <a:rPr lang="ar-AE" dirty="0" smtClean="0"/>
              <a:t>تحديد الزمان والمكان المناسبين لحدوث السلوك .</a:t>
            </a:r>
            <a:endParaRPr lang="ar-AE" dirty="0"/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dirty="0" smtClean="0">
                <a:solidFill>
                  <a:schemeClr val="tx2"/>
                </a:solidFill>
              </a:rPr>
              <a:t>أمثلة :</a:t>
            </a:r>
            <a:endParaRPr lang="ar-AE" b="1" dirty="0">
              <a:solidFill>
                <a:schemeClr val="tx2"/>
              </a:solidFill>
            </a:endParaRPr>
          </a:p>
          <a:p>
            <a:pPr algn="r" rtl="1"/>
            <a:r>
              <a:rPr lang="ar-AE" dirty="0" smtClean="0"/>
              <a:t>في غرفة الصف </a:t>
            </a:r>
            <a:endParaRPr lang="ar-AE" dirty="0"/>
          </a:p>
          <a:p>
            <a:pPr algn="r" rtl="1"/>
            <a:r>
              <a:rPr lang="ar-AE" dirty="0" smtClean="0"/>
              <a:t>قبل تناول الغداء </a:t>
            </a:r>
            <a:endParaRPr lang="ar-AE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أجيبي بصح أو خطأ عن العبارات التالية مع تصحيح الخطأ :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 يعتبر العلاج السلوكي من فروع علم النفس النظرية.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 السلوك الاستجابي هو رد الفعل الانعكاسي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 وحدة قياس السلوك هي الاستجابة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 المثيرات الستجرارية هي التي تتبع السلوك الإجرائي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 المثيرات البيولوجية تعد من أنواع المثيرات الداخلية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(.......)إعفاء الطفل من ترتيب غرفته يعتبر معززا إيجابيا .</a:t>
            </a:r>
          </a:p>
          <a:p>
            <a:pPr marL="514350" indent="-514350" algn="r" rtl="1">
              <a:buFont typeface="+mj-lt"/>
              <a:buAutoNum type="arabicPeriod"/>
            </a:pPr>
            <a:endParaRPr lang="ar-AE" dirty="0"/>
          </a:p>
          <a:p>
            <a:pPr marL="514350" indent="-514350" algn="r" rtl="1">
              <a:buFont typeface="+mj-lt"/>
              <a:buAutoNum type="arabicPeriod"/>
            </a:pPr>
            <a:endParaRPr lang="ar-AE" dirty="0" smtClean="0"/>
          </a:p>
          <a:p>
            <a:pPr marL="0" indent="0" algn="r" rtl="1">
              <a:buNone/>
            </a:pPr>
            <a:r>
              <a:rPr lang="ar-AE" dirty="0" smtClean="0"/>
              <a:t>تمت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صياغة أهداف تعديل السلوك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70000" lnSpcReduction="20000"/>
          </a:bodyPr>
          <a:lstStyle/>
          <a:p>
            <a:pPr algn="r" rtl="1"/>
            <a:endParaRPr lang="ar-AE" dirty="0"/>
          </a:p>
          <a:p>
            <a:pPr algn="r" rtl="1"/>
            <a:r>
              <a:rPr lang="ar-AE" b="1" u="sng" dirty="0" smtClean="0">
                <a:solidFill>
                  <a:schemeClr val="tx2"/>
                </a:solidFill>
              </a:rPr>
              <a:t>المعايير </a:t>
            </a:r>
            <a:r>
              <a:rPr lang="en-GB" b="1" u="sng" dirty="0" smtClean="0">
                <a:solidFill>
                  <a:schemeClr val="tx2"/>
                </a:solidFill>
              </a:rPr>
              <a:t>Criteria </a:t>
            </a:r>
            <a:r>
              <a:rPr lang="ar-AE" b="1" u="sng" dirty="0" smtClean="0">
                <a:solidFill>
                  <a:schemeClr val="tx2"/>
                </a:solidFill>
              </a:rPr>
              <a:t> :</a:t>
            </a:r>
            <a:endParaRPr lang="ar-AE" b="1" u="sng" dirty="0">
              <a:solidFill>
                <a:schemeClr val="tx2"/>
              </a:solidFill>
            </a:endParaRPr>
          </a:p>
          <a:p>
            <a:pPr algn="r" rtl="1"/>
            <a:r>
              <a:rPr lang="ar-AE" dirty="0" smtClean="0"/>
              <a:t>تشمل أربعة أمور :</a:t>
            </a:r>
          </a:p>
          <a:p>
            <a:pPr lvl="1" algn="r" rtl="1"/>
            <a:r>
              <a:rPr lang="ar-AE" dirty="0" smtClean="0"/>
              <a:t>تحدد سرعة الأداء </a:t>
            </a:r>
          </a:p>
          <a:p>
            <a:pPr lvl="1" algn="r" rtl="1"/>
            <a:r>
              <a:rPr lang="ar-AE" dirty="0" smtClean="0"/>
              <a:t>تحدد مستوى الدقة </a:t>
            </a:r>
          </a:p>
          <a:p>
            <a:pPr lvl="1" algn="r" rtl="1"/>
            <a:r>
              <a:rPr lang="ar-AE" dirty="0" smtClean="0"/>
              <a:t>تحدد تكرار السلوك </a:t>
            </a:r>
          </a:p>
          <a:p>
            <a:pPr lvl="1" algn="r" rtl="1"/>
            <a:r>
              <a:rPr lang="ar-AE" dirty="0" smtClean="0"/>
              <a:t>تحدد نوع السلوك </a:t>
            </a:r>
            <a:endParaRPr lang="ar-AE" dirty="0"/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dirty="0" smtClean="0">
                <a:solidFill>
                  <a:schemeClr val="tx2"/>
                </a:solidFill>
              </a:rPr>
              <a:t>مثال :</a:t>
            </a:r>
            <a:endParaRPr lang="ar-AE" b="1" dirty="0">
              <a:solidFill>
                <a:schemeClr val="tx2"/>
              </a:solidFill>
            </a:endParaRPr>
          </a:p>
          <a:p>
            <a:pPr algn="r" rtl="1"/>
            <a:r>
              <a:rPr lang="ar-AE" dirty="0" smtClean="0"/>
              <a:t>مشكلة الخوف من القطط :</a:t>
            </a:r>
          </a:p>
          <a:p>
            <a:pPr algn="r" rtl="1"/>
            <a:r>
              <a:rPr lang="ar-AE" dirty="0" smtClean="0"/>
              <a:t>أن يقترب الطفل من القطة في محل الحيوانات مسافة نصف متر .</a:t>
            </a:r>
          </a:p>
          <a:p>
            <a:pPr algn="r" rtl="1"/>
            <a:r>
              <a:rPr lang="ar-AE" dirty="0" smtClean="0"/>
              <a:t>أن يلمس الطفل ظهر القطة بيده ثلاث مرات متكررة في محل الحيوانات .</a:t>
            </a:r>
          </a:p>
          <a:p>
            <a:pPr algn="r" rtl="1"/>
            <a:r>
              <a:rPr lang="ar-AE" dirty="0" smtClean="0"/>
              <a:t>أن يضع الطفل القطة على ذراعيه لمدة 10 ثوان في محل الحيوانات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صياغة أهداف تعديل السلوك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>
            <a:normAutofit fontScale="85000" lnSpcReduction="20000"/>
          </a:bodyPr>
          <a:lstStyle/>
          <a:p>
            <a:pPr marL="0" indent="0" algn="r" rtl="1">
              <a:buNone/>
            </a:pPr>
            <a:r>
              <a:rPr lang="ar-AE" b="1" dirty="0">
                <a:solidFill>
                  <a:schemeClr val="tx2"/>
                </a:solidFill>
              </a:rPr>
              <a:t>مثال :</a:t>
            </a:r>
          </a:p>
          <a:p>
            <a:pPr algn="r" rtl="1"/>
            <a:r>
              <a:rPr lang="ar-AE" b="1" u="sng" dirty="0" smtClean="0"/>
              <a:t>مشكلة البكاء المستمر</a:t>
            </a:r>
          </a:p>
          <a:p>
            <a:pPr lvl="1" algn="r" rtl="1"/>
            <a:r>
              <a:rPr lang="ar-AE" dirty="0" smtClean="0"/>
              <a:t>أأن يقل عدد مرات بكاء الطفل خلال اليوم في المنزل بنسبة 50% .</a:t>
            </a:r>
            <a:endParaRPr lang="ar-AE" dirty="0"/>
          </a:p>
          <a:p>
            <a:pPr lvl="1" algn="r" rtl="1"/>
            <a:r>
              <a:rPr lang="ar-AE" dirty="0" smtClean="0"/>
              <a:t>أن يتوقف الطفل عن البكاء عند ذهابه للنوم .</a:t>
            </a:r>
            <a:endParaRPr lang="ar-AE" dirty="0"/>
          </a:p>
          <a:p>
            <a:pPr lvl="1" algn="r" rtl="1"/>
            <a:r>
              <a:rPr lang="ar-AE" dirty="0" smtClean="0"/>
              <a:t>أن يترك الطفل الصراخ الشديد أثناء بكائه .</a:t>
            </a:r>
            <a:endParaRPr lang="en-GB" dirty="0"/>
          </a:p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b="1" dirty="0">
                <a:solidFill>
                  <a:schemeClr val="tx2"/>
                </a:solidFill>
              </a:rPr>
              <a:t>مثال :</a:t>
            </a:r>
          </a:p>
          <a:p>
            <a:pPr algn="r" rtl="1"/>
            <a:r>
              <a:rPr lang="ar-AE" dirty="0" smtClean="0"/>
              <a:t>مشكلة الوسواس القهري :</a:t>
            </a:r>
            <a:endParaRPr lang="ar-AE" dirty="0"/>
          </a:p>
          <a:p>
            <a:pPr lvl="1" algn="r" rtl="1"/>
            <a:r>
              <a:rPr lang="ar-AE" dirty="0" smtClean="0"/>
              <a:t>أن يغسل يده مرة واحدة فقط قبل تناول طعام الغداء في المنزل .</a:t>
            </a:r>
          </a:p>
          <a:p>
            <a:pPr lvl="1" algn="r" rtl="1"/>
            <a:r>
              <a:rPr lang="ar-AE" dirty="0" smtClean="0"/>
              <a:t>أن يبقى ساعتين كامليتين في مكتبه دون غسل يديه .</a:t>
            </a:r>
          </a:p>
          <a:p>
            <a:pPr lvl="1" algn="r" rtl="1"/>
            <a:r>
              <a:rPr lang="ar-AE" dirty="0" smtClean="0"/>
              <a:t>أن يغسل يده بالماء والصابون دون استخدام المعقم عندما يكون في منزله .</a:t>
            </a:r>
            <a:endParaRPr lang="en-GB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نشاط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اختاري مشكلة سلوكية وصيغي لها خمسة أهداف مراعية عناصر الهدف السلوكي :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88875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solidFill>
            <a:schemeClr val="accent1">
              <a:lumMod val="20000"/>
              <a:lumOff val="80000"/>
              <a:alpha val="20000"/>
            </a:schemeClr>
          </a:solidFill>
          <a:ln w="53975">
            <a:solidFill>
              <a:schemeClr val="accent1"/>
            </a:solidFill>
          </a:ln>
        </p:spPr>
        <p:txBody>
          <a:bodyPr/>
          <a:lstStyle/>
          <a:p>
            <a:r>
              <a:rPr lang="ar-AE" dirty="0" smtClean="0"/>
              <a:t>تقييم مخرجات التعلم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878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أجيبي عن الأسئلة التالية :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AE" b="1" u="sng" dirty="0" smtClean="0">
                <a:solidFill>
                  <a:schemeClr val="tx2"/>
                </a:solidFill>
                <a:uFill>
                  <a:solidFill>
                    <a:schemeClr val="tx2"/>
                  </a:solidFill>
                </a:uFill>
              </a:rPr>
              <a:t>خطوات تعديل السلوك </a:t>
            </a:r>
            <a:endParaRPr lang="en-GB" b="1" u="sng" dirty="0">
              <a:solidFill>
                <a:schemeClr val="tx2"/>
              </a:solidFill>
              <a:uFill>
                <a:solidFill>
                  <a:schemeClr val="tx2"/>
                </a:solidFill>
              </a:uFill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77373143"/>
              </p:ext>
            </p:extLst>
          </p:nvPr>
        </p:nvGraphicFramePr>
        <p:xfrm>
          <a:off x="457200" y="1722437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980772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تعريف السواء واللاسواء في السلوك </a:t>
            </a:r>
          </a:p>
          <a:p>
            <a:pPr algn="r" rtl="1"/>
            <a:r>
              <a:rPr lang="ar-AE" dirty="0" smtClean="0"/>
              <a:t>تحديد </a:t>
            </a:r>
            <a:r>
              <a:rPr lang="ar-AE" dirty="0" smtClean="0"/>
              <a:t>السلوك المستهدف </a:t>
            </a:r>
          </a:p>
          <a:p>
            <a:pPr algn="r" rtl="1"/>
            <a:r>
              <a:rPr lang="ar-AE" dirty="0"/>
              <a:t>تعريف السلوك المستهدف </a:t>
            </a:r>
          </a:p>
        </p:txBody>
      </p:sp>
    </p:spTree>
    <p:extLst>
      <p:ext uri="{BB962C8B-B14F-4D97-AF65-F5344CB8AC3E}">
        <p14:creationId xmlns:p14="http://schemas.microsoft.com/office/powerpoint/2010/main" val="3052551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marL="0" indent="0" algn="r" rtl="1">
              <a:buNone/>
            </a:pPr>
            <a:endParaRPr lang="ar-AE" dirty="0" smtClean="0"/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يختلف السلوك السوي عن اللاسوي في عدة أبعاد :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تكرار السلوك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مدة حدوث السلوك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طوبوغرافية السلوك (طبيعة السلوك)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شدة السلوك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كمون السلوك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b="1" u="sng" dirty="0" smtClean="0"/>
              <a:t>تكرار السلوك </a:t>
            </a:r>
            <a:r>
              <a:rPr lang="en-GB" b="1" u="sng" dirty="0" smtClean="0"/>
              <a:t>Frequency </a:t>
            </a:r>
            <a:r>
              <a:rPr lang="ar-AE" b="1" u="sng" dirty="0" smtClean="0"/>
              <a:t> :</a:t>
            </a:r>
          </a:p>
          <a:p>
            <a:pPr marL="0" indent="0" algn="r" rtl="1">
              <a:buNone/>
            </a:pPr>
            <a:r>
              <a:rPr lang="ar-AE" dirty="0" smtClean="0"/>
              <a:t>هو عدد مرات حدوث السلوك في فترة زمنية محددة .</a:t>
            </a:r>
          </a:p>
          <a:p>
            <a:pPr marL="0" indent="0" algn="r" rtl="1">
              <a:buNone/>
            </a:pPr>
            <a:r>
              <a:rPr lang="ar-AE" b="1" u="sng" dirty="0" smtClean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تكرار شجار الطفل مع أقرانه في يوم دراسي واحد 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b="1" u="sng" dirty="0" smtClean="0"/>
              <a:t>مدة السلوك </a:t>
            </a:r>
            <a:r>
              <a:rPr lang="fr-FR" b="1" u="sng" dirty="0" smtClean="0"/>
              <a:t>Duration 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dirty="0" smtClean="0"/>
              <a:t>هي الفترة التي يستمر فيها حدوث السلوك بشكل متواصل سواء زادت هذه الفترة عن السلوك العادي أو قلت هذه الفترة .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نوم المراهق لساعتين فقط يوميا أو نوم المراهق لخمس عشرة ساعة يوميا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60325" cmpd="tri">
            <a:solidFill>
              <a:schemeClr val="tx2"/>
            </a:solidFill>
          </a:ln>
        </p:spPr>
        <p:txBody>
          <a:bodyPr/>
          <a:lstStyle/>
          <a:p>
            <a:r>
              <a:rPr lang="ar-AE" dirty="0">
                <a:solidFill>
                  <a:schemeClr val="tx2"/>
                </a:solidFill>
              </a:rPr>
              <a:t>السلوك السوي واللاسوي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0800" cap="sq" cmpd="tri">
            <a:solidFill>
              <a:schemeClr val="tx2"/>
            </a:solidFill>
          </a:ln>
        </p:spPr>
        <p:txBody>
          <a:bodyPr/>
          <a:lstStyle/>
          <a:p>
            <a:pPr algn="r" rtl="1"/>
            <a:r>
              <a:rPr lang="ar-AE" b="1" u="sng" dirty="0" smtClean="0"/>
              <a:t>طوبوغرافية السلوك </a:t>
            </a:r>
            <a:r>
              <a:rPr lang="en-GB" b="1" u="sng" dirty="0" smtClean="0"/>
              <a:t>Topography </a:t>
            </a:r>
            <a:r>
              <a:rPr lang="ar-AE" b="1" u="sng" dirty="0" smtClean="0"/>
              <a:t> :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dirty="0" smtClean="0"/>
              <a:t>هو كون السلوك مختلفا في شكل حدوثه عن السلوك العادي .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/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الطفل الذي يشد شعر أخته الرضيعة ويخدش وجهها ويركلها حين يراها في حضن أمه .</a:t>
            </a:r>
            <a:endParaRPr lang="en-GB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5632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312</TotalTime>
  <Words>1287</Words>
  <Application>Microsoft Office PowerPoint</Application>
  <PresentationFormat>On-screen Show (4:3)</PresentationFormat>
  <Paragraphs>240</Paragraphs>
  <Slides>35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Office Theme</vt:lpstr>
      <vt:lpstr>المحاضرة الثانية تحديد السلوك المستهدف وتعريفه </vt:lpstr>
      <vt:lpstr>مراجعة المحاضرة السابقة </vt:lpstr>
      <vt:lpstr>أجيبي بصح أو خطأ عن العبارات التالية مع تصحيح الخطأ :</vt:lpstr>
      <vt:lpstr>خطوات تعديل السلوك </vt:lpstr>
      <vt:lpstr>أهداف المحاضرة </vt:lpstr>
      <vt:lpstr>السلوك السوي واللاسوي </vt:lpstr>
      <vt:lpstr>السلوك السوي واللاسوي </vt:lpstr>
      <vt:lpstr>السلوك السوي واللاسوي </vt:lpstr>
      <vt:lpstr>السلوك السوي واللاسوي </vt:lpstr>
      <vt:lpstr>السلوك السوي واللاسوي </vt:lpstr>
      <vt:lpstr>السلوك السوي واللاسوي </vt:lpstr>
      <vt:lpstr>أمثلة لتحديد السلوك السوي واللاسوي </vt:lpstr>
      <vt:lpstr>معايير السلوك السوي </vt:lpstr>
      <vt:lpstr>معايير السلوك السوي </vt:lpstr>
      <vt:lpstr>معايير السلوك السوي </vt:lpstr>
      <vt:lpstr>معايير السلوك السوي </vt:lpstr>
      <vt:lpstr>معايير السلوك السوي </vt:lpstr>
      <vt:lpstr>تحديد السلوك المستهدف </vt:lpstr>
      <vt:lpstr>الاعتبارات الأولية لتحديد السلوك المستهدف </vt:lpstr>
      <vt:lpstr>الاعتبارات الأولية لتحديد السلوك المستهدف </vt:lpstr>
      <vt:lpstr>الاعتبارات الأولية لتحديد السلوك المستهدف </vt:lpstr>
      <vt:lpstr>الاعتبارات الأخلاقية </vt:lpstr>
      <vt:lpstr>تعريف السلوك المستهدف </vt:lpstr>
      <vt:lpstr>تعريف السلوك المستهدف </vt:lpstr>
      <vt:lpstr>تحديد أهداف خطة العلاج </vt:lpstr>
      <vt:lpstr>أنواع أهداف خطة العلاج السلوكي </vt:lpstr>
      <vt:lpstr>صياغة أهداف تعديل السلوك </vt:lpstr>
      <vt:lpstr>صياغة أهداف تعديل السلوك </vt:lpstr>
      <vt:lpstr>صياغة أهداف تعديل السلوك </vt:lpstr>
      <vt:lpstr>صياغة أهداف تعديل السلوك </vt:lpstr>
      <vt:lpstr>صياغة أهداف تعديل السلوك </vt:lpstr>
      <vt:lpstr>نشاط </vt:lpstr>
      <vt:lpstr>تقييم مخرجات التعلم </vt:lpstr>
      <vt:lpstr>أجيبي عن الأسئلة التالية :</vt:lpstr>
      <vt:lpstr>أهداف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الثانية تحديد السلوك المستهدف وتعريفه </dc:title>
  <dc:creator>Sumyah</dc:creator>
  <cp:lastModifiedBy>Sumyah</cp:lastModifiedBy>
  <cp:revision>71</cp:revision>
  <dcterms:created xsi:type="dcterms:W3CDTF">2006-08-16T00:00:00Z</dcterms:created>
  <dcterms:modified xsi:type="dcterms:W3CDTF">2014-02-19T07:39:00Z</dcterms:modified>
</cp:coreProperties>
</file>

<file path=docProps/thumbnail.jpeg>
</file>