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63BC3-DCB6-4076-9986-E6EB7F77F23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647CD5A-7B53-4D5F-A1EE-547C86F44AB6}">
      <dgm:prSet phldrT="[نص]"/>
      <dgm:spPr/>
      <dgm:t>
        <a:bodyPr/>
        <a:lstStyle/>
        <a:p>
          <a:pPr rtl="1"/>
          <a:r>
            <a:rPr lang="ar-SA" dirty="0" smtClean="0"/>
            <a:t>مؤسسات التربية</a:t>
          </a:r>
          <a:endParaRPr lang="ar-SA" dirty="0"/>
        </a:p>
      </dgm:t>
    </dgm:pt>
    <dgm:pt modelId="{8452B398-61D7-4C05-B8DF-3C6D6D199D6F}" type="parTrans" cxnId="{128DF6DC-9004-4649-B9E8-CAD2AB9356D8}">
      <dgm:prSet/>
      <dgm:spPr/>
      <dgm:t>
        <a:bodyPr/>
        <a:lstStyle/>
        <a:p>
          <a:pPr rtl="1"/>
          <a:endParaRPr lang="ar-SA"/>
        </a:p>
      </dgm:t>
    </dgm:pt>
    <dgm:pt modelId="{C4720C0F-D639-48CF-A230-4F68C2A93D54}" type="sibTrans" cxnId="{128DF6DC-9004-4649-B9E8-CAD2AB9356D8}">
      <dgm:prSet/>
      <dgm:spPr/>
      <dgm:t>
        <a:bodyPr/>
        <a:lstStyle/>
        <a:p>
          <a:pPr rtl="1"/>
          <a:endParaRPr lang="ar-SA"/>
        </a:p>
      </dgm:t>
    </dgm:pt>
    <dgm:pt modelId="{DA7F9248-257E-4736-A32A-50AEA4558AE6}">
      <dgm:prSet phldrT="[نص]"/>
      <dgm:spPr/>
      <dgm:t>
        <a:bodyPr/>
        <a:lstStyle/>
        <a:p>
          <a:pPr rtl="1"/>
          <a:r>
            <a:rPr lang="ar-SA" dirty="0" smtClean="0"/>
            <a:t>غير نظامية</a:t>
          </a:r>
          <a:endParaRPr lang="ar-SA" dirty="0"/>
        </a:p>
      </dgm:t>
    </dgm:pt>
    <dgm:pt modelId="{108E7DA3-3CF5-4D7D-ADF5-453081754380}" type="parTrans" cxnId="{A48232CD-A3EB-4FBA-8C38-8C74B311AE01}">
      <dgm:prSet/>
      <dgm:spPr/>
      <dgm:t>
        <a:bodyPr/>
        <a:lstStyle/>
        <a:p>
          <a:pPr rtl="1"/>
          <a:endParaRPr lang="ar-SA"/>
        </a:p>
      </dgm:t>
    </dgm:pt>
    <dgm:pt modelId="{19F6A553-64F0-4529-B7C2-AA493EB8239A}" type="sibTrans" cxnId="{A48232CD-A3EB-4FBA-8C38-8C74B311AE01}">
      <dgm:prSet/>
      <dgm:spPr/>
      <dgm:t>
        <a:bodyPr/>
        <a:lstStyle/>
        <a:p>
          <a:pPr rtl="1"/>
          <a:endParaRPr lang="ar-SA"/>
        </a:p>
      </dgm:t>
    </dgm:pt>
    <dgm:pt modelId="{DBF15C9A-4AC6-4F93-9282-983D2F393056}">
      <dgm:prSet phldrT="[نص]"/>
      <dgm:spPr/>
      <dgm:t>
        <a:bodyPr/>
        <a:lstStyle/>
        <a:p>
          <a:pPr rtl="1"/>
          <a:r>
            <a:rPr lang="ar-SA" dirty="0" smtClean="0"/>
            <a:t>الأسرة</a:t>
          </a:r>
        </a:p>
        <a:p>
          <a:pPr rtl="1"/>
          <a:r>
            <a:rPr lang="ar-SA" dirty="0" smtClean="0"/>
            <a:t>جماعات الرفاق </a:t>
          </a:r>
        </a:p>
        <a:p>
          <a:pPr rtl="1"/>
          <a:r>
            <a:rPr lang="ar-SA" dirty="0" smtClean="0"/>
            <a:t>وسال الإعلام</a:t>
          </a:r>
        </a:p>
        <a:p>
          <a:pPr rtl="1"/>
          <a:r>
            <a:rPr lang="ar-SA" dirty="0" smtClean="0"/>
            <a:t>المسجد</a:t>
          </a:r>
        </a:p>
        <a:p>
          <a:pPr rtl="1"/>
          <a:endParaRPr lang="ar-SA" dirty="0"/>
        </a:p>
      </dgm:t>
    </dgm:pt>
    <dgm:pt modelId="{4590D3C4-1473-4C92-8B0E-288D635A6E0D}" type="parTrans" cxnId="{56301785-3D6D-47C7-B8DA-E619EACA305B}">
      <dgm:prSet/>
      <dgm:spPr/>
      <dgm:t>
        <a:bodyPr/>
        <a:lstStyle/>
        <a:p>
          <a:pPr rtl="1"/>
          <a:endParaRPr lang="ar-SA"/>
        </a:p>
      </dgm:t>
    </dgm:pt>
    <dgm:pt modelId="{BDFDED75-F9F7-4E19-B76D-F57EA1D14AF7}" type="sibTrans" cxnId="{56301785-3D6D-47C7-B8DA-E619EACA305B}">
      <dgm:prSet/>
      <dgm:spPr/>
      <dgm:t>
        <a:bodyPr/>
        <a:lstStyle/>
        <a:p>
          <a:pPr rtl="1"/>
          <a:endParaRPr lang="ar-SA"/>
        </a:p>
      </dgm:t>
    </dgm:pt>
    <dgm:pt modelId="{777D78E6-DE36-4CE9-AB4A-704D87054A54}">
      <dgm:prSet phldrT="[نص]"/>
      <dgm:spPr/>
      <dgm:t>
        <a:bodyPr/>
        <a:lstStyle/>
        <a:p>
          <a:pPr rtl="1"/>
          <a:r>
            <a:rPr lang="ar-SA" dirty="0" smtClean="0"/>
            <a:t>نظامية</a:t>
          </a:r>
          <a:endParaRPr lang="ar-SA" dirty="0"/>
        </a:p>
      </dgm:t>
    </dgm:pt>
    <dgm:pt modelId="{0A7595FF-7F76-4CB1-AE08-914EEB7D4374}" type="parTrans" cxnId="{6FF77CBE-BFA3-43B3-9EBE-04A58AD578DA}">
      <dgm:prSet/>
      <dgm:spPr/>
      <dgm:t>
        <a:bodyPr/>
        <a:lstStyle/>
        <a:p>
          <a:pPr rtl="1"/>
          <a:endParaRPr lang="ar-SA"/>
        </a:p>
      </dgm:t>
    </dgm:pt>
    <dgm:pt modelId="{2E6A56D7-F210-428F-ADC8-61EA8C8F52F5}" type="sibTrans" cxnId="{6FF77CBE-BFA3-43B3-9EBE-04A58AD578DA}">
      <dgm:prSet/>
      <dgm:spPr/>
      <dgm:t>
        <a:bodyPr/>
        <a:lstStyle/>
        <a:p>
          <a:pPr rtl="1"/>
          <a:endParaRPr lang="ar-SA"/>
        </a:p>
      </dgm:t>
    </dgm:pt>
    <dgm:pt modelId="{40780318-1542-4381-8B0A-60C80EACA643}">
      <dgm:prSet phldrT="[نص]"/>
      <dgm:spPr/>
      <dgm:t>
        <a:bodyPr/>
        <a:lstStyle/>
        <a:p>
          <a:pPr rtl="1"/>
          <a:r>
            <a:rPr lang="ar-SA" dirty="0" smtClean="0"/>
            <a:t>المدرسة</a:t>
          </a:r>
          <a:endParaRPr lang="ar-SA" dirty="0"/>
        </a:p>
      </dgm:t>
    </dgm:pt>
    <dgm:pt modelId="{3AA3415E-157F-47A1-86C9-3BEF73759BC2}" type="parTrans" cxnId="{FC4D8D25-8264-49D2-9067-927BAA3C5D6E}">
      <dgm:prSet/>
      <dgm:spPr/>
      <dgm:t>
        <a:bodyPr/>
        <a:lstStyle/>
        <a:p>
          <a:pPr rtl="1"/>
          <a:endParaRPr lang="ar-SA"/>
        </a:p>
      </dgm:t>
    </dgm:pt>
    <dgm:pt modelId="{424EC77E-BB6F-414C-A8DF-9EE45E89D182}" type="sibTrans" cxnId="{FC4D8D25-8264-49D2-9067-927BAA3C5D6E}">
      <dgm:prSet/>
      <dgm:spPr/>
      <dgm:t>
        <a:bodyPr/>
        <a:lstStyle/>
        <a:p>
          <a:pPr rtl="1"/>
          <a:endParaRPr lang="ar-SA"/>
        </a:p>
      </dgm:t>
    </dgm:pt>
    <dgm:pt modelId="{8AA368CC-A946-42AC-A5D3-AA1798C54CD9}">
      <dgm:prSet/>
      <dgm:spPr/>
      <dgm:t>
        <a:bodyPr/>
        <a:lstStyle/>
        <a:p>
          <a:pPr rtl="1"/>
          <a:r>
            <a:rPr lang="ar-SA" dirty="0" err="1" smtClean="0"/>
            <a:t>وظائفا:</a:t>
          </a:r>
          <a:endParaRPr lang="ar-SA" dirty="0" smtClean="0"/>
        </a:p>
        <a:p>
          <a:pPr rtl="1"/>
          <a:r>
            <a:rPr lang="ar-SA" dirty="0" smtClean="0"/>
            <a:t>تعليمية</a:t>
          </a:r>
        </a:p>
        <a:p>
          <a:pPr rtl="1"/>
          <a:r>
            <a:rPr lang="ar-SA" dirty="0" smtClean="0"/>
            <a:t>ترويحية</a:t>
          </a:r>
        </a:p>
        <a:p>
          <a:pPr rtl="1"/>
          <a:r>
            <a:rPr lang="ar-SA" dirty="0" err="1" smtClean="0"/>
            <a:t>نتاجية</a:t>
          </a:r>
          <a:r>
            <a:rPr lang="ar-SA" dirty="0" smtClean="0"/>
            <a:t> (وظائف ثانوية</a:t>
          </a:r>
          <a:r>
            <a:rPr lang="ar-SA" dirty="0" err="1" smtClean="0"/>
            <a:t>)</a:t>
          </a:r>
          <a:endParaRPr lang="ar-SA" dirty="0"/>
        </a:p>
      </dgm:t>
    </dgm:pt>
    <dgm:pt modelId="{1DBA18A5-78EC-4997-B06D-45FF2A9878AC}" type="parTrans" cxnId="{65031ADF-8CEE-4184-B796-1E255D4BBAB9}">
      <dgm:prSet/>
      <dgm:spPr/>
      <dgm:t>
        <a:bodyPr/>
        <a:lstStyle/>
        <a:p>
          <a:pPr rtl="1"/>
          <a:endParaRPr lang="ar-SA"/>
        </a:p>
      </dgm:t>
    </dgm:pt>
    <dgm:pt modelId="{BB3C68B6-910D-42CD-96B6-B99D299F52C0}" type="sibTrans" cxnId="{65031ADF-8CEE-4184-B796-1E255D4BBAB9}">
      <dgm:prSet/>
      <dgm:spPr/>
      <dgm:t>
        <a:bodyPr/>
        <a:lstStyle/>
        <a:p>
          <a:pPr rtl="1"/>
          <a:endParaRPr lang="ar-SA"/>
        </a:p>
      </dgm:t>
    </dgm:pt>
    <dgm:pt modelId="{1660ACA7-99BC-4BF0-8547-495D0ED1BC12}">
      <dgm:prSet/>
      <dgm:spPr/>
      <dgm:t>
        <a:bodyPr/>
        <a:lstStyle/>
        <a:p>
          <a:pPr rtl="1"/>
          <a:r>
            <a:rPr lang="ar-SA" dirty="0" smtClean="0"/>
            <a:t>هدفها </a:t>
          </a:r>
          <a:r>
            <a:rPr lang="ar-SA" dirty="0" err="1" smtClean="0"/>
            <a:t>تبروي</a:t>
          </a:r>
          <a:r>
            <a:rPr lang="ar-SA" dirty="0" smtClean="0"/>
            <a:t> في المقام الأول</a:t>
          </a:r>
        </a:p>
        <a:p>
          <a:pPr rtl="1"/>
          <a:endParaRPr lang="ar-SA" dirty="0"/>
        </a:p>
      </dgm:t>
    </dgm:pt>
    <dgm:pt modelId="{2644F6FF-A255-4F6B-8996-6E6011D6BF93}" type="parTrans" cxnId="{5ABD44CC-49A0-426A-84B3-017EAC672AD7}">
      <dgm:prSet/>
      <dgm:spPr/>
      <dgm:t>
        <a:bodyPr/>
        <a:lstStyle/>
        <a:p>
          <a:pPr rtl="1"/>
          <a:endParaRPr lang="ar-SA"/>
        </a:p>
      </dgm:t>
    </dgm:pt>
    <dgm:pt modelId="{917B9AC8-ADDF-449B-8116-7E6489351F7C}" type="sibTrans" cxnId="{5ABD44CC-49A0-426A-84B3-017EAC672AD7}">
      <dgm:prSet/>
      <dgm:spPr/>
      <dgm:t>
        <a:bodyPr/>
        <a:lstStyle/>
        <a:p>
          <a:pPr rtl="1"/>
          <a:endParaRPr lang="ar-SA"/>
        </a:p>
      </dgm:t>
    </dgm:pt>
    <dgm:pt modelId="{6CA16B4A-621C-462C-AF5C-DA3596AD61FD}" type="pres">
      <dgm:prSet presAssocID="{9B663BC3-DCB6-4076-9986-E6EB7F77F23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075027D-0470-4DD5-969F-0CC55BEE453B}" type="pres">
      <dgm:prSet presAssocID="{4647CD5A-7B53-4D5F-A1EE-547C86F44AB6}" presName="hierRoot1" presStyleCnt="0"/>
      <dgm:spPr/>
    </dgm:pt>
    <dgm:pt modelId="{68DA99DC-3EBE-4425-AE65-83AB74A70243}" type="pres">
      <dgm:prSet presAssocID="{4647CD5A-7B53-4D5F-A1EE-547C86F44AB6}" presName="composite" presStyleCnt="0"/>
      <dgm:spPr/>
    </dgm:pt>
    <dgm:pt modelId="{622161A6-D80F-4CC2-8A52-4940696C17C9}" type="pres">
      <dgm:prSet presAssocID="{4647CD5A-7B53-4D5F-A1EE-547C86F44AB6}" presName="background" presStyleLbl="node0" presStyleIdx="0" presStyleCnt="1"/>
      <dgm:spPr/>
    </dgm:pt>
    <dgm:pt modelId="{963245B5-DBBE-4611-8B88-20DACA97CAAD}" type="pres">
      <dgm:prSet presAssocID="{4647CD5A-7B53-4D5F-A1EE-547C86F44AB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EB9515-5AB5-4E53-9C61-AD5F38478B0D}" type="pres">
      <dgm:prSet presAssocID="{4647CD5A-7B53-4D5F-A1EE-547C86F44AB6}" presName="hierChild2" presStyleCnt="0"/>
      <dgm:spPr/>
    </dgm:pt>
    <dgm:pt modelId="{CDAE074C-5299-4A5D-948F-7112FFA414D7}" type="pres">
      <dgm:prSet presAssocID="{108E7DA3-3CF5-4D7D-ADF5-453081754380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14B643C-9DAD-40F0-BB44-0171441337E3}" type="pres">
      <dgm:prSet presAssocID="{DA7F9248-257E-4736-A32A-50AEA4558AE6}" presName="hierRoot2" presStyleCnt="0"/>
      <dgm:spPr/>
    </dgm:pt>
    <dgm:pt modelId="{C85743E4-AAC8-49E6-88FF-1D19AB68FDAB}" type="pres">
      <dgm:prSet presAssocID="{DA7F9248-257E-4736-A32A-50AEA4558AE6}" presName="composite2" presStyleCnt="0"/>
      <dgm:spPr/>
    </dgm:pt>
    <dgm:pt modelId="{E5CEFB01-39A6-4A91-87F9-F16757F94778}" type="pres">
      <dgm:prSet presAssocID="{DA7F9248-257E-4736-A32A-50AEA4558AE6}" presName="background2" presStyleLbl="node2" presStyleIdx="0" presStyleCnt="2"/>
      <dgm:spPr/>
    </dgm:pt>
    <dgm:pt modelId="{0D286BBE-6C1E-4AEA-8272-540BB1CE1189}" type="pres">
      <dgm:prSet presAssocID="{DA7F9248-257E-4736-A32A-50AEA4558AE6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8298E05-D03C-4D1E-93EA-486A3C8D6096}" type="pres">
      <dgm:prSet presAssocID="{DA7F9248-257E-4736-A32A-50AEA4558AE6}" presName="hierChild3" presStyleCnt="0"/>
      <dgm:spPr/>
    </dgm:pt>
    <dgm:pt modelId="{60EB5841-FEC1-4647-B2F3-F51B26664165}" type="pres">
      <dgm:prSet presAssocID="{4590D3C4-1473-4C92-8B0E-288D635A6E0D}" presName="Name17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2CD91F94-D607-40EE-8D49-BFC071792DCD}" type="pres">
      <dgm:prSet presAssocID="{DBF15C9A-4AC6-4F93-9282-983D2F393056}" presName="hierRoot3" presStyleCnt="0"/>
      <dgm:spPr/>
    </dgm:pt>
    <dgm:pt modelId="{2E1A6C1A-1E9D-4BAB-9118-4D2D0078D6AB}" type="pres">
      <dgm:prSet presAssocID="{DBF15C9A-4AC6-4F93-9282-983D2F393056}" presName="composite3" presStyleCnt="0"/>
      <dgm:spPr/>
    </dgm:pt>
    <dgm:pt modelId="{07AC478A-9281-4111-8312-6E20DC70D19C}" type="pres">
      <dgm:prSet presAssocID="{DBF15C9A-4AC6-4F93-9282-983D2F393056}" presName="background3" presStyleLbl="node3" presStyleIdx="0" presStyleCnt="2"/>
      <dgm:spPr/>
    </dgm:pt>
    <dgm:pt modelId="{7F643ED5-BA00-4092-911A-EA4C330FAADD}" type="pres">
      <dgm:prSet presAssocID="{DBF15C9A-4AC6-4F93-9282-983D2F393056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17ED5E-CDA2-4461-A204-0691D4AB6F1F}" type="pres">
      <dgm:prSet presAssocID="{DBF15C9A-4AC6-4F93-9282-983D2F393056}" presName="hierChild4" presStyleCnt="0"/>
      <dgm:spPr/>
    </dgm:pt>
    <dgm:pt modelId="{B17798C2-560D-4C8D-BF63-769ECD063100}" type="pres">
      <dgm:prSet presAssocID="{2644F6FF-A255-4F6B-8996-6E6011D6BF93}" presName="Name23" presStyleLbl="parChTrans1D4" presStyleIdx="0" presStyleCnt="2"/>
      <dgm:spPr/>
      <dgm:t>
        <a:bodyPr/>
        <a:lstStyle/>
        <a:p>
          <a:pPr rtl="1"/>
          <a:endParaRPr lang="ar-SA"/>
        </a:p>
      </dgm:t>
    </dgm:pt>
    <dgm:pt modelId="{7638C7AF-44F5-4026-A1A8-C7010EC1644C}" type="pres">
      <dgm:prSet presAssocID="{1660ACA7-99BC-4BF0-8547-495D0ED1BC12}" presName="hierRoot4" presStyleCnt="0"/>
      <dgm:spPr/>
    </dgm:pt>
    <dgm:pt modelId="{FB94B1BC-3A4C-4EC1-B9B0-E3E1E4783394}" type="pres">
      <dgm:prSet presAssocID="{1660ACA7-99BC-4BF0-8547-495D0ED1BC12}" presName="composite4" presStyleCnt="0"/>
      <dgm:spPr/>
    </dgm:pt>
    <dgm:pt modelId="{11C221AE-44CA-485D-B5B2-F9383360FAAC}" type="pres">
      <dgm:prSet presAssocID="{1660ACA7-99BC-4BF0-8547-495D0ED1BC12}" presName="background4" presStyleLbl="node4" presStyleIdx="0" presStyleCnt="2"/>
      <dgm:spPr/>
    </dgm:pt>
    <dgm:pt modelId="{771A4988-44ED-4CB9-872B-0E9D50BA1BD5}" type="pres">
      <dgm:prSet presAssocID="{1660ACA7-99BC-4BF0-8547-495D0ED1BC12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00E395-97FA-4642-99EA-888AB398F0A1}" type="pres">
      <dgm:prSet presAssocID="{1660ACA7-99BC-4BF0-8547-495D0ED1BC12}" presName="hierChild5" presStyleCnt="0"/>
      <dgm:spPr/>
    </dgm:pt>
    <dgm:pt modelId="{FDF61D37-7D41-4B7C-ABBA-5D80F7A70FA4}" type="pres">
      <dgm:prSet presAssocID="{0A7595FF-7F76-4CB1-AE08-914EEB7D4374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A99F3C6D-DC23-40C1-BC8E-66977114ED8E}" type="pres">
      <dgm:prSet presAssocID="{777D78E6-DE36-4CE9-AB4A-704D87054A54}" presName="hierRoot2" presStyleCnt="0"/>
      <dgm:spPr/>
    </dgm:pt>
    <dgm:pt modelId="{CA10CC25-09DB-4257-B72D-E86C23953703}" type="pres">
      <dgm:prSet presAssocID="{777D78E6-DE36-4CE9-AB4A-704D87054A54}" presName="composite2" presStyleCnt="0"/>
      <dgm:spPr/>
    </dgm:pt>
    <dgm:pt modelId="{AD22B29A-2153-4290-8024-AC3DE0B2A432}" type="pres">
      <dgm:prSet presAssocID="{777D78E6-DE36-4CE9-AB4A-704D87054A54}" presName="background2" presStyleLbl="node2" presStyleIdx="1" presStyleCnt="2"/>
      <dgm:spPr/>
    </dgm:pt>
    <dgm:pt modelId="{19AE09F6-1698-4899-9A52-F35F29BCBBCE}" type="pres">
      <dgm:prSet presAssocID="{777D78E6-DE36-4CE9-AB4A-704D87054A5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1A8D815-E244-4FDF-BBC5-20380F55A85B}" type="pres">
      <dgm:prSet presAssocID="{777D78E6-DE36-4CE9-AB4A-704D87054A54}" presName="hierChild3" presStyleCnt="0"/>
      <dgm:spPr/>
    </dgm:pt>
    <dgm:pt modelId="{7ECB5CA5-BC09-4BE1-8F13-13C89AA1A1A9}" type="pres">
      <dgm:prSet presAssocID="{3AA3415E-157F-47A1-86C9-3BEF73759BC2}" presName="Name17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CA6BE960-F5F3-4D27-B2B0-203466965A55}" type="pres">
      <dgm:prSet presAssocID="{40780318-1542-4381-8B0A-60C80EACA643}" presName="hierRoot3" presStyleCnt="0"/>
      <dgm:spPr/>
    </dgm:pt>
    <dgm:pt modelId="{C3D38D8D-95BD-400A-B573-5A6E4FA32D80}" type="pres">
      <dgm:prSet presAssocID="{40780318-1542-4381-8B0A-60C80EACA643}" presName="composite3" presStyleCnt="0"/>
      <dgm:spPr/>
    </dgm:pt>
    <dgm:pt modelId="{7B36CD46-162E-4625-B733-F1FB5B148568}" type="pres">
      <dgm:prSet presAssocID="{40780318-1542-4381-8B0A-60C80EACA643}" presName="background3" presStyleLbl="node3" presStyleIdx="1" presStyleCnt="2"/>
      <dgm:spPr/>
    </dgm:pt>
    <dgm:pt modelId="{C9F8B848-F6EE-43AC-8879-98B621F34486}" type="pres">
      <dgm:prSet presAssocID="{40780318-1542-4381-8B0A-60C80EACA643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3F17FF-EEB2-4E3C-9440-5B5758E5692B}" type="pres">
      <dgm:prSet presAssocID="{40780318-1542-4381-8B0A-60C80EACA643}" presName="hierChild4" presStyleCnt="0"/>
      <dgm:spPr/>
    </dgm:pt>
    <dgm:pt modelId="{96725CE6-8A34-488F-BF45-CD825B9EEE50}" type="pres">
      <dgm:prSet presAssocID="{1DBA18A5-78EC-4997-B06D-45FF2A9878AC}" presName="Name23" presStyleLbl="parChTrans1D4" presStyleIdx="1" presStyleCnt="2"/>
      <dgm:spPr/>
      <dgm:t>
        <a:bodyPr/>
        <a:lstStyle/>
        <a:p>
          <a:pPr rtl="1"/>
          <a:endParaRPr lang="ar-SA"/>
        </a:p>
      </dgm:t>
    </dgm:pt>
    <dgm:pt modelId="{165DB712-B791-43DE-9939-B5B6199A569D}" type="pres">
      <dgm:prSet presAssocID="{8AA368CC-A946-42AC-A5D3-AA1798C54CD9}" presName="hierRoot4" presStyleCnt="0"/>
      <dgm:spPr/>
    </dgm:pt>
    <dgm:pt modelId="{E08F7941-5275-456C-9E7E-826A328EE6CC}" type="pres">
      <dgm:prSet presAssocID="{8AA368CC-A946-42AC-A5D3-AA1798C54CD9}" presName="composite4" presStyleCnt="0"/>
      <dgm:spPr/>
    </dgm:pt>
    <dgm:pt modelId="{9D0A146C-0951-4DFF-9C75-DC63A7CF192E}" type="pres">
      <dgm:prSet presAssocID="{8AA368CC-A946-42AC-A5D3-AA1798C54CD9}" presName="background4" presStyleLbl="node4" presStyleIdx="1" presStyleCnt="2"/>
      <dgm:spPr/>
    </dgm:pt>
    <dgm:pt modelId="{0CA46E27-305B-41D7-81A4-85BD07825031}" type="pres">
      <dgm:prSet presAssocID="{8AA368CC-A946-42AC-A5D3-AA1798C54CD9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E46C765-9278-450D-BA32-5550AEF0985A}" type="pres">
      <dgm:prSet presAssocID="{8AA368CC-A946-42AC-A5D3-AA1798C54CD9}" presName="hierChild5" presStyleCnt="0"/>
      <dgm:spPr/>
    </dgm:pt>
  </dgm:ptLst>
  <dgm:cxnLst>
    <dgm:cxn modelId="{128DF6DC-9004-4649-B9E8-CAD2AB9356D8}" srcId="{9B663BC3-DCB6-4076-9986-E6EB7F77F23D}" destId="{4647CD5A-7B53-4D5F-A1EE-547C86F44AB6}" srcOrd="0" destOrd="0" parTransId="{8452B398-61D7-4C05-B8DF-3C6D6D199D6F}" sibTransId="{C4720C0F-D639-48CF-A230-4F68C2A93D54}"/>
    <dgm:cxn modelId="{0323B3D2-D59E-43DE-A010-FDCA0C142122}" type="presOf" srcId="{1660ACA7-99BC-4BF0-8547-495D0ED1BC12}" destId="{771A4988-44ED-4CB9-872B-0E9D50BA1BD5}" srcOrd="0" destOrd="0" presId="urn:microsoft.com/office/officeart/2005/8/layout/hierarchy1"/>
    <dgm:cxn modelId="{8F26BEF8-ED51-49A4-A033-68314EDF1624}" type="presOf" srcId="{3AA3415E-157F-47A1-86C9-3BEF73759BC2}" destId="{7ECB5CA5-BC09-4BE1-8F13-13C89AA1A1A9}" srcOrd="0" destOrd="0" presId="urn:microsoft.com/office/officeart/2005/8/layout/hierarchy1"/>
    <dgm:cxn modelId="{97A6B004-DB78-4FF0-84CB-F9B0FE0AFBAC}" type="presOf" srcId="{8AA368CC-A946-42AC-A5D3-AA1798C54CD9}" destId="{0CA46E27-305B-41D7-81A4-85BD07825031}" srcOrd="0" destOrd="0" presId="urn:microsoft.com/office/officeart/2005/8/layout/hierarchy1"/>
    <dgm:cxn modelId="{E52B7470-62C3-4017-9F1C-0D0DB517C9D0}" type="presOf" srcId="{777D78E6-DE36-4CE9-AB4A-704D87054A54}" destId="{19AE09F6-1698-4899-9A52-F35F29BCBBCE}" srcOrd="0" destOrd="0" presId="urn:microsoft.com/office/officeart/2005/8/layout/hierarchy1"/>
    <dgm:cxn modelId="{6FF77CBE-BFA3-43B3-9EBE-04A58AD578DA}" srcId="{4647CD5A-7B53-4D5F-A1EE-547C86F44AB6}" destId="{777D78E6-DE36-4CE9-AB4A-704D87054A54}" srcOrd="1" destOrd="0" parTransId="{0A7595FF-7F76-4CB1-AE08-914EEB7D4374}" sibTransId="{2E6A56D7-F210-428F-ADC8-61EA8C8F52F5}"/>
    <dgm:cxn modelId="{7D136EAC-4DC1-476F-B2C1-CE2665D1B3A9}" type="presOf" srcId="{1DBA18A5-78EC-4997-B06D-45FF2A9878AC}" destId="{96725CE6-8A34-488F-BF45-CD825B9EEE50}" srcOrd="0" destOrd="0" presId="urn:microsoft.com/office/officeart/2005/8/layout/hierarchy1"/>
    <dgm:cxn modelId="{56301785-3D6D-47C7-B8DA-E619EACA305B}" srcId="{DA7F9248-257E-4736-A32A-50AEA4558AE6}" destId="{DBF15C9A-4AC6-4F93-9282-983D2F393056}" srcOrd="0" destOrd="0" parTransId="{4590D3C4-1473-4C92-8B0E-288D635A6E0D}" sibTransId="{BDFDED75-F9F7-4E19-B76D-F57EA1D14AF7}"/>
    <dgm:cxn modelId="{974DA5CA-C433-4375-B155-C7A69F6D56DF}" type="presOf" srcId="{108E7DA3-3CF5-4D7D-ADF5-453081754380}" destId="{CDAE074C-5299-4A5D-948F-7112FFA414D7}" srcOrd="0" destOrd="0" presId="urn:microsoft.com/office/officeart/2005/8/layout/hierarchy1"/>
    <dgm:cxn modelId="{E61CB2C0-624E-45F3-9F93-74DA5B3E5F08}" type="presOf" srcId="{DBF15C9A-4AC6-4F93-9282-983D2F393056}" destId="{7F643ED5-BA00-4092-911A-EA4C330FAADD}" srcOrd="0" destOrd="0" presId="urn:microsoft.com/office/officeart/2005/8/layout/hierarchy1"/>
    <dgm:cxn modelId="{119C5DB1-29B8-4FC7-BACE-935DBAEDB883}" type="presOf" srcId="{0A7595FF-7F76-4CB1-AE08-914EEB7D4374}" destId="{FDF61D37-7D41-4B7C-ABBA-5D80F7A70FA4}" srcOrd="0" destOrd="0" presId="urn:microsoft.com/office/officeart/2005/8/layout/hierarchy1"/>
    <dgm:cxn modelId="{85848CAF-042E-4AFB-8965-7A659EA4ECFF}" type="presOf" srcId="{DA7F9248-257E-4736-A32A-50AEA4558AE6}" destId="{0D286BBE-6C1E-4AEA-8272-540BB1CE1189}" srcOrd="0" destOrd="0" presId="urn:microsoft.com/office/officeart/2005/8/layout/hierarchy1"/>
    <dgm:cxn modelId="{FB8B3E97-4AB6-4B1C-BF5C-4026CF63C8C5}" type="presOf" srcId="{40780318-1542-4381-8B0A-60C80EACA643}" destId="{C9F8B848-F6EE-43AC-8879-98B621F34486}" srcOrd="0" destOrd="0" presId="urn:microsoft.com/office/officeart/2005/8/layout/hierarchy1"/>
    <dgm:cxn modelId="{FC4D8D25-8264-49D2-9067-927BAA3C5D6E}" srcId="{777D78E6-DE36-4CE9-AB4A-704D87054A54}" destId="{40780318-1542-4381-8B0A-60C80EACA643}" srcOrd="0" destOrd="0" parTransId="{3AA3415E-157F-47A1-86C9-3BEF73759BC2}" sibTransId="{424EC77E-BB6F-414C-A8DF-9EE45E89D182}"/>
    <dgm:cxn modelId="{A48232CD-A3EB-4FBA-8C38-8C74B311AE01}" srcId="{4647CD5A-7B53-4D5F-A1EE-547C86F44AB6}" destId="{DA7F9248-257E-4736-A32A-50AEA4558AE6}" srcOrd="0" destOrd="0" parTransId="{108E7DA3-3CF5-4D7D-ADF5-453081754380}" sibTransId="{19F6A553-64F0-4529-B7C2-AA493EB8239A}"/>
    <dgm:cxn modelId="{D8822B77-3FE0-42BD-B227-14D6C30786BE}" type="presOf" srcId="{9B663BC3-DCB6-4076-9986-E6EB7F77F23D}" destId="{6CA16B4A-621C-462C-AF5C-DA3596AD61FD}" srcOrd="0" destOrd="0" presId="urn:microsoft.com/office/officeart/2005/8/layout/hierarchy1"/>
    <dgm:cxn modelId="{5ABD44CC-49A0-426A-84B3-017EAC672AD7}" srcId="{DBF15C9A-4AC6-4F93-9282-983D2F393056}" destId="{1660ACA7-99BC-4BF0-8547-495D0ED1BC12}" srcOrd="0" destOrd="0" parTransId="{2644F6FF-A255-4F6B-8996-6E6011D6BF93}" sibTransId="{917B9AC8-ADDF-449B-8116-7E6489351F7C}"/>
    <dgm:cxn modelId="{B1DAEBB8-63D6-47B7-BCA6-63F74CB6FF55}" type="presOf" srcId="{4590D3C4-1473-4C92-8B0E-288D635A6E0D}" destId="{60EB5841-FEC1-4647-B2F3-F51B26664165}" srcOrd="0" destOrd="0" presId="urn:microsoft.com/office/officeart/2005/8/layout/hierarchy1"/>
    <dgm:cxn modelId="{47631A85-CA16-4413-8538-DC6C1BBFC6B2}" type="presOf" srcId="{4647CD5A-7B53-4D5F-A1EE-547C86F44AB6}" destId="{963245B5-DBBE-4611-8B88-20DACA97CAAD}" srcOrd="0" destOrd="0" presId="urn:microsoft.com/office/officeart/2005/8/layout/hierarchy1"/>
    <dgm:cxn modelId="{65031ADF-8CEE-4184-B796-1E255D4BBAB9}" srcId="{40780318-1542-4381-8B0A-60C80EACA643}" destId="{8AA368CC-A946-42AC-A5D3-AA1798C54CD9}" srcOrd="0" destOrd="0" parTransId="{1DBA18A5-78EC-4997-B06D-45FF2A9878AC}" sibTransId="{BB3C68B6-910D-42CD-96B6-B99D299F52C0}"/>
    <dgm:cxn modelId="{FE85584E-4170-4C19-BBB3-98BE20843B7E}" type="presOf" srcId="{2644F6FF-A255-4F6B-8996-6E6011D6BF93}" destId="{B17798C2-560D-4C8D-BF63-769ECD063100}" srcOrd="0" destOrd="0" presId="urn:microsoft.com/office/officeart/2005/8/layout/hierarchy1"/>
    <dgm:cxn modelId="{09C7FB2B-162F-4704-8AAD-3622D05A367D}" type="presParOf" srcId="{6CA16B4A-621C-462C-AF5C-DA3596AD61FD}" destId="{1075027D-0470-4DD5-969F-0CC55BEE453B}" srcOrd="0" destOrd="0" presId="urn:microsoft.com/office/officeart/2005/8/layout/hierarchy1"/>
    <dgm:cxn modelId="{C505B5B0-B5B4-40A9-A513-B998A75A1522}" type="presParOf" srcId="{1075027D-0470-4DD5-969F-0CC55BEE453B}" destId="{68DA99DC-3EBE-4425-AE65-83AB74A70243}" srcOrd="0" destOrd="0" presId="urn:microsoft.com/office/officeart/2005/8/layout/hierarchy1"/>
    <dgm:cxn modelId="{A09A53EB-9641-425C-9EC7-9608FE75D679}" type="presParOf" srcId="{68DA99DC-3EBE-4425-AE65-83AB74A70243}" destId="{622161A6-D80F-4CC2-8A52-4940696C17C9}" srcOrd="0" destOrd="0" presId="urn:microsoft.com/office/officeart/2005/8/layout/hierarchy1"/>
    <dgm:cxn modelId="{A63D95E8-3E8B-4399-9326-BB12E2110E5F}" type="presParOf" srcId="{68DA99DC-3EBE-4425-AE65-83AB74A70243}" destId="{963245B5-DBBE-4611-8B88-20DACA97CAAD}" srcOrd="1" destOrd="0" presId="urn:microsoft.com/office/officeart/2005/8/layout/hierarchy1"/>
    <dgm:cxn modelId="{FB07FB16-25CC-4442-A61E-510EAC881CEC}" type="presParOf" srcId="{1075027D-0470-4DD5-969F-0CC55BEE453B}" destId="{68EB9515-5AB5-4E53-9C61-AD5F38478B0D}" srcOrd="1" destOrd="0" presId="urn:microsoft.com/office/officeart/2005/8/layout/hierarchy1"/>
    <dgm:cxn modelId="{55712B39-A974-47C8-9D6D-31B5EF67CD87}" type="presParOf" srcId="{68EB9515-5AB5-4E53-9C61-AD5F38478B0D}" destId="{CDAE074C-5299-4A5D-948F-7112FFA414D7}" srcOrd="0" destOrd="0" presId="urn:microsoft.com/office/officeart/2005/8/layout/hierarchy1"/>
    <dgm:cxn modelId="{7EE45609-5B4B-4C8D-ABC3-9A5067339341}" type="presParOf" srcId="{68EB9515-5AB5-4E53-9C61-AD5F38478B0D}" destId="{014B643C-9DAD-40F0-BB44-0171441337E3}" srcOrd="1" destOrd="0" presId="urn:microsoft.com/office/officeart/2005/8/layout/hierarchy1"/>
    <dgm:cxn modelId="{94ABB6C2-2C4D-462A-8745-56B9816AF631}" type="presParOf" srcId="{014B643C-9DAD-40F0-BB44-0171441337E3}" destId="{C85743E4-AAC8-49E6-88FF-1D19AB68FDAB}" srcOrd="0" destOrd="0" presId="urn:microsoft.com/office/officeart/2005/8/layout/hierarchy1"/>
    <dgm:cxn modelId="{5741162F-C01F-4E19-AC12-0002C66332AF}" type="presParOf" srcId="{C85743E4-AAC8-49E6-88FF-1D19AB68FDAB}" destId="{E5CEFB01-39A6-4A91-87F9-F16757F94778}" srcOrd="0" destOrd="0" presId="urn:microsoft.com/office/officeart/2005/8/layout/hierarchy1"/>
    <dgm:cxn modelId="{CCAA119E-7135-4F70-8CD8-A392D58C2740}" type="presParOf" srcId="{C85743E4-AAC8-49E6-88FF-1D19AB68FDAB}" destId="{0D286BBE-6C1E-4AEA-8272-540BB1CE1189}" srcOrd="1" destOrd="0" presId="urn:microsoft.com/office/officeart/2005/8/layout/hierarchy1"/>
    <dgm:cxn modelId="{96DCE730-EB45-4EAB-95A2-0011771881E4}" type="presParOf" srcId="{014B643C-9DAD-40F0-BB44-0171441337E3}" destId="{D8298E05-D03C-4D1E-93EA-486A3C8D6096}" srcOrd="1" destOrd="0" presId="urn:microsoft.com/office/officeart/2005/8/layout/hierarchy1"/>
    <dgm:cxn modelId="{85C6E3A9-E5D9-4472-AEAD-AEC5A24AEFD5}" type="presParOf" srcId="{D8298E05-D03C-4D1E-93EA-486A3C8D6096}" destId="{60EB5841-FEC1-4647-B2F3-F51B26664165}" srcOrd="0" destOrd="0" presId="urn:microsoft.com/office/officeart/2005/8/layout/hierarchy1"/>
    <dgm:cxn modelId="{CDABDCCC-494B-49B8-ADA9-B1F3AFA362CC}" type="presParOf" srcId="{D8298E05-D03C-4D1E-93EA-486A3C8D6096}" destId="{2CD91F94-D607-40EE-8D49-BFC071792DCD}" srcOrd="1" destOrd="0" presId="urn:microsoft.com/office/officeart/2005/8/layout/hierarchy1"/>
    <dgm:cxn modelId="{A30A3D46-B4F4-4094-AE7F-A9A5B31EA138}" type="presParOf" srcId="{2CD91F94-D607-40EE-8D49-BFC071792DCD}" destId="{2E1A6C1A-1E9D-4BAB-9118-4D2D0078D6AB}" srcOrd="0" destOrd="0" presId="urn:microsoft.com/office/officeart/2005/8/layout/hierarchy1"/>
    <dgm:cxn modelId="{A453A550-9C36-45C6-98AE-5DAD43D23BE2}" type="presParOf" srcId="{2E1A6C1A-1E9D-4BAB-9118-4D2D0078D6AB}" destId="{07AC478A-9281-4111-8312-6E20DC70D19C}" srcOrd="0" destOrd="0" presId="urn:microsoft.com/office/officeart/2005/8/layout/hierarchy1"/>
    <dgm:cxn modelId="{E05DA449-B02C-4732-B3B9-0153D4F3E9CE}" type="presParOf" srcId="{2E1A6C1A-1E9D-4BAB-9118-4D2D0078D6AB}" destId="{7F643ED5-BA00-4092-911A-EA4C330FAADD}" srcOrd="1" destOrd="0" presId="urn:microsoft.com/office/officeart/2005/8/layout/hierarchy1"/>
    <dgm:cxn modelId="{46F4C46E-40DF-445D-BC30-C12FD4A5BE68}" type="presParOf" srcId="{2CD91F94-D607-40EE-8D49-BFC071792DCD}" destId="{2A17ED5E-CDA2-4461-A204-0691D4AB6F1F}" srcOrd="1" destOrd="0" presId="urn:microsoft.com/office/officeart/2005/8/layout/hierarchy1"/>
    <dgm:cxn modelId="{0CEECC8F-A503-4633-95E7-83354F4239B4}" type="presParOf" srcId="{2A17ED5E-CDA2-4461-A204-0691D4AB6F1F}" destId="{B17798C2-560D-4C8D-BF63-769ECD063100}" srcOrd="0" destOrd="0" presId="urn:microsoft.com/office/officeart/2005/8/layout/hierarchy1"/>
    <dgm:cxn modelId="{8D8E52AF-5DC5-41A8-9067-D9C29D1FF049}" type="presParOf" srcId="{2A17ED5E-CDA2-4461-A204-0691D4AB6F1F}" destId="{7638C7AF-44F5-4026-A1A8-C7010EC1644C}" srcOrd="1" destOrd="0" presId="urn:microsoft.com/office/officeart/2005/8/layout/hierarchy1"/>
    <dgm:cxn modelId="{90D79092-7BA5-42F1-8232-E5C47F439FF0}" type="presParOf" srcId="{7638C7AF-44F5-4026-A1A8-C7010EC1644C}" destId="{FB94B1BC-3A4C-4EC1-B9B0-E3E1E4783394}" srcOrd="0" destOrd="0" presId="urn:microsoft.com/office/officeart/2005/8/layout/hierarchy1"/>
    <dgm:cxn modelId="{FE444DA9-5506-4DB0-B9C4-01C99483898D}" type="presParOf" srcId="{FB94B1BC-3A4C-4EC1-B9B0-E3E1E4783394}" destId="{11C221AE-44CA-485D-B5B2-F9383360FAAC}" srcOrd="0" destOrd="0" presId="urn:microsoft.com/office/officeart/2005/8/layout/hierarchy1"/>
    <dgm:cxn modelId="{1A5245E7-FFEF-4663-A02B-91948FC6B317}" type="presParOf" srcId="{FB94B1BC-3A4C-4EC1-B9B0-E3E1E4783394}" destId="{771A4988-44ED-4CB9-872B-0E9D50BA1BD5}" srcOrd="1" destOrd="0" presId="urn:microsoft.com/office/officeart/2005/8/layout/hierarchy1"/>
    <dgm:cxn modelId="{35AEA3B1-50C1-4D5F-9127-11942E95B244}" type="presParOf" srcId="{7638C7AF-44F5-4026-A1A8-C7010EC1644C}" destId="{F100E395-97FA-4642-99EA-888AB398F0A1}" srcOrd="1" destOrd="0" presId="urn:microsoft.com/office/officeart/2005/8/layout/hierarchy1"/>
    <dgm:cxn modelId="{E44BE783-0404-4B08-82E2-34467FB508D9}" type="presParOf" srcId="{68EB9515-5AB5-4E53-9C61-AD5F38478B0D}" destId="{FDF61D37-7D41-4B7C-ABBA-5D80F7A70FA4}" srcOrd="2" destOrd="0" presId="urn:microsoft.com/office/officeart/2005/8/layout/hierarchy1"/>
    <dgm:cxn modelId="{015509CD-8E79-407D-AE44-1A62DBB6C435}" type="presParOf" srcId="{68EB9515-5AB5-4E53-9C61-AD5F38478B0D}" destId="{A99F3C6D-DC23-40C1-BC8E-66977114ED8E}" srcOrd="3" destOrd="0" presId="urn:microsoft.com/office/officeart/2005/8/layout/hierarchy1"/>
    <dgm:cxn modelId="{F1E78688-16AB-4C5A-9822-E56283F2C42D}" type="presParOf" srcId="{A99F3C6D-DC23-40C1-BC8E-66977114ED8E}" destId="{CA10CC25-09DB-4257-B72D-E86C23953703}" srcOrd="0" destOrd="0" presId="urn:microsoft.com/office/officeart/2005/8/layout/hierarchy1"/>
    <dgm:cxn modelId="{995DE268-5B1C-4AB0-B1CD-371ED3EE3D57}" type="presParOf" srcId="{CA10CC25-09DB-4257-B72D-E86C23953703}" destId="{AD22B29A-2153-4290-8024-AC3DE0B2A432}" srcOrd="0" destOrd="0" presId="urn:microsoft.com/office/officeart/2005/8/layout/hierarchy1"/>
    <dgm:cxn modelId="{E0930FA8-22EE-46A6-997A-118A26A9CF69}" type="presParOf" srcId="{CA10CC25-09DB-4257-B72D-E86C23953703}" destId="{19AE09F6-1698-4899-9A52-F35F29BCBBCE}" srcOrd="1" destOrd="0" presId="urn:microsoft.com/office/officeart/2005/8/layout/hierarchy1"/>
    <dgm:cxn modelId="{456B9D35-79E4-4E81-99D2-D1A38D546251}" type="presParOf" srcId="{A99F3C6D-DC23-40C1-BC8E-66977114ED8E}" destId="{D1A8D815-E244-4FDF-BBC5-20380F55A85B}" srcOrd="1" destOrd="0" presId="urn:microsoft.com/office/officeart/2005/8/layout/hierarchy1"/>
    <dgm:cxn modelId="{98820C1D-5744-4AF6-BF96-85B77E4AA749}" type="presParOf" srcId="{D1A8D815-E244-4FDF-BBC5-20380F55A85B}" destId="{7ECB5CA5-BC09-4BE1-8F13-13C89AA1A1A9}" srcOrd="0" destOrd="0" presId="urn:microsoft.com/office/officeart/2005/8/layout/hierarchy1"/>
    <dgm:cxn modelId="{78D71586-76C1-41D0-B07B-358C320E1CE6}" type="presParOf" srcId="{D1A8D815-E244-4FDF-BBC5-20380F55A85B}" destId="{CA6BE960-F5F3-4D27-B2B0-203466965A55}" srcOrd="1" destOrd="0" presId="urn:microsoft.com/office/officeart/2005/8/layout/hierarchy1"/>
    <dgm:cxn modelId="{E012B3E5-68F0-4F9D-9A91-F717E538B75A}" type="presParOf" srcId="{CA6BE960-F5F3-4D27-B2B0-203466965A55}" destId="{C3D38D8D-95BD-400A-B573-5A6E4FA32D80}" srcOrd="0" destOrd="0" presId="urn:microsoft.com/office/officeart/2005/8/layout/hierarchy1"/>
    <dgm:cxn modelId="{5BF5B961-DDA3-45F8-A4AE-F2DA20E50B0F}" type="presParOf" srcId="{C3D38D8D-95BD-400A-B573-5A6E4FA32D80}" destId="{7B36CD46-162E-4625-B733-F1FB5B148568}" srcOrd="0" destOrd="0" presId="urn:microsoft.com/office/officeart/2005/8/layout/hierarchy1"/>
    <dgm:cxn modelId="{A4CD82C1-1546-4170-AEBE-CB013F072EB7}" type="presParOf" srcId="{C3D38D8D-95BD-400A-B573-5A6E4FA32D80}" destId="{C9F8B848-F6EE-43AC-8879-98B621F34486}" srcOrd="1" destOrd="0" presId="urn:microsoft.com/office/officeart/2005/8/layout/hierarchy1"/>
    <dgm:cxn modelId="{632D1E71-8692-4CD0-A1C3-EF7C0086BD1A}" type="presParOf" srcId="{CA6BE960-F5F3-4D27-B2B0-203466965A55}" destId="{C03F17FF-EEB2-4E3C-9440-5B5758E5692B}" srcOrd="1" destOrd="0" presId="urn:microsoft.com/office/officeart/2005/8/layout/hierarchy1"/>
    <dgm:cxn modelId="{A6FD7F7E-E176-40D7-BDA0-8670EDDD4A51}" type="presParOf" srcId="{C03F17FF-EEB2-4E3C-9440-5B5758E5692B}" destId="{96725CE6-8A34-488F-BF45-CD825B9EEE50}" srcOrd="0" destOrd="0" presId="urn:microsoft.com/office/officeart/2005/8/layout/hierarchy1"/>
    <dgm:cxn modelId="{E6E59D41-F32C-420A-ADEA-E183EE483EA6}" type="presParOf" srcId="{C03F17FF-EEB2-4E3C-9440-5B5758E5692B}" destId="{165DB712-B791-43DE-9939-B5B6199A569D}" srcOrd="1" destOrd="0" presId="urn:microsoft.com/office/officeart/2005/8/layout/hierarchy1"/>
    <dgm:cxn modelId="{6582479D-40DC-4D73-B834-49A525C01CCE}" type="presParOf" srcId="{165DB712-B791-43DE-9939-B5B6199A569D}" destId="{E08F7941-5275-456C-9E7E-826A328EE6CC}" srcOrd="0" destOrd="0" presId="urn:microsoft.com/office/officeart/2005/8/layout/hierarchy1"/>
    <dgm:cxn modelId="{5AF7DC5D-CBDE-4313-817F-54C39244E7A2}" type="presParOf" srcId="{E08F7941-5275-456C-9E7E-826A328EE6CC}" destId="{9D0A146C-0951-4DFF-9C75-DC63A7CF192E}" srcOrd="0" destOrd="0" presId="urn:microsoft.com/office/officeart/2005/8/layout/hierarchy1"/>
    <dgm:cxn modelId="{5FF9B883-0757-4111-8D5B-5DAD7D6D9314}" type="presParOf" srcId="{E08F7941-5275-456C-9E7E-826A328EE6CC}" destId="{0CA46E27-305B-41D7-81A4-85BD07825031}" srcOrd="1" destOrd="0" presId="urn:microsoft.com/office/officeart/2005/8/layout/hierarchy1"/>
    <dgm:cxn modelId="{21412B42-CCBB-4640-BBA6-DBCC45B41816}" type="presParOf" srcId="{165DB712-B791-43DE-9939-B5B6199A569D}" destId="{DE46C765-9278-450D-BA32-5550AEF098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548E16-5DC4-47EC-ABF9-070CB2C8BC2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51DC982-EAD1-4291-A3BA-4B203C90A164}">
      <dgm:prSet phldrT="[نص]"/>
      <dgm:spPr/>
      <dgm:t>
        <a:bodyPr/>
        <a:lstStyle/>
        <a:p>
          <a:pPr rtl="1"/>
          <a:r>
            <a:rPr lang="ar-SA" dirty="0" smtClean="0"/>
            <a:t>المدرسة</a:t>
          </a:r>
          <a:endParaRPr lang="ar-SA" dirty="0"/>
        </a:p>
      </dgm:t>
    </dgm:pt>
    <dgm:pt modelId="{3B33DE91-7668-4F14-A5D9-E5C88DB5D09B}" type="parTrans" cxnId="{0A50F99D-B7EB-4F48-A79C-19CE015EFFAC}">
      <dgm:prSet/>
      <dgm:spPr/>
      <dgm:t>
        <a:bodyPr/>
        <a:lstStyle/>
        <a:p>
          <a:pPr rtl="1"/>
          <a:endParaRPr lang="ar-SA"/>
        </a:p>
      </dgm:t>
    </dgm:pt>
    <dgm:pt modelId="{D893CABC-E626-47E1-A163-23666D324C7F}" type="sibTrans" cxnId="{0A50F99D-B7EB-4F48-A79C-19CE015EFFAC}">
      <dgm:prSet/>
      <dgm:spPr/>
      <dgm:t>
        <a:bodyPr/>
        <a:lstStyle/>
        <a:p>
          <a:pPr rtl="1"/>
          <a:endParaRPr lang="ar-SA"/>
        </a:p>
      </dgm:t>
    </dgm:pt>
    <dgm:pt modelId="{44E51A9A-8F94-4924-B2DD-B1F60164825B}">
      <dgm:prSet phldrT="[نص]"/>
      <dgm:spPr/>
      <dgm:t>
        <a:bodyPr/>
        <a:lstStyle/>
        <a:p>
          <a:pPr rtl="1"/>
          <a:r>
            <a:rPr lang="ar-SA" dirty="0" smtClean="0"/>
            <a:t>الديانات</a:t>
          </a:r>
          <a:endParaRPr lang="ar-SA" dirty="0"/>
        </a:p>
      </dgm:t>
    </dgm:pt>
    <dgm:pt modelId="{BBFE831A-023B-4815-A1C8-118E24D93C37}" type="parTrans" cxnId="{0006E085-21EC-43E6-8617-78DA23135EB7}">
      <dgm:prSet/>
      <dgm:spPr/>
      <dgm:t>
        <a:bodyPr/>
        <a:lstStyle/>
        <a:p>
          <a:pPr rtl="1"/>
          <a:endParaRPr lang="ar-SA"/>
        </a:p>
      </dgm:t>
    </dgm:pt>
    <dgm:pt modelId="{A957D131-EA91-40B4-AA3A-99C3AE688C3B}" type="sibTrans" cxnId="{0006E085-21EC-43E6-8617-78DA23135EB7}">
      <dgm:prSet/>
      <dgm:spPr/>
      <dgm:t>
        <a:bodyPr/>
        <a:lstStyle/>
        <a:p>
          <a:pPr rtl="1"/>
          <a:endParaRPr lang="ar-SA"/>
        </a:p>
      </dgm:t>
    </dgm:pt>
    <dgm:pt modelId="{AF5A9ED8-ECE3-4FB3-894B-42A4F1E3339D}">
      <dgm:prSet phldrT="[نص]"/>
      <dgm:spPr/>
      <dgm:t>
        <a:bodyPr/>
        <a:lstStyle/>
        <a:p>
          <a:pPr rtl="1"/>
          <a:r>
            <a:rPr lang="ar-SA" dirty="0" smtClean="0"/>
            <a:t>الحكومة </a:t>
          </a:r>
          <a:endParaRPr lang="ar-SA" dirty="0"/>
        </a:p>
      </dgm:t>
    </dgm:pt>
    <dgm:pt modelId="{5A3BDF9A-A785-4F9D-B4BA-AB65A05D4E67}" type="parTrans" cxnId="{D218260A-12B9-4720-AB06-D4631AAB0FF9}">
      <dgm:prSet/>
      <dgm:spPr/>
      <dgm:t>
        <a:bodyPr/>
        <a:lstStyle/>
        <a:p>
          <a:pPr rtl="1"/>
          <a:endParaRPr lang="ar-SA"/>
        </a:p>
      </dgm:t>
    </dgm:pt>
    <dgm:pt modelId="{6BBA9DE2-04AC-4671-8E7C-EDC49EA92B4B}" type="sibTrans" cxnId="{D218260A-12B9-4720-AB06-D4631AAB0FF9}">
      <dgm:prSet/>
      <dgm:spPr/>
      <dgm:t>
        <a:bodyPr/>
        <a:lstStyle/>
        <a:p>
          <a:pPr rtl="1"/>
          <a:endParaRPr lang="ar-SA"/>
        </a:p>
      </dgm:t>
    </dgm:pt>
    <dgm:pt modelId="{D8F5D3A5-4C6B-4909-A9BE-11B299E0D778}">
      <dgm:prSet phldrT="[نص]"/>
      <dgm:spPr/>
      <dgm:t>
        <a:bodyPr/>
        <a:lstStyle/>
        <a:p>
          <a:pPr rtl="1"/>
          <a:r>
            <a:rPr lang="ar-SA" dirty="0" smtClean="0"/>
            <a:t>اللغة</a:t>
          </a:r>
          <a:endParaRPr lang="ar-SA" dirty="0"/>
        </a:p>
      </dgm:t>
    </dgm:pt>
    <dgm:pt modelId="{FE19B0D6-163D-47CC-90E9-AE99B95146E2}" type="parTrans" cxnId="{470ECF14-A835-40D7-A276-3EBE47CCAC7A}">
      <dgm:prSet/>
      <dgm:spPr/>
      <dgm:t>
        <a:bodyPr/>
        <a:lstStyle/>
        <a:p>
          <a:pPr rtl="1"/>
          <a:endParaRPr lang="ar-SA"/>
        </a:p>
      </dgm:t>
    </dgm:pt>
    <dgm:pt modelId="{13A12D48-CBA5-47DD-A662-7167541DCCF8}" type="sibTrans" cxnId="{470ECF14-A835-40D7-A276-3EBE47CCAC7A}">
      <dgm:prSet/>
      <dgm:spPr/>
      <dgm:t>
        <a:bodyPr/>
        <a:lstStyle/>
        <a:p>
          <a:pPr rtl="1"/>
          <a:endParaRPr lang="ar-SA"/>
        </a:p>
      </dgm:t>
    </dgm:pt>
    <dgm:pt modelId="{45466BB1-7521-4603-9DCD-A2B7655F4AFB}" type="pres">
      <dgm:prSet presAssocID="{39548E16-5DC4-47EC-ABF9-070CB2C8BC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2BE527E-36E4-437D-B3EC-7D6FB3A60EB2}" type="pres">
      <dgm:prSet presAssocID="{E51DC982-EAD1-4291-A3BA-4B203C90A164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11EBA0F4-BBF4-41F0-A892-4CD52F2B70FA}" type="pres">
      <dgm:prSet presAssocID="{44E51A9A-8F94-4924-B2DD-B1F60164825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FBEE4F-FA13-4DFD-A6A6-D5C7B39F9154}" type="pres">
      <dgm:prSet presAssocID="{44E51A9A-8F94-4924-B2DD-B1F60164825B}" presName="dummy" presStyleCnt="0"/>
      <dgm:spPr/>
    </dgm:pt>
    <dgm:pt modelId="{0919FD18-BE76-490F-A1C5-3B21A3BF0B51}" type="pres">
      <dgm:prSet presAssocID="{A957D131-EA91-40B4-AA3A-99C3AE688C3B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9013E1D-5CA6-407D-917C-381D4BDBB1F5}" type="pres">
      <dgm:prSet presAssocID="{AF5A9ED8-ECE3-4FB3-894B-42A4F1E3339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64F158-5521-49B2-A415-E0D696675BE2}" type="pres">
      <dgm:prSet presAssocID="{AF5A9ED8-ECE3-4FB3-894B-42A4F1E3339D}" presName="dummy" presStyleCnt="0"/>
      <dgm:spPr/>
    </dgm:pt>
    <dgm:pt modelId="{22796683-7FA4-4868-94A2-75F5F6972DE4}" type="pres">
      <dgm:prSet presAssocID="{6BBA9DE2-04AC-4671-8E7C-EDC49EA92B4B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1628F39A-D1A7-4742-9E44-E1681E8D7151}" type="pres">
      <dgm:prSet presAssocID="{D8F5D3A5-4C6B-4909-A9BE-11B299E0D77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D86FA7-88DB-4862-AE1A-3A7B7F17AAFF}" type="pres">
      <dgm:prSet presAssocID="{D8F5D3A5-4C6B-4909-A9BE-11B299E0D778}" presName="dummy" presStyleCnt="0"/>
      <dgm:spPr/>
    </dgm:pt>
    <dgm:pt modelId="{7B1FA2D4-E8B8-4D51-93B1-579D94DEAB8C}" type="pres">
      <dgm:prSet presAssocID="{13A12D48-CBA5-47DD-A662-7167541DCCF8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BB780AED-46B3-4688-9DB1-1A6D589D41B9}" type="presOf" srcId="{E51DC982-EAD1-4291-A3BA-4B203C90A164}" destId="{22BE527E-36E4-437D-B3EC-7D6FB3A60EB2}" srcOrd="0" destOrd="0" presId="urn:microsoft.com/office/officeart/2005/8/layout/radial6"/>
    <dgm:cxn modelId="{AB03B6AB-74EA-46ED-9B43-5322B63DA4D1}" type="presOf" srcId="{39548E16-5DC4-47EC-ABF9-070CB2C8BC22}" destId="{45466BB1-7521-4603-9DCD-A2B7655F4AFB}" srcOrd="0" destOrd="0" presId="urn:microsoft.com/office/officeart/2005/8/layout/radial6"/>
    <dgm:cxn modelId="{D218260A-12B9-4720-AB06-D4631AAB0FF9}" srcId="{E51DC982-EAD1-4291-A3BA-4B203C90A164}" destId="{AF5A9ED8-ECE3-4FB3-894B-42A4F1E3339D}" srcOrd="1" destOrd="0" parTransId="{5A3BDF9A-A785-4F9D-B4BA-AB65A05D4E67}" sibTransId="{6BBA9DE2-04AC-4671-8E7C-EDC49EA92B4B}"/>
    <dgm:cxn modelId="{0A50F99D-B7EB-4F48-A79C-19CE015EFFAC}" srcId="{39548E16-5DC4-47EC-ABF9-070CB2C8BC22}" destId="{E51DC982-EAD1-4291-A3BA-4B203C90A164}" srcOrd="0" destOrd="0" parTransId="{3B33DE91-7668-4F14-A5D9-E5C88DB5D09B}" sibTransId="{D893CABC-E626-47E1-A163-23666D324C7F}"/>
    <dgm:cxn modelId="{0006E085-21EC-43E6-8617-78DA23135EB7}" srcId="{E51DC982-EAD1-4291-A3BA-4B203C90A164}" destId="{44E51A9A-8F94-4924-B2DD-B1F60164825B}" srcOrd="0" destOrd="0" parTransId="{BBFE831A-023B-4815-A1C8-118E24D93C37}" sibTransId="{A957D131-EA91-40B4-AA3A-99C3AE688C3B}"/>
    <dgm:cxn modelId="{88D9B30C-053F-4B63-B418-8E137A1EF83A}" type="presOf" srcId="{D8F5D3A5-4C6B-4909-A9BE-11B299E0D778}" destId="{1628F39A-D1A7-4742-9E44-E1681E8D7151}" srcOrd="0" destOrd="0" presId="urn:microsoft.com/office/officeart/2005/8/layout/radial6"/>
    <dgm:cxn modelId="{5EF78C05-78E1-4F10-AB00-8FAEF72E2800}" type="presOf" srcId="{44E51A9A-8F94-4924-B2DD-B1F60164825B}" destId="{11EBA0F4-BBF4-41F0-A892-4CD52F2B70FA}" srcOrd="0" destOrd="0" presId="urn:microsoft.com/office/officeart/2005/8/layout/radial6"/>
    <dgm:cxn modelId="{A0403487-AEAA-4595-A223-4AFE26062AB3}" type="presOf" srcId="{A957D131-EA91-40B4-AA3A-99C3AE688C3B}" destId="{0919FD18-BE76-490F-A1C5-3B21A3BF0B51}" srcOrd="0" destOrd="0" presId="urn:microsoft.com/office/officeart/2005/8/layout/radial6"/>
    <dgm:cxn modelId="{470ECF14-A835-40D7-A276-3EBE47CCAC7A}" srcId="{E51DC982-EAD1-4291-A3BA-4B203C90A164}" destId="{D8F5D3A5-4C6B-4909-A9BE-11B299E0D778}" srcOrd="2" destOrd="0" parTransId="{FE19B0D6-163D-47CC-90E9-AE99B95146E2}" sibTransId="{13A12D48-CBA5-47DD-A662-7167541DCCF8}"/>
    <dgm:cxn modelId="{49BE8D37-594E-4E00-A933-BCF08A4F0EE7}" type="presOf" srcId="{AF5A9ED8-ECE3-4FB3-894B-42A4F1E3339D}" destId="{19013E1D-5CA6-407D-917C-381D4BDBB1F5}" srcOrd="0" destOrd="0" presId="urn:microsoft.com/office/officeart/2005/8/layout/radial6"/>
    <dgm:cxn modelId="{B84D5F65-6FA0-4475-AA2D-C1E8C9540F05}" type="presOf" srcId="{13A12D48-CBA5-47DD-A662-7167541DCCF8}" destId="{7B1FA2D4-E8B8-4D51-93B1-579D94DEAB8C}" srcOrd="0" destOrd="0" presId="urn:microsoft.com/office/officeart/2005/8/layout/radial6"/>
    <dgm:cxn modelId="{040DE29A-C104-41CE-B225-FC5FC7D48051}" type="presOf" srcId="{6BBA9DE2-04AC-4671-8E7C-EDC49EA92B4B}" destId="{22796683-7FA4-4868-94A2-75F5F6972DE4}" srcOrd="0" destOrd="0" presId="urn:microsoft.com/office/officeart/2005/8/layout/radial6"/>
    <dgm:cxn modelId="{B027E1F9-AA20-494E-A648-3A28A20DB4E4}" type="presParOf" srcId="{45466BB1-7521-4603-9DCD-A2B7655F4AFB}" destId="{22BE527E-36E4-437D-B3EC-7D6FB3A60EB2}" srcOrd="0" destOrd="0" presId="urn:microsoft.com/office/officeart/2005/8/layout/radial6"/>
    <dgm:cxn modelId="{572202B2-1FB2-449E-86C1-65CA5F9854E3}" type="presParOf" srcId="{45466BB1-7521-4603-9DCD-A2B7655F4AFB}" destId="{11EBA0F4-BBF4-41F0-A892-4CD52F2B70FA}" srcOrd="1" destOrd="0" presId="urn:microsoft.com/office/officeart/2005/8/layout/radial6"/>
    <dgm:cxn modelId="{5556325A-AD72-44D0-BA26-4A0EACD455A7}" type="presParOf" srcId="{45466BB1-7521-4603-9DCD-A2B7655F4AFB}" destId="{CCFBEE4F-FA13-4DFD-A6A6-D5C7B39F9154}" srcOrd="2" destOrd="0" presId="urn:microsoft.com/office/officeart/2005/8/layout/radial6"/>
    <dgm:cxn modelId="{BBEF5B03-1F0F-447F-8D8D-29781CC06740}" type="presParOf" srcId="{45466BB1-7521-4603-9DCD-A2B7655F4AFB}" destId="{0919FD18-BE76-490F-A1C5-3B21A3BF0B51}" srcOrd="3" destOrd="0" presId="urn:microsoft.com/office/officeart/2005/8/layout/radial6"/>
    <dgm:cxn modelId="{997B2DC4-C6B0-4278-A030-1B1592BFAAE1}" type="presParOf" srcId="{45466BB1-7521-4603-9DCD-A2B7655F4AFB}" destId="{19013E1D-5CA6-407D-917C-381D4BDBB1F5}" srcOrd="4" destOrd="0" presId="urn:microsoft.com/office/officeart/2005/8/layout/radial6"/>
    <dgm:cxn modelId="{885BC9F9-F4CB-4111-B919-DF6480399284}" type="presParOf" srcId="{45466BB1-7521-4603-9DCD-A2B7655F4AFB}" destId="{6A64F158-5521-49B2-A415-E0D696675BE2}" srcOrd="5" destOrd="0" presId="urn:microsoft.com/office/officeart/2005/8/layout/radial6"/>
    <dgm:cxn modelId="{8064692D-8C0C-4C26-BE15-F2185E937E06}" type="presParOf" srcId="{45466BB1-7521-4603-9DCD-A2B7655F4AFB}" destId="{22796683-7FA4-4868-94A2-75F5F6972DE4}" srcOrd="6" destOrd="0" presId="urn:microsoft.com/office/officeart/2005/8/layout/radial6"/>
    <dgm:cxn modelId="{C753E08F-C16E-4C01-A203-0E6C7795C96B}" type="presParOf" srcId="{45466BB1-7521-4603-9DCD-A2B7655F4AFB}" destId="{1628F39A-D1A7-4742-9E44-E1681E8D7151}" srcOrd="7" destOrd="0" presId="urn:microsoft.com/office/officeart/2005/8/layout/radial6"/>
    <dgm:cxn modelId="{BC1AA963-EC68-48FC-9FDC-32F3444AFA04}" type="presParOf" srcId="{45466BB1-7521-4603-9DCD-A2B7655F4AFB}" destId="{A9D86FA7-88DB-4862-AE1A-3A7B7F17AAFF}" srcOrd="8" destOrd="0" presId="urn:microsoft.com/office/officeart/2005/8/layout/radial6"/>
    <dgm:cxn modelId="{2C28CB4D-0C7F-41C9-BE41-D5D0D030512D}" type="presParOf" srcId="{45466BB1-7521-4603-9DCD-A2B7655F4AFB}" destId="{7B1FA2D4-E8B8-4D51-93B1-579D94DEAB8C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EEA44C-B819-4D7B-936E-F9C409556D4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4E675CE-7F28-480D-88E5-E370B29C6BE2}">
      <dgm:prSet phldrT="[نص]"/>
      <dgm:spPr/>
      <dgm:t>
        <a:bodyPr/>
        <a:lstStyle/>
        <a:p>
          <a:pPr rtl="1"/>
          <a:r>
            <a:rPr lang="ar-SA" dirty="0" smtClean="0"/>
            <a:t>التنشئة</a:t>
          </a:r>
          <a:endParaRPr lang="ar-SA" dirty="0"/>
        </a:p>
      </dgm:t>
    </dgm:pt>
    <dgm:pt modelId="{87F8CCD8-8A26-43FA-9283-D13FE67EABE6}" type="parTrans" cxnId="{01DB6612-003F-4241-A477-1570E0C92E0D}">
      <dgm:prSet/>
      <dgm:spPr/>
      <dgm:t>
        <a:bodyPr/>
        <a:lstStyle/>
        <a:p>
          <a:pPr rtl="1"/>
          <a:endParaRPr lang="ar-SA"/>
        </a:p>
      </dgm:t>
    </dgm:pt>
    <dgm:pt modelId="{E0E9117E-2123-4E5A-98E0-EAED444359F8}" type="sibTrans" cxnId="{01DB6612-003F-4241-A477-1570E0C92E0D}">
      <dgm:prSet/>
      <dgm:spPr/>
      <dgm:t>
        <a:bodyPr/>
        <a:lstStyle/>
        <a:p>
          <a:pPr rtl="1"/>
          <a:endParaRPr lang="ar-SA"/>
        </a:p>
      </dgm:t>
    </dgm:pt>
    <dgm:pt modelId="{4AED61D6-CD46-485E-B9D0-C9054253F257}">
      <dgm:prSet phldrT="[نص]"/>
      <dgm:spPr/>
      <dgm:t>
        <a:bodyPr/>
        <a:lstStyle/>
        <a:p>
          <a:pPr rtl="1"/>
          <a:r>
            <a:rPr lang="ar-SA" dirty="0" err="1" smtClean="0"/>
            <a:t>المجتمع:</a:t>
          </a:r>
          <a:endParaRPr lang="ar-SA" dirty="0" smtClean="0"/>
        </a:p>
        <a:p>
          <a:pPr rtl="1"/>
          <a:r>
            <a:rPr lang="ar-SA" dirty="0" smtClean="0"/>
            <a:t>تشكيل الأطفال بصورة قابلة للتكيف مع أفراد المجتمع.</a:t>
          </a:r>
          <a:endParaRPr lang="ar-SA" dirty="0"/>
        </a:p>
      </dgm:t>
    </dgm:pt>
    <dgm:pt modelId="{296819BA-B63A-47C5-9A12-AE97E0911E86}" type="parTrans" cxnId="{2B49B6F3-9B48-4264-8BDF-85CDD4EBE7B1}">
      <dgm:prSet/>
      <dgm:spPr/>
      <dgm:t>
        <a:bodyPr/>
        <a:lstStyle/>
        <a:p>
          <a:pPr rtl="1"/>
          <a:endParaRPr lang="ar-SA"/>
        </a:p>
      </dgm:t>
    </dgm:pt>
    <dgm:pt modelId="{AD9244BE-4629-4A2E-BFD6-E23C94A80CD7}" type="sibTrans" cxnId="{2B49B6F3-9B48-4264-8BDF-85CDD4EBE7B1}">
      <dgm:prSet/>
      <dgm:spPr/>
      <dgm:t>
        <a:bodyPr/>
        <a:lstStyle/>
        <a:p>
          <a:pPr rtl="1"/>
          <a:endParaRPr lang="ar-SA"/>
        </a:p>
      </dgm:t>
    </dgm:pt>
    <dgm:pt modelId="{BF3BD8E6-A737-4E47-8BC8-ED24D45EA86E}">
      <dgm:prSet phldrT="[نص]"/>
      <dgm:spPr/>
      <dgm:t>
        <a:bodyPr/>
        <a:lstStyle/>
        <a:p>
          <a:pPr rtl="1"/>
          <a:r>
            <a:rPr lang="ar-SA" dirty="0" err="1" smtClean="0"/>
            <a:t>الفرد:</a:t>
          </a:r>
          <a:endParaRPr lang="ar-SA" dirty="0" smtClean="0"/>
        </a:p>
        <a:p>
          <a:pPr rtl="1"/>
          <a:r>
            <a:rPr lang="ar-SA" dirty="0" smtClean="0"/>
            <a:t>عملية تحويل الانسان البيولوجي إلى اجتماعي.</a:t>
          </a:r>
          <a:endParaRPr lang="ar-SA" dirty="0"/>
        </a:p>
      </dgm:t>
    </dgm:pt>
    <dgm:pt modelId="{A1E47FC5-0E80-4ACE-916E-A37FF90CCC9B}" type="parTrans" cxnId="{37A62D97-8981-4E2F-AD41-D96E8011BFBF}">
      <dgm:prSet/>
      <dgm:spPr/>
      <dgm:t>
        <a:bodyPr/>
        <a:lstStyle/>
        <a:p>
          <a:pPr rtl="1"/>
          <a:endParaRPr lang="ar-SA"/>
        </a:p>
      </dgm:t>
    </dgm:pt>
    <dgm:pt modelId="{3B3DCB3C-A65C-4E88-8767-41D4CC19956A}" type="sibTrans" cxnId="{37A62D97-8981-4E2F-AD41-D96E8011BFBF}">
      <dgm:prSet/>
      <dgm:spPr/>
      <dgm:t>
        <a:bodyPr/>
        <a:lstStyle/>
        <a:p>
          <a:pPr rtl="1"/>
          <a:endParaRPr lang="ar-SA"/>
        </a:p>
      </dgm:t>
    </dgm:pt>
    <dgm:pt modelId="{198E0EB7-CF8A-4361-874E-6C496B0D6736}" type="pres">
      <dgm:prSet presAssocID="{DBEEA44C-B819-4D7B-936E-F9C409556D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9E5D9F5-AA92-4782-8E72-09F20C0B8667}" type="pres">
      <dgm:prSet presAssocID="{F4E675CE-7F28-480D-88E5-E370B29C6BE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DF05F2C-F4D5-4C2D-86EB-75E1104C5E11}" type="pres">
      <dgm:prSet presAssocID="{E0E9117E-2123-4E5A-98E0-EAED444359F8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7185E9D0-D3C7-4A72-83BE-57BD5B299ECC}" type="pres">
      <dgm:prSet presAssocID="{E0E9117E-2123-4E5A-98E0-EAED444359F8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FCF535DB-A175-4799-951F-6CB93B3115D7}" type="pres">
      <dgm:prSet presAssocID="{4AED61D6-CD46-485E-B9D0-C9054253F25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FBC7738-CC39-4CFD-A403-AF5A17E3C923}" type="pres">
      <dgm:prSet presAssocID="{AD9244BE-4629-4A2E-BFD6-E23C94A80CD7}" presName="sibTrans" presStyleLbl="sibTrans2D1" presStyleIdx="1" presStyleCnt="3" custFlipVert="1" custFlipHor="0" custScaleX="3659" custScaleY="56337"/>
      <dgm:spPr/>
      <dgm:t>
        <a:bodyPr/>
        <a:lstStyle/>
        <a:p>
          <a:pPr rtl="1"/>
          <a:endParaRPr lang="ar-SA"/>
        </a:p>
      </dgm:t>
    </dgm:pt>
    <dgm:pt modelId="{72DEC8AD-EE60-4647-AF41-4359B9C159CE}" type="pres">
      <dgm:prSet presAssocID="{AD9244BE-4629-4A2E-BFD6-E23C94A80CD7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AE8D53EB-BDBA-434D-B344-23C6014B9313}" type="pres">
      <dgm:prSet presAssocID="{BF3BD8E6-A737-4E47-8BC8-ED24D45EA86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3D648B-154B-44A1-8C06-5BAFA46BDA20}" type="pres">
      <dgm:prSet presAssocID="{3B3DCB3C-A65C-4E88-8767-41D4CC19956A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8A8AC9E2-3E83-4D31-BE82-351928963821}" type="pres">
      <dgm:prSet presAssocID="{3B3DCB3C-A65C-4E88-8767-41D4CC19956A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3E88AD0E-F289-4686-8E91-E4727924AA23}" type="presOf" srcId="{E0E9117E-2123-4E5A-98E0-EAED444359F8}" destId="{7185E9D0-D3C7-4A72-83BE-57BD5B299ECC}" srcOrd="1" destOrd="0" presId="urn:microsoft.com/office/officeart/2005/8/layout/cycle7"/>
    <dgm:cxn modelId="{A7281EC5-A1AC-49A0-A584-CE07487551B8}" type="presOf" srcId="{3B3DCB3C-A65C-4E88-8767-41D4CC19956A}" destId="{013D648B-154B-44A1-8C06-5BAFA46BDA20}" srcOrd="0" destOrd="0" presId="urn:microsoft.com/office/officeart/2005/8/layout/cycle7"/>
    <dgm:cxn modelId="{2464FC44-4A0D-4E41-B510-C4D6982A95BD}" type="presOf" srcId="{BF3BD8E6-A737-4E47-8BC8-ED24D45EA86E}" destId="{AE8D53EB-BDBA-434D-B344-23C6014B9313}" srcOrd="0" destOrd="0" presId="urn:microsoft.com/office/officeart/2005/8/layout/cycle7"/>
    <dgm:cxn modelId="{FA03740C-95F9-47FA-9A75-BA0193CC1E4D}" type="presOf" srcId="{F4E675CE-7F28-480D-88E5-E370B29C6BE2}" destId="{E9E5D9F5-AA92-4782-8E72-09F20C0B8667}" srcOrd="0" destOrd="0" presId="urn:microsoft.com/office/officeart/2005/8/layout/cycle7"/>
    <dgm:cxn modelId="{2B49B6F3-9B48-4264-8BDF-85CDD4EBE7B1}" srcId="{DBEEA44C-B819-4D7B-936E-F9C409556D4D}" destId="{4AED61D6-CD46-485E-B9D0-C9054253F257}" srcOrd="1" destOrd="0" parTransId="{296819BA-B63A-47C5-9A12-AE97E0911E86}" sibTransId="{AD9244BE-4629-4A2E-BFD6-E23C94A80CD7}"/>
    <dgm:cxn modelId="{29964A01-CBE4-4DD1-B902-F8D2CA8E63BC}" type="presOf" srcId="{E0E9117E-2123-4E5A-98E0-EAED444359F8}" destId="{BDF05F2C-F4D5-4C2D-86EB-75E1104C5E11}" srcOrd="0" destOrd="0" presId="urn:microsoft.com/office/officeart/2005/8/layout/cycle7"/>
    <dgm:cxn modelId="{9994A244-0439-44A1-BC42-E2519615675C}" type="presOf" srcId="{4AED61D6-CD46-485E-B9D0-C9054253F257}" destId="{FCF535DB-A175-4799-951F-6CB93B3115D7}" srcOrd="0" destOrd="0" presId="urn:microsoft.com/office/officeart/2005/8/layout/cycle7"/>
    <dgm:cxn modelId="{5303071A-04E2-4D25-83DD-3F35A0F981D6}" type="presOf" srcId="{AD9244BE-4629-4A2E-BFD6-E23C94A80CD7}" destId="{5FBC7738-CC39-4CFD-A403-AF5A17E3C923}" srcOrd="0" destOrd="0" presId="urn:microsoft.com/office/officeart/2005/8/layout/cycle7"/>
    <dgm:cxn modelId="{E6EED97B-3E4B-4490-A948-1BCF38774990}" type="presOf" srcId="{AD9244BE-4629-4A2E-BFD6-E23C94A80CD7}" destId="{72DEC8AD-EE60-4647-AF41-4359B9C159CE}" srcOrd="1" destOrd="0" presId="urn:microsoft.com/office/officeart/2005/8/layout/cycle7"/>
    <dgm:cxn modelId="{8EF1A354-3017-4655-BB4C-2458CB8D38E4}" type="presOf" srcId="{3B3DCB3C-A65C-4E88-8767-41D4CC19956A}" destId="{8A8AC9E2-3E83-4D31-BE82-351928963821}" srcOrd="1" destOrd="0" presId="urn:microsoft.com/office/officeart/2005/8/layout/cycle7"/>
    <dgm:cxn modelId="{01DB6612-003F-4241-A477-1570E0C92E0D}" srcId="{DBEEA44C-B819-4D7B-936E-F9C409556D4D}" destId="{F4E675CE-7F28-480D-88E5-E370B29C6BE2}" srcOrd="0" destOrd="0" parTransId="{87F8CCD8-8A26-43FA-9283-D13FE67EABE6}" sibTransId="{E0E9117E-2123-4E5A-98E0-EAED444359F8}"/>
    <dgm:cxn modelId="{37A62D97-8981-4E2F-AD41-D96E8011BFBF}" srcId="{DBEEA44C-B819-4D7B-936E-F9C409556D4D}" destId="{BF3BD8E6-A737-4E47-8BC8-ED24D45EA86E}" srcOrd="2" destOrd="0" parTransId="{A1E47FC5-0E80-4ACE-916E-A37FF90CCC9B}" sibTransId="{3B3DCB3C-A65C-4E88-8767-41D4CC19956A}"/>
    <dgm:cxn modelId="{E77A0D1F-C444-4AF4-9B07-AF1A0BA80C14}" type="presOf" srcId="{DBEEA44C-B819-4D7B-936E-F9C409556D4D}" destId="{198E0EB7-CF8A-4361-874E-6C496B0D6736}" srcOrd="0" destOrd="0" presId="urn:microsoft.com/office/officeart/2005/8/layout/cycle7"/>
    <dgm:cxn modelId="{73D00E33-57E5-4EEC-859D-C540D9CF9C14}" type="presParOf" srcId="{198E0EB7-CF8A-4361-874E-6C496B0D6736}" destId="{E9E5D9F5-AA92-4782-8E72-09F20C0B8667}" srcOrd="0" destOrd="0" presId="urn:microsoft.com/office/officeart/2005/8/layout/cycle7"/>
    <dgm:cxn modelId="{48FB39EF-F987-4D79-BCAF-DA957B69D354}" type="presParOf" srcId="{198E0EB7-CF8A-4361-874E-6C496B0D6736}" destId="{BDF05F2C-F4D5-4C2D-86EB-75E1104C5E11}" srcOrd="1" destOrd="0" presId="urn:microsoft.com/office/officeart/2005/8/layout/cycle7"/>
    <dgm:cxn modelId="{0C65B591-C71B-493B-891C-BDB375DEF23B}" type="presParOf" srcId="{BDF05F2C-F4D5-4C2D-86EB-75E1104C5E11}" destId="{7185E9D0-D3C7-4A72-83BE-57BD5B299ECC}" srcOrd="0" destOrd="0" presId="urn:microsoft.com/office/officeart/2005/8/layout/cycle7"/>
    <dgm:cxn modelId="{9B6006E0-10DA-4C92-BA8C-C4C445128E5C}" type="presParOf" srcId="{198E0EB7-CF8A-4361-874E-6C496B0D6736}" destId="{FCF535DB-A175-4799-951F-6CB93B3115D7}" srcOrd="2" destOrd="0" presId="urn:microsoft.com/office/officeart/2005/8/layout/cycle7"/>
    <dgm:cxn modelId="{15E3F063-E6FA-4A3A-A736-CC6D4B19CBD2}" type="presParOf" srcId="{198E0EB7-CF8A-4361-874E-6C496B0D6736}" destId="{5FBC7738-CC39-4CFD-A403-AF5A17E3C923}" srcOrd="3" destOrd="0" presId="urn:microsoft.com/office/officeart/2005/8/layout/cycle7"/>
    <dgm:cxn modelId="{F855CDA5-53EA-4D0F-B579-7120F5030B28}" type="presParOf" srcId="{5FBC7738-CC39-4CFD-A403-AF5A17E3C923}" destId="{72DEC8AD-EE60-4647-AF41-4359B9C159CE}" srcOrd="0" destOrd="0" presId="urn:microsoft.com/office/officeart/2005/8/layout/cycle7"/>
    <dgm:cxn modelId="{6781B12C-CDCF-4099-AABE-5DCDC847FB13}" type="presParOf" srcId="{198E0EB7-CF8A-4361-874E-6C496B0D6736}" destId="{AE8D53EB-BDBA-434D-B344-23C6014B9313}" srcOrd="4" destOrd="0" presId="urn:microsoft.com/office/officeart/2005/8/layout/cycle7"/>
    <dgm:cxn modelId="{EBA563FA-006A-4D53-A4D4-A299B25181A6}" type="presParOf" srcId="{198E0EB7-CF8A-4361-874E-6C496B0D6736}" destId="{013D648B-154B-44A1-8C06-5BAFA46BDA20}" srcOrd="5" destOrd="0" presId="urn:microsoft.com/office/officeart/2005/8/layout/cycle7"/>
    <dgm:cxn modelId="{AB7F09C6-73F5-4538-A8B3-912B28158D8A}" type="presParOf" srcId="{013D648B-154B-44A1-8C06-5BAFA46BDA20}" destId="{8A8AC9E2-3E83-4D31-BE82-35192896382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7F4D54-F7D2-4728-B988-95FD5152B54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B432985-7B13-49B8-A765-1ACBC34A2AF1}">
      <dgm:prSet phldrT="[نص]"/>
      <dgm:spPr/>
      <dgm:t>
        <a:bodyPr/>
        <a:lstStyle/>
        <a:p>
          <a:pPr rtl="1"/>
          <a:r>
            <a:rPr lang="ar-SA" dirty="0" smtClean="0"/>
            <a:t>عمليات التنشئة</a:t>
          </a:r>
          <a:endParaRPr lang="ar-SA" dirty="0"/>
        </a:p>
      </dgm:t>
    </dgm:pt>
    <dgm:pt modelId="{4AAA8500-AD79-4A55-B64D-6490B86B1F71}" type="parTrans" cxnId="{AB5FED43-EEBF-4891-9609-2311DA8F986C}">
      <dgm:prSet/>
      <dgm:spPr/>
      <dgm:t>
        <a:bodyPr/>
        <a:lstStyle/>
        <a:p>
          <a:pPr rtl="1"/>
          <a:endParaRPr lang="ar-SA"/>
        </a:p>
      </dgm:t>
    </dgm:pt>
    <dgm:pt modelId="{1D0D9F3B-44DF-43D0-8238-89EFE3DF80E2}" type="sibTrans" cxnId="{AB5FED43-EEBF-4891-9609-2311DA8F986C}">
      <dgm:prSet/>
      <dgm:spPr/>
      <dgm:t>
        <a:bodyPr/>
        <a:lstStyle/>
        <a:p>
          <a:pPr rtl="1"/>
          <a:endParaRPr lang="ar-SA"/>
        </a:p>
      </dgm:t>
    </dgm:pt>
    <dgm:pt modelId="{7DC560F9-4A2F-48DC-B835-93E9801675D3}">
      <dgm:prSet phldrT="[نص]"/>
      <dgm:spPr/>
      <dgm:t>
        <a:bodyPr/>
        <a:lstStyle/>
        <a:p>
          <a:pPr rtl="1"/>
          <a:r>
            <a:rPr lang="ar-SA" dirty="0" smtClean="0"/>
            <a:t>نقل التراث الثقافي والاجتماعي المرغوب</a:t>
          </a:r>
          <a:endParaRPr lang="ar-SA" dirty="0"/>
        </a:p>
      </dgm:t>
    </dgm:pt>
    <dgm:pt modelId="{EF8E0D4A-55FC-416E-A917-1746427FC9AB}" type="parTrans" cxnId="{7C44FA6B-E8FA-45E1-8CB4-1CE8262D7ACA}">
      <dgm:prSet/>
      <dgm:spPr/>
      <dgm:t>
        <a:bodyPr/>
        <a:lstStyle/>
        <a:p>
          <a:pPr rtl="1"/>
          <a:endParaRPr lang="ar-SA"/>
        </a:p>
      </dgm:t>
    </dgm:pt>
    <dgm:pt modelId="{FE5D9296-BCC6-41FC-B8D2-BA5CA96731A1}" type="sibTrans" cxnId="{7C44FA6B-E8FA-45E1-8CB4-1CE8262D7ACA}">
      <dgm:prSet/>
      <dgm:spPr/>
      <dgm:t>
        <a:bodyPr/>
        <a:lstStyle/>
        <a:p>
          <a:pPr rtl="1"/>
          <a:endParaRPr lang="ar-SA"/>
        </a:p>
      </dgm:t>
    </dgm:pt>
    <dgm:pt modelId="{01DCFA62-C933-49F3-9DAB-ACF6C350E03C}">
      <dgm:prSet phldrT="[نص]"/>
      <dgm:spPr/>
      <dgm:t>
        <a:bodyPr/>
        <a:lstStyle/>
        <a:p>
          <a:pPr rtl="1"/>
          <a:r>
            <a:rPr lang="ar-SA" dirty="0" smtClean="0"/>
            <a:t>تنمية شخصية الفرد داخل المؤسسات الاجتماعية</a:t>
          </a:r>
          <a:endParaRPr lang="ar-SA" dirty="0"/>
        </a:p>
      </dgm:t>
    </dgm:pt>
    <dgm:pt modelId="{BB320153-84BA-4FBC-80CC-292EE04617F6}" type="parTrans" cxnId="{B5975138-5EFF-4096-8E3C-14FAF2EDCB62}">
      <dgm:prSet/>
      <dgm:spPr/>
      <dgm:t>
        <a:bodyPr/>
        <a:lstStyle/>
        <a:p>
          <a:pPr rtl="1"/>
          <a:endParaRPr lang="ar-SA"/>
        </a:p>
      </dgm:t>
    </dgm:pt>
    <dgm:pt modelId="{392A7737-2B5A-48BD-A5EC-9C6E455ACC85}" type="sibTrans" cxnId="{B5975138-5EFF-4096-8E3C-14FAF2EDCB62}">
      <dgm:prSet/>
      <dgm:spPr/>
      <dgm:t>
        <a:bodyPr/>
        <a:lstStyle/>
        <a:p>
          <a:pPr rtl="1"/>
          <a:endParaRPr lang="ar-SA"/>
        </a:p>
      </dgm:t>
    </dgm:pt>
    <dgm:pt modelId="{EC479706-404A-4B3D-A8C4-4E34B0A47B93}" type="pres">
      <dgm:prSet presAssocID="{697F4D54-F7D2-4728-B988-95FD5152B5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216C2DD-416F-422D-874D-A3A7BB838B41}" type="pres">
      <dgm:prSet presAssocID="{5B432985-7B13-49B8-A765-1ACBC34A2AF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498041-26D9-44C4-9D94-00EBD97EBCF6}" type="pres">
      <dgm:prSet presAssocID="{1D0D9F3B-44DF-43D0-8238-89EFE3DF80E2}" presName="sib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9027DEEB-2994-48B8-9993-39DE9220A469}" type="pres">
      <dgm:prSet presAssocID="{1D0D9F3B-44DF-43D0-8238-89EFE3DF80E2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7B340BC6-E68D-4904-BB3C-61EED9B6B402}" type="pres">
      <dgm:prSet presAssocID="{7DC560F9-4A2F-48DC-B835-93E9801675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C21D84-AC97-46DC-A822-72C0AF5EEC9A}" type="pres">
      <dgm:prSet presAssocID="{FE5D9296-BCC6-41FC-B8D2-BA5CA96731A1}" presName="sib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F7EED2C6-B9D4-435F-A0EF-0891CA4AE676}" type="pres">
      <dgm:prSet presAssocID="{FE5D9296-BCC6-41FC-B8D2-BA5CA96731A1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4B910C83-9E03-4DD9-B889-C88EF953C02A}" type="pres">
      <dgm:prSet presAssocID="{01DCFA62-C933-49F3-9DAB-ACF6C350E03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E9F1FD-F5F7-49A0-871D-E9DAA4EC4359}" type="pres">
      <dgm:prSet presAssocID="{392A7737-2B5A-48BD-A5EC-9C6E455ACC85}" presName="sibTrans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D663FE8D-F787-4801-8043-D52519A3C997}" type="pres">
      <dgm:prSet presAssocID="{392A7737-2B5A-48BD-A5EC-9C6E455ACC85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</dgm:ptLst>
  <dgm:cxnLst>
    <dgm:cxn modelId="{6B495750-EA5C-4D0D-A165-122206DF65AB}" type="presOf" srcId="{5B432985-7B13-49B8-A765-1ACBC34A2AF1}" destId="{2216C2DD-416F-422D-874D-A3A7BB838B41}" srcOrd="0" destOrd="0" presId="urn:microsoft.com/office/officeart/2005/8/layout/cycle7"/>
    <dgm:cxn modelId="{F1D75B1A-53BA-4950-85D2-8AA94B8B80FF}" type="presOf" srcId="{392A7737-2B5A-48BD-A5EC-9C6E455ACC85}" destId="{95E9F1FD-F5F7-49A0-871D-E9DAA4EC4359}" srcOrd="0" destOrd="0" presId="urn:microsoft.com/office/officeart/2005/8/layout/cycle7"/>
    <dgm:cxn modelId="{2329D40A-7F7E-43D2-85B6-20E8A043F81A}" type="presOf" srcId="{01DCFA62-C933-49F3-9DAB-ACF6C350E03C}" destId="{4B910C83-9E03-4DD9-B889-C88EF953C02A}" srcOrd="0" destOrd="0" presId="urn:microsoft.com/office/officeart/2005/8/layout/cycle7"/>
    <dgm:cxn modelId="{03BE1CCA-3E90-4B15-A16E-0475661F674B}" type="presOf" srcId="{1D0D9F3B-44DF-43D0-8238-89EFE3DF80E2}" destId="{9027DEEB-2994-48B8-9993-39DE9220A469}" srcOrd="1" destOrd="0" presId="urn:microsoft.com/office/officeart/2005/8/layout/cycle7"/>
    <dgm:cxn modelId="{3BC8EF55-5686-4C95-9E61-86EE27300C29}" type="presOf" srcId="{FE5D9296-BCC6-41FC-B8D2-BA5CA96731A1}" destId="{BCC21D84-AC97-46DC-A822-72C0AF5EEC9A}" srcOrd="0" destOrd="0" presId="urn:microsoft.com/office/officeart/2005/8/layout/cycle7"/>
    <dgm:cxn modelId="{7C44FA6B-E8FA-45E1-8CB4-1CE8262D7ACA}" srcId="{697F4D54-F7D2-4728-B988-95FD5152B54B}" destId="{7DC560F9-4A2F-48DC-B835-93E9801675D3}" srcOrd="1" destOrd="0" parTransId="{EF8E0D4A-55FC-416E-A917-1746427FC9AB}" sibTransId="{FE5D9296-BCC6-41FC-B8D2-BA5CA96731A1}"/>
    <dgm:cxn modelId="{8949EBC1-120C-4F56-AAD6-947EFA39361E}" type="presOf" srcId="{392A7737-2B5A-48BD-A5EC-9C6E455ACC85}" destId="{D663FE8D-F787-4801-8043-D52519A3C997}" srcOrd="1" destOrd="0" presId="urn:microsoft.com/office/officeart/2005/8/layout/cycle7"/>
    <dgm:cxn modelId="{B5975138-5EFF-4096-8E3C-14FAF2EDCB62}" srcId="{697F4D54-F7D2-4728-B988-95FD5152B54B}" destId="{01DCFA62-C933-49F3-9DAB-ACF6C350E03C}" srcOrd="2" destOrd="0" parTransId="{BB320153-84BA-4FBC-80CC-292EE04617F6}" sibTransId="{392A7737-2B5A-48BD-A5EC-9C6E455ACC85}"/>
    <dgm:cxn modelId="{C87C734B-3DD8-4ECD-9AC6-0BA2CEA9166F}" type="presOf" srcId="{1D0D9F3B-44DF-43D0-8238-89EFE3DF80E2}" destId="{71498041-26D9-44C4-9D94-00EBD97EBCF6}" srcOrd="0" destOrd="0" presId="urn:microsoft.com/office/officeart/2005/8/layout/cycle7"/>
    <dgm:cxn modelId="{054926EC-EAA4-415F-9D8E-98F725BF2BE7}" type="presOf" srcId="{697F4D54-F7D2-4728-B988-95FD5152B54B}" destId="{EC479706-404A-4B3D-A8C4-4E34B0A47B93}" srcOrd="0" destOrd="0" presId="urn:microsoft.com/office/officeart/2005/8/layout/cycle7"/>
    <dgm:cxn modelId="{8F9F0F26-FA97-4ECD-8BC2-8BDFCE9E8EDF}" type="presOf" srcId="{FE5D9296-BCC6-41FC-B8D2-BA5CA96731A1}" destId="{F7EED2C6-B9D4-435F-A0EF-0891CA4AE676}" srcOrd="1" destOrd="0" presId="urn:microsoft.com/office/officeart/2005/8/layout/cycle7"/>
    <dgm:cxn modelId="{AB5FED43-EEBF-4891-9609-2311DA8F986C}" srcId="{697F4D54-F7D2-4728-B988-95FD5152B54B}" destId="{5B432985-7B13-49B8-A765-1ACBC34A2AF1}" srcOrd="0" destOrd="0" parTransId="{4AAA8500-AD79-4A55-B64D-6490B86B1F71}" sibTransId="{1D0D9F3B-44DF-43D0-8238-89EFE3DF80E2}"/>
    <dgm:cxn modelId="{3134CE8A-658E-4E5E-A7BC-705E92F42640}" type="presOf" srcId="{7DC560F9-4A2F-48DC-B835-93E9801675D3}" destId="{7B340BC6-E68D-4904-BB3C-61EED9B6B402}" srcOrd="0" destOrd="0" presId="urn:microsoft.com/office/officeart/2005/8/layout/cycle7"/>
    <dgm:cxn modelId="{CA565271-A8F5-4873-AC2B-F2433DFA795C}" type="presParOf" srcId="{EC479706-404A-4B3D-A8C4-4E34B0A47B93}" destId="{2216C2DD-416F-422D-874D-A3A7BB838B41}" srcOrd="0" destOrd="0" presId="urn:microsoft.com/office/officeart/2005/8/layout/cycle7"/>
    <dgm:cxn modelId="{07FBB7AC-B388-414F-A484-2ACC370350A8}" type="presParOf" srcId="{EC479706-404A-4B3D-A8C4-4E34B0A47B93}" destId="{71498041-26D9-44C4-9D94-00EBD97EBCF6}" srcOrd="1" destOrd="0" presId="urn:microsoft.com/office/officeart/2005/8/layout/cycle7"/>
    <dgm:cxn modelId="{AF8449B1-FCCF-400F-B2A9-8017F93A5E7B}" type="presParOf" srcId="{71498041-26D9-44C4-9D94-00EBD97EBCF6}" destId="{9027DEEB-2994-48B8-9993-39DE9220A469}" srcOrd="0" destOrd="0" presId="urn:microsoft.com/office/officeart/2005/8/layout/cycle7"/>
    <dgm:cxn modelId="{4C857181-276A-4004-808A-3259AEC6AC6C}" type="presParOf" srcId="{EC479706-404A-4B3D-A8C4-4E34B0A47B93}" destId="{7B340BC6-E68D-4904-BB3C-61EED9B6B402}" srcOrd="2" destOrd="0" presId="urn:microsoft.com/office/officeart/2005/8/layout/cycle7"/>
    <dgm:cxn modelId="{C16A8C84-9CFF-47CF-BA40-79D74712E19F}" type="presParOf" srcId="{EC479706-404A-4B3D-A8C4-4E34B0A47B93}" destId="{BCC21D84-AC97-46DC-A822-72C0AF5EEC9A}" srcOrd="3" destOrd="0" presId="urn:microsoft.com/office/officeart/2005/8/layout/cycle7"/>
    <dgm:cxn modelId="{508AA08A-17A0-42F8-A65A-FACED67142FD}" type="presParOf" srcId="{BCC21D84-AC97-46DC-A822-72C0AF5EEC9A}" destId="{F7EED2C6-B9D4-435F-A0EF-0891CA4AE676}" srcOrd="0" destOrd="0" presId="urn:microsoft.com/office/officeart/2005/8/layout/cycle7"/>
    <dgm:cxn modelId="{6EEB82A7-E11B-432D-B8AC-2809EDB2EE2A}" type="presParOf" srcId="{EC479706-404A-4B3D-A8C4-4E34B0A47B93}" destId="{4B910C83-9E03-4DD9-B889-C88EF953C02A}" srcOrd="4" destOrd="0" presId="urn:microsoft.com/office/officeart/2005/8/layout/cycle7"/>
    <dgm:cxn modelId="{C21E0EEE-9CE1-4406-911D-B4ACD244FC21}" type="presParOf" srcId="{EC479706-404A-4B3D-A8C4-4E34B0A47B93}" destId="{95E9F1FD-F5F7-49A0-871D-E9DAA4EC4359}" srcOrd="5" destOrd="0" presId="urn:microsoft.com/office/officeart/2005/8/layout/cycle7"/>
    <dgm:cxn modelId="{CDD647DD-8946-4615-8923-FA770E927550}" type="presParOf" srcId="{95E9F1FD-F5F7-49A0-871D-E9DAA4EC4359}" destId="{D663FE8D-F787-4801-8043-D52519A3C99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725CE6-8A34-488F-BF45-CD825B9EEE50}">
      <dsp:nvSpPr>
        <dsp:cNvPr id="0" name=""/>
        <dsp:cNvSpPr/>
      </dsp:nvSpPr>
      <dsp:spPr>
        <a:xfrm>
          <a:off x="5489238" y="4713472"/>
          <a:ext cx="91440" cy="551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1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B5CA5-BC09-4BE1-8F13-13C89AA1A1A9}">
      <dsp:nvSpPr>
        <dsp:cNvPr id="0" name=""/>
        <dsp:cNvSpPr/>
      </dsp:nvSpPr>
      <dsp:spPr>
        <a:xfrm>
          <a:off x="5489238" y="2959124"/>
          <a:ext cx="91440" cy="551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1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F61D37-7D41-4B7C-ABBA-5D80F7A70FA4}">
      <dsp:nvSpPr>
        <dsp:cNvPr id="0" name=""/>
        <dsp:cNvSpPr/>
      </dsp:nvSpPr>
      <dsp:spPr>
        <a:xfrm>
          <a:off x="4376972" y="1204775"/>
          <a:ext cx="1157985" cy="551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5555"/>
              </a:lnTo>
              <a:lnTo>
                <a:pt x="1157985" y="375555"/>
              </a:lnTo>
              <a:lnTo>
                <a:pt x="1157985" y="5510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7798C2-560D-4C8D-BF63-769ECD063100}">
      <dsp:nvSpPr>
        <dsp:cNvPr id="0" name=""/>
        <dsp:cNvSpPr/>
      </dsp:nvSpPr>
      <dsp:spPr>
        <a:xfrm>
          <a:off x="3173266" y="4713472"/>
          <a:ext cx="91440" cy="551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1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B5841-FEC1-4647-B2F3-F51B26664165}">
      <dsp:nvSpPr>
        <dsp:cNvPr id="0" name=""/>
        <dsp:cNvSpPr/>
      </dsp:nvSpPr>
      <dsp:spPr>
        <a:xfrm>
          <a:off x="3173266" y="2959124"/>
          <a:ext cx="91440" cy="5510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510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AE074C-5299-4A5D-948F-7112FFA414D7}">
      <dsp:nvSpPr>
        <dsp:cNvPr id="0" name=""/>
        <dsp:cNvSpPr/>
      </dsp:nvSpPr>
      <dsp:spPr>
        <a:xfrm>
          <a:off x="3218986" y="1204775"/>
          <a:ext cx="1157985" cy="551096"/>
        </a:xfrm>
        <a:custGeom>
          <a:avLst/>
          <a:gdLst/>
          <a:ahLst/>
          <a:cxnLst/>
          <a:rect l="0" t="0" r="0" b="0"/>
          <a:pathLst>
            <a:path>
              <a:moveTo>
                <a:pt x="1157985" y="0"/>
              </a:moveTo>
              <a:lnTo>
                <a:pt x="1157985" y="375555"/>
              </a:lnTo>
              <a:lnTo>
                <a:pt x="0" y="375555"/>
              </a:lnTo>
              <a:lnTo>
                <a:pt x="0" y="5510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161A6-D80F-4CC2-8A52-4940696C17C9}">
      <dsp:nvSpPr>
        <dsp:cNvPr id="0" name=""/>
        <dsp:cNvSpPr/>
      </dsp:nvSpPr>
      <dsp:spPr>
        <a:xfrm>
          <a:off x="3429529" y="1522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245B5-DBBE-4611-8B88-20DACA97CAAD}">
      <dsp:nvSpPr>
        <dsp:cNvPr id="0" name=""/>
        <dsp:cNvSpPr/>
      </dsp:nvSpPr>
      <dsp:spPr>
        <a:xfrm>
          <a:off x="3640072" y="201538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مؤسسات التربية</a:t>
          </a:r>
          <a:endParaRPr lang="ar-SA" sz="1200" kern="1200" dirty="0"/>
        </a:p>
      </dsp:txBody>
      <dsp:txXfrm>
        <a:off x="3640072" y="201538"/>
        <a:ext cx="1894886" cy="1203252"/>
      </dsp:txXfrm>
    </dsp:sp>
    <dsp:sp modelId="{E5CEFB01-39A6-4A91-87F9-F16757F94778}">
      <dsp:nvSpPr>
        <dsp:cNvPr id="0" name=""/>
        <dsp:cNvSpPr/>
      </dsp:nvSpPr>
      <dsp:spPr>
        <a:xfrm>
          <a:off x="2271543" y="1755871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86BBE-6C1E-4AEA-8272-540BB1CE1189}">
      <dsp:nvSpPr>
        <dsp:cNvPr id="0" name=""/>
        <dsp:cNvSpPr/>
      </dsp:nvSpPr>
      <dsp:spPr>
        <a:xfrm>
          <a:off x="2482086" y="1955887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غير نظامية</a:t>
          </a:r>
          <a:endParaRPr lang="ar-SA" sz="1200" kern="1200" dirty="0"/>
        </a:p>
      </dsp:txBody>
      <dsp:txXfrm>
        <a:off x="2482086" y="1955887"/>
        <a:ext cx="1894886" cy="1203252"/>
      </dsp:txXfrm>
    </dsp:sp>
    <dsp:sp modelId="{07AC478A-9281-4111-8312-6E20DC70D19C}">
      <dsp:nvSpPr>
        <dsp:cNvPr id="0" name=""/>
        <dsp:cNvSpPr/>
      </dsp:nvSpPr>
      <dsp:spPr>
        <a:xfrm>
          <a:off x="2271543" y="3510220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43ED5-BA00-4092-911A-EA4C330FAADD}">
      <dsp:nvSpPr>
        <dsp:cNvPr id="0" name=""/>
        <dsp:cNvSpPr/>
      </dsp:nvSpPr>
      <dsp:spPr>
        <a:xfrm>
          <a:off x="2482086" y="3710235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الأسرة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جماعات الرفاق 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وسال الإعلام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المسجد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 dirty="0"/>
        </a:p>
      </dsp:txBody>
      <dsp:txXfrm>
        <a:off x="2482086" y="3710235"/>
        <a:ext cx="1894886" cy="1203252"/>
      </dsp:txXfrm>
    </dsp:sp>
    <dsp:sp modelId="{11C221AE-44CA-485D-B5B2-F9383360FAAC}">
      <dsp:nvSpPr>
        <dsp:cNvPr id="0" name=""/>
        <dsp:cNvSpPr/>
      </dsp:nvSpPr>
      <dsp:spPr>
        <a:xfrm>
          <a:off x="2271543" y="5264568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1A4988-44ED-4CB9-872B-0E9D50BA1BD5}">
      <dsp:nvSpPr>
        <dsp:cNvPr id="0" name=""/>
        <dsp:cNvSpPr/>
      </dsp:nvSpPr>
      <dsp:spPr>
        <a:xfrm>
          <a:off x="2482086" y="5464584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هدفها </a:t>
          </a:r>
          <a:r>
            <a:rPr lang="ar-SA" sz="1200" kern="1200" dirty="0" err="1" smtClean="0"/>
            <a:t>تبروي</a:t>
          </a:r>
          <a:r>
            <a:rPr lang="ar-SA" sz="1200" kern="1200" dirty="0" smtClean="0"/>
            <a:t> في المقام الأول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200" kern="1200" dirty="0"/>
        </a:p>
      </dsp:txBody>
      <dsp:txXfrm>
        <a:off x="2482086" y="5464584"/>
        <a:ext cx="1894886" cy="1203252"/>
      </dsp:txXfrm>
    </dsp:sp>
    <dsp:sp modelId="{AD22B29A-2153-4290-8024-AC3DE0B2A432}">
      <dsp:nvSpPr>
        <dsp:cNvPr id="0" name=""/>
        <dsp:cNvSpPr/>
      </dsp:nvSpPr>
      <dsp:spPr>
        <a:xfrm>
          <a:off x="4587515" y="1755871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AE09F6-1698-4899-9A52-F35F29BCBBCE}">
      <dsp:nvSpPr>
        <dsp:cNvPr id="0" name=""/>
        <dsp:cNvSpPr/>
      </dsp:nvSpPr>
      <dsp:spPr>
        <a:xfrm>
          <a:off x="4798058" y="1955887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نظامية</a:t>
          </a:r>
          <a:endParaRPr lang="ar-SA" sz="1200" kern="1200" dirty="0"/>
        </a:p>
      </dsp:txBody>
      <dsp:txXfrm>
        <a:off x="4798058" y="1955887"/>
        <a:ext cx="1894886" cy="1203252"/>
      </dsp:txXfrm>
    </dsp:sp>
    <dsp:sp modelId="{7B36CD46-162E-4625-B733-F1FB5B148568}">
      <dsp:nvSpPr>
        <dsp:cNvPr id="0" name=""/>
        <dsp:cNvSpPr/>
      </dsp:nvSpPr>
      <dsp:spPr>
        <a:xfrm>
          <a:off x="4587515" y="3510220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8B848-F6EE-43AC-8879-98B621F34486}">
      <dsp:nvSpPr>
        <dsp:cNvPr id="0" name=""/>
        <dsp:cNvSpPr/>
      </dsp:nvSpPr>
      <dsp:spPr>
        <a:xfrm>
          <a:off x="4798058" y="3710235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المدرسة</a:t>
          </a:r>
          <a:endParaRPr lang="ar-SA" sz="1200" kern="1200" dirty="0"/>
        </a:p>
      </dsp:txBody>
      <dsp:txXfrm>
        <a:off x="4798058" y="3710235"/>
        <a:ext cx="1894886" cy="1203252"/>
      </dsp:txXfrm>
    </dsp:sp>
    <dsp:sp modelId="{9D0A146C-0951-4DFF-9C75-DC63A7CF192E}">
      <dsp:nvSpPr>
        <dsp:cNvPr id="0" name=""/>
        <dsp:cNvSpPr/>
      </dsp:nvSpPr>
      <dsp:spPr>
        <a:xfrm>
          <a:off x="4587515" y="5264568"/>
          <a:ext cx="1894886" cy="12032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46E27-305B-41D7-81A4-85BD07825031}">
      <dsp:nvSpPr>
        <dsp:cNvPr id="0" name=""/>
        <dsp:cNvSpPr/>
      </dsp:nvSpPr>
      <dsp:spPr>
        <a:xfrm>
          <a:off x="4798058" y="5464584"/>
          <a:ext cx="1894886" cy="12032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err="1" smtClean="0"/>
            <a:t>وظائفا:</a:t>
          </a:r>
          <a:endParaRPr lang="ar-SA" sz="1200" kern="1200" dirty="0" smtClean="0"/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تعليمية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smtClean="0"/>
            <a:t>ترويحية</a:t>
          </a:r>
        </a:p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kern="1200" dirty="0" err="1" smtClean="0"/>
            <a:t>نتاجية</a:t>
          </a:r>
          <a:r>
            <a:rPr lang="ar-SA" sz="1200" kern="1200" dirty="0" smtClean="0"/>
            <a:t> (وظائف ثانوية</a:t>
          </a:r>
          <a:r>
            <a:rPr lang="ar-SA" sz="1200" kern="1200" dirty="0" err="1" smtClean="0"/>
            <a:t>)</a:t>
          </a:r>
          <a:endParaRPr lang="ar-SA" sz="1200" kern="1200" dirty="0"/>
        </a:p>
      </dsp:txBody>
      <dsp:txXfrm>
        <a:off x="4798058" y="5464584"/>
        <a:ext cx="1894886" cy="120325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1FA2D4-E8B8-4D51-93B1-579D94DEAB8C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96683-7FA4-4868-94A2-75F5F6972DE4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19FD18-BE76-490F-A1C5-3B21A3BF0B51}">
      <dsp:nvSpPr>
        <dsp:cNvPr id="0" name=""/>
        <dsp:cNvSpPr/>
      </dsp:nvSpPr>
      <dsp:spPr>
        <a:xfrm>
          <a:off x="2251866" y="558065"/>
          <a:ext cx="3725867" cy="3725867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E527E-36E4-437D-B3EC-7D6FB3A60EB2}">
      <dsp:nvSpPr>
        <dsp:cNvPr id="0" name=""/>
        <dsp:cNvSpPr/>
      </dsp:nvSpPr>
      <dsp:spPr>
        <a:xfrm>
          <a:off x="3256880" y="1563079"/>
          <a:ext cx="1715839" cy="1715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400" kern="1200" dirty="0" smtClean="0"/>
            <a:t>المدرسة</a:t>
          </a:r>
          <a:endParaRPr lang="ar-SA" sz="3400" kern="1200" dirty="0"/>
        </a:p>
      </dsp:txBody>
      <dsp:txXfrm>
        <a:off x="3256880" y="1563079"/>
        <a:ext cx="1715839" cy="1715839"/>
      </dsp:txXfrm>
    </dsp:sp>
    <dsp:sp modelId="{11EBA0F4-BBF4-41F0-A892-4CD52F2B70FA}">
      <dsp:nvSpPr>
        <dsp:cNvPr id="0" name=""/>
        <dsp:cNvSpPr/>
      </dsp:nvSpPr>
      <dsp:spPr>
        <a:xfrm>
          <a:off x="3514256" y="761"/>
          <a:ext cx="1201087" cy="12010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الديانات</a:t>
          </a:r>
          <a:endParaRPr lang="ar-SA" sz="2400" kern="1200" dirty="0"/>
        </a:p>
      </dsp:txBody>
      <dsp:txXfrm>
        <a:off x="3514256" y="761"/>
        <a:ext cx="1201087" cy="1201087"/>
      </dsp:txXfrm>
    </dsp:sp>
    <dsp:sp modelId="{19013E1D-5CA6-407D-917C-381D4BDBB1F5}">
      <dsp:nvSpPr>
        <dsp:cNvPr id="0" name=""/>
        <dsp:cNvSpPr/>
      </dsp:nvSpPr>
      <dsp:spPr>
        <a:xfrm>
          <a:off x="5090157" y="2730302"/>
          <a:ext cx="1201087" cy="12010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الحكومة </a:t>
          </a:r>
          <a:endParaRPr lang="ar-SA" sz="2400" kern="1200" dirty="0"/>
        </a:p>
      </dsp:txBody>
      <dsp:txXfrm>
        <a:off x="5090157" y="2730302"/>
        <a:ext cx="1201087" cy="1201087"/>
      </dsp:txXfrm>
    </dsp:sp>
    <dsp:sp modelId="{1628F39A-D1A7-4742-9E44-E1681E8D7151}">
      <dsp:nvSpPr>
        <dsp:cNvPr id="0" name=""/>
        <dsp:cNvSpPr/>
      </dsp:nvSpPr>
      <dsp:spPr>
        <a:xfrm>
          <a:off x="1938354" y="2730302"/>
          <a:ext cx="1201087" cy="12010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اللغة</a:t>
          </a:r>
          <a:endParaRPr lang="ar-SA" sz="2400" kern="1200" dirty="0"/>
        </a:p>
      </dsp:txBody>
      <dsp:txXfrm>
        <a:off x="1938354" y="2730302"/>
        <a:ext cx="1201087" cy="12010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E5D9F5-AA92-4782-8E72-09F20C0B8667}">
      <dsp:nvSpPr>
        <dsp:cNvPr id="0" name=""/>
        <dsp:cNvSpPr/>
      </dsp:nvSpPr>
      <dsp:spPr>
        <a:xfrm>
          <a:off x="2913310" y="880"/>
          <a:ext cx="2402978" cy="1201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التنشئة</a:t>
          </a:r>
          <a:endParaRPr lang="ar-SA" sz="1900" kern="1200" dirty="0"/>
        </a:p>
      </dsp:txBody>
      <dsp:txXfrm>
        <a:off x="2913310" y="880"/>
        <a:ext cx="2402978" cy="1201489"/>
      </dsp:txXfrm>
    </dsp:sp>
    <dsp:sp modelId="{BDF05F2C-F4D5-4C2D-86EB-75E1104C5E11}">
      <dsp:nvSpPr>
        <dsp:cNvPr id="0" name=""/>
        <dsp:cNvSpPr/>
      </dsp:nvSpPr>
      <dsp:spPr>
        <a:xfrm rot="3600000">
          <a:off x="4481229" y="2108295"/>
          <a:ext cx="1249681" cy="4205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3600000">
        <a:off x="4481229" y="2108295"/>
        <a:ext cx="1249681" cy="420521"/>
      </dsp:txXfrm>
    </dsp:sp>
    <dsp:sp modelId="{FCF535DB-A175-4799-951F-6CB93B3115D7}">
      <dsp:nvSpPr>
        <dsp:cNvPr id="0" name=""/>
        <dsp:cNvSpPr/>
      </dsp:nvSpPr>
      <dsp:spPr>
        <a:xfrm>
          <a:off x="4895850" y="3434741"/>
          <a:ext cx="2402978" cy="1201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err="1" smtClean="0"/>
            <a:t>المجتمع:</a:t>
          </a:r>
          <a:endParaRPr lang="ar-SA" sz="1900" kern="1200" dirty="0" smtClean="0"/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تشكيل الأطفال بصورة قابلة للتكيف مع أفراد المجتمع.</a:t>
          </a:r>
          <a:endParaRPr lang="ar-SA" sz="1900" kern="1200" dirty="0"/>
        </a:p>
      </dsp:txBody>
      <dsp:txXfrm>
        <a:off x="4895850" y="3434741"/>
        <a:ext cx="2402978" cy="1201489"/>
      </dsp:txXfrm>
    </dsp:sp>
    <dsp:sp modelId="{5FBC7738-CC39-4CFD-A403-AF5A17E3C923}">
      <dsp:nvSpPr>
        <dsp:cNvPr id="0" name=""/>
        <dsp:cNvSpPr/>
      </dsp:nvSpPr>
      <dsp:spPr>
        <a:xfrm rot="10800000" flipV="1">
          <a:off x="4091937" y="3917031"/>
          <a:ext cx="45725" cy="23690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000" kern="1200"/>
        </a:p>
      </dsp:txBody>
      <dsp:txXfrm rot="10800000" flipV="1">
        <a:off x="4091937" y="3917031"/>
        <a:ext cx="45725" cy="236909"/>
      </dsp:txXfrm>
    </dsp:sp>
    <dsp:sp modelId="{AE8D53EB-BDBA-434D-B344-23C6014B9313}">
      <dsp:nvSpPr>
        <dsp:cNvPr id="0" name=""/>
        <dsp:cNvSpPr/>
      </dsp:nvSpPr>
      <dsp:spPr>
        <a:xfrm>
          <a:off x="930770" y="3434741"/>
          <a:ext cx="2402978" cy="1201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err="1" smtClean="0"/>
            <a:t>الفرد:</a:t>
          </a:r>
          <a:endParaRPr lang="ar-SA" sz="1900" kern="1200" dirty="0" smtClean="0"/>
        </a:p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عملية تحويل الانسان البيولوجي إلى اجتماعي.</a:t>
          </a:r>
          <a:endParaRPr lang="ar-SA" sz="1900" kern="1200" dirty="0"/>
        </a:p>
      </dsp:txBody>
      <dsp:txXfrm>
        <a:off x="930770" y="3434741"/>
        <a:ext cx="2402978" cy="1201489"/>
      </dsp:txXfrm>
    </dsp:sp>
    <dsp:sp modelId="{013D648B-154B-44A1-8C06-5BAFA46BDA20}">
      <dsp:nvSpPr>
        <dsp:cNvPr id="0" name=""/>
        <dsp:cNvSpPr/>
      </dsp:nvSpPr>
      <dsp:spPr>
        <a:xfrm rot="18000000">
          <a:off x="2498689" y="2108295"/>
          <a:ext cx="1249681" cy="420521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8000000">
        <a:off x="2498689" y="2108295"/>
        <a:ext cx="1249681" cy="42052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16C2DD-416F-422D-874D-A3A7BB838B41}">
      <dsp:nvSpPr>
        <dsp:cNvPr id="0" name=""/>
        <dsp:cNvSpPr/>
      </dsp:nvSpPr>
      <dsp:spPr>
        <a:xfrm>
          <a:off x="2634034" y="1957"/>
          <a:ext cx="2961530" cy="1480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عمليات التنشئة</a:t>
          </a:r>
          <a:endParaRPr lang="ar-SA" sz="2900" kern="1200" dirty="0"/>
        </a:p>
      </dsp:txBody>
      <dsp:txXfrm>
        <a:off x="2634034" y="1957"/>
        <a:ext cx="2961530" cy="1480765"/>
      </dsp:txXfrm>
    </dsp:sp>
    <dsp:sp modelId="{71498041-26D9-44C4-9D94-00EBD97EBCF6}">
      <dsp:nvSpPr>
        <dsp:cNvPr id="0" name=""/>
        <dsp:cNvSpPr/>
      </dsp:nvSpPr>
      <dsp:spPr>
        <a:xfrm rot="3600000">
          <a:off x="4565573" y="2601615"/>
          <a:ext cx="1544580" cy="5182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3600000">
        <a:off x="4565573" y="2601615"/>
        <a:ext cx="1544580" cy="518267"/>
      </dsp:txXfrm>
    </dsp:sp>
    <dsp:sp modelId="{7B340BC6-E68D-4904-BB3C-61EED9B6B402}">
      <dsp:nvSpPr>
        <dsp:cNvPr id="0" name=""/>
        <dsp:cNvSpPr/>
      </dsp:nvSpPr>
      <dsp:spPr>
        <a:xfrm>
          <a:off x="5080163" y="4238776"/>
          <a:ext cx="2961530" cy="1480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نقل التراث الثقافي والاجتماعي المرغوب</a:t>
          </a:r>
          <a:endParaRPr lang="ar-SA" sz="2900" kern="1200" dirty="0"/>
        </a:p>
      </dsp:txBody>
      <dsp:txXfrm>
        <a:off x="5080163" y="4238776"/>
        <a:ext cx="2961530" cy="1480765"/>
      </dsp:txXfrm>
    </dsp:sp>
    <dsp:sp modelId="{BCC21D84-AC97-46DC-A822-72C0AF5EEC9A}">
      <dsp:nvSpPr>
        <dsp:cNvPr id="0" name=""/>
        <dsp:cNvSpPr/>
      </dsp:nvSpPr>
      <dsp:spPr>
        <a:xfrm rot="10800000">
          <a:off x="3342509" y="4720024"/>
          <a:ext cx="1544580" cy="5182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0800000">
        <a:off x="3342509" y="4720024"/>
        <a:ext cx="1544580" cy="518267"/>
      </dsp:txXfrm>
    </dsp:sp>
    <dsp:sp modelId="{4B910C83-9E03-4DD9-B889-C88EF953C02A}">
      <dsp:nvSpPr>
        <dsp:cNvPr id="0" name=""/>
        <dsp:cNvSpPr/>
      </dsp:nvSpPr>
      <dsp:spPr>
        <a:xfrm>
          <a:off x="187906" y="4238776"/>
          <a:ext cx="2961530" cy="1480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تنمية شخصية الفرد داخل المؤسسات الاجتماعية</a:t>
          </a:r>
          <a:endParaRPr lang="ar-SA" sz="2900" kern="1200" dirty="0"/>
        </a:p>
      </dsp:txBody>
      <dsp:txXfrm>
        <a:off x="187906" y="4238776"/>
        <a:ext cx="2961530" cy="1480765"/>
      </dsp:txXfrm>
    </dsp:sp>
    <dsp:sp modelId="{95E9F1FD-F5F7-49A0-871D-E9DAA4EC4359}">
      <dsp:nvSpPr>
        <dsp:cNvPr id="0" name=""/>
        <dsp:cNvSpPr/>
      </dsp:nvSpPr>
      <dsp:spPr>
        <a:xfrm rot="18000000">
          <a:off x="2119445" y="2601615"/>
          <a:ext cx="1544580" cy="51826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8000000">
        <a:off x="2119445" y="2601615"/>
        <a:ext cx="1544580" cy="518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مؤسسات التربية النظامية وغير النظامية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وظائف </a:t>
            </a:r>
            <a:r>
              <a:rPr lang="ar-SA" dirty="0" err="1" smtClean="0"/>
              <a:t>المدرسة: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نقل التراث الثقافي.</a:t>
            </a:r>
          </a:p>
          <a:p>
            <a:r>
              <a:rPr lang="ar-SA" dirty="0" smtClean="0"/>
              <a:t>تبسيط الثقافة.</a:t>
            </a:r>
          </a:p>
          <a:p>
            <a:r>
              <a:rPr lang="ar-SA" dirty="0" smtClean="0"/>
              <a:t>الانتقاء والاختيار.</a:t>
            </a:r>
          </a:p>
          <a:p>
            <a:r>
              <a:rPr lang="ar-SA" dirty="0" smtClean="0"/>
              <a:t>الاقتصاد الثقافي.</a:t>
            </a:r>
          </a:p>
          <a:p>
            <a:r>
              <a:rPr lang="ar-SA" dirty="0" smtClean="0"/>
              <a:t>تنمية أنماط اجتماعية جديدة.</a:t>
            </a:r>
          </a:p>
          <a:p>
            <a:r>
              <a:rPr lang="ar-SA" dirty="0" smtClean="0"/>
              <a:t>تنمية الإطار القومي.</a:t>
            </a:r>
          </a:p>
          <a:p>
            <a:r>
              <a:rPr lang="ar-SA" dirty="0" smtClean="0"/>
              <a:t>تنمية المهارة والإبداع.</a:t>
            </a:r>
          </a:p>
          <a:p>
            <a:r>
              <a:rPr lang="ar-SA" dirty="0" smtClean="0"/>
              <a:t>إعداد الأفراد للعمل المنتج.</a:t>
            </a:r>
          </a:p>
          <a:p>
            <a:r>
              <a:rPr lang="ar-SA" dirty="0" smtClean="0"/>
              <a:t>التماسك الاجتماعي وتذويب الفروق بين الطبقات.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7461698331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2332037"/>
            <a:ext cx="3700473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التربية غير </a:t>
            </a:r>
            <a:r>
              <a:rPr lang="ar-SA" dirty="0" err="1" smtClean="0"/>
              <a:t>النظامية </a:t>
            </a:r>
            <a:r>
              <a:rPr lang="ar-SA" dirty="0" smtClean="0"/>
              <a:t>(</a:t>
            </a:r>
            <a:r>
              <a:rPr lang="ar-SA" dirty="0" err="1" smtClean="0"/>
              <a:t>اللامدرسية)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مؤسسات التربية الغير نظامية </a:t>
            </a:r>
            <a:r>
              <a:rPr lang="ar-SA" dirty="0" err="1" smtClean="0"/>
              <a:t>عديدة:</a:t>
            </a:r>
            <a:endParaRPr lang="ar-SA" dirty="0" smtClean="0"/>
          </a:p>
          <a:p>
            <a:r>
              <a:rPr lang="ar-SA" dirty="0" smtClean="0"/>
              <a:t>مثل: الأسرة, جماعات الرفاق, المؤسسات الترويحية, المعارض, المتاحف, المكتبات.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الأسرة: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لها </a:t>
            </a:r>
            <a:r>
              <a:rPr lang="ar-SA" dirty="0" err="1" smtClean="0"/>
              <a:t>مفهومين:</a:t>
            </a:r>
            <a:endParaRPr lang="ar-SA" dirty="0" smtClean="0"/>
          </a:p>
          <a:p>
            <a:r>
              <a:rPr lang="ar-SA" dirty="0" err="1" smtClean="0"/>
              <a:t>يشتمل</a:t>
            </a:r>
            <a:r>
              <a:rPr lang="ar-SA" dirty="0" smtClean="0"/>
              <a:t> القبيلة.</a:t>
            </a:r>
          </a:p>
          <a:p>
            <a:r>
              <a:rPr lang="ar-SA" dirty="0" smtClean="0"/>
              <a:t>الأسرة النووية(الحديثة</a:t>
            </a:r>
            <a:r>
              <a:rPr lang="ar-SA" dirty="0" err="1" smtClean="0"/>
              <a:t>).</a:t>
            </a:r>
            <a:endParaRPr lang="ar-SA" dirty="0" smtClean="0"/>
          </a:p>
          <a:p>
            <a:r>
              <a:rPr lang="ar-SA" dirty="0" smtClean="0"/>
              <a:t>تتميز بالناحية العاطفية, والناحية العقلية </a:t>
            </a:r>
            <a:r>
              <a:rPr lang="ar-SA" dirty="0" err="1" smtClean="0"/>
              <a:t>ثانوة.</a:t>
            </a:r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تطور </a:t>
            </a:r>
            <a:r>
              <a:rPr lang="ar-SA" dirty="0" smtClean="0"/>
              <a:t> </a:t>
            </a:r>
            <a:r>
              <a:rPr lang="ar-SA" dirty="0" err="1" smtClean="0"/>
              <a:t>الأسرة:</a:t>
            </a:r>
            <a:endParaRPr lang="ar-SA" dirty="0" smtClean="0"/>
          </a:p>
          <a:p>
            <a:r>
              <a:rPr lang="ar-SA" dirty="0" smtClean="0"/>
              <a:t>مصدر وحيد وأساس للتربية.</a:t>
            </a:r>
          </a:p>
          <a:p>
            <a:r>
              <a:rPr lang="ar-SA" dirty="0" smtClean="0"/>
              <a:t>انتقلت الأدوار لمؤسسات المجتمع بفعل التطور.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تعريفات الأسرة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هي البيئة الاجتماعية اللتي تستقبل الطفل منذ الميلاد وتستمر معه مدة قد تطول أو تقصر.</a:t>
            </a:r>
          </a:p>
          <a:p>
            <a:r>
              <a:rPr lang="ar-SA" dirty="0" smtClean="0"/>
              <a:t>أهمية </a:t>
            </a:r>
            <a:r>
              <a:rPr lang="ar-SA" dirty="0" err="1" smtClean="0"/>
              <a:t>الأسرة:</a:t>
            </a:r>
            <a:endParaRPr lang="ar-SA" dirty="0" smtClean="0"/>
          </a:p>
          <a:p>
            <a:r>
              <a:rPr lang="ar-SA" dirty="0" smtClean="0"/>
              <a:t>مصدر للحنان والأمان.</a:t>
            </a:r>
          </a:p>
          <a:p>
            <a:r>
              <a:rPr lang="ar-SA" dirty="0" smtClean="0"/>
              <a:t>اتصال الوالدان بالطفل لها أثرها على النواحي الجسمية والنفسية للطفل.</a:t>
            </a:r>
          </a:p>
          <a:p>
            <a:r>
              <a:rPr lang="ar-SA" dirty="0" smtClean="0"/>
              <a:t>الأسرة مصدر أمان للطفل.</a:t>
            </a:r>
          </a:p>
          <a:p>
            <a:r>
              <a:rPr lang="ar-SA" dirty="0" smtClean="0"/>
              <a:t>العلاقة ثابتة ومستمرة مما يؤدي إلى خلق نوع من الثقة.</a:t>
            </a:r>
          </a:p>
          <a:p>
            <a:r>
              <a:rPr lang="ar-SA" dirty="0" smtClean="0"/>
              <a:t>يعمل الطفل عل تحقيق ذاته داخل الأسرة.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وظائف </a:t>
            </a:r>
            <a:r>
              <a:rPr lang="ar-SA" dirty="0" err="1" smtClean="0"/>
              <a:t>الأسرة: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وظيفة </a:t>
            </a:r>
            <a:r>
              <a:rPr lang="ar-SA" dirty="0" err="1" smtClean="0"/>
              <a:t>اجتماعية:</a:t>
            </a:r>
            <a:endParaRPr lang="ar-SA" dirty="0" smtClean="0"/>
          </a:p>
          <a:p>
            <a:r>
              <a:rPr lang="ar-SA" dirty="0" smtClean="0"/>
              <a:t>مميزات الأسرة التي جعلتها أنسب المؤسسات للقيام بعملية التنشئة </a:t>
            </a:r>
            <a:r>
              <a:rPr lang="ar-SA" dirty="0" err="1" smtClean="0"/>
              <a:t>الاجتماعية:</a:t>
            </a:r>
            <a:endParaRPr lang="ar-SA" dirty="0" smtClean="0"/>
          </a:p>
          <a:p>
            <a:r>
              <a:rPr lang="ar-SA" dirty="0" smtClean="0"/>
              <a:t>هي الوحدة الاجتماعية الأولى التي ينشأ فيها الطفل.</a:t>
            </a:r>
          </a:p>
          <a:p>
            <a:r>
              <a:rPr lang="ar-SA" dirty="0" smtClean="0"/>
              <a:t>نموذج </a:t>
            </a:r>
            <a:r>
              <a:rPr lang="ar-SA" dirty="0" err="1" smtClean="0"/>
              <a:t>للجماعت</a:t>
            </a:r>
            <a:r>
              <a:rPr lang="ar-SA" dirty="0" smtClean="0"/>
              <a:t> الأولية.</a:t>
            </a:r>
          </a:p>
          <a:p>
            <a:r>
              <a:rPr lang="ar-SA" dirty="0" err="1" smtClean="0"/>
              <a:t>التنشأة</a:t>
            </a:r>
            <a:r>
              <a:rPr lang="ar-SA" dirty="0" smtClean="0"/>
              <a:t> الاجتماعية المبكرة للطفل داخل أسرته(لغة, عادات اتجاهات</a:t>
            </a:r>
            <a:r>
              <a:rPr lang="ar-SA" dirty="0" err="1" smtClean="0"/>
              <a:t>).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وظيفة </a:t>
            </a:r>
            <a:r>
              <a:rPr lang="ar-SA" dirty="0" err="1" smtClean="0"/>
              <a:t>نفسية:</a:t>
            </a:r>
            <a:endParaRPr lang="ar-SA" dirty="0" smtClean="0"/>
          </a:p>
          <a:p>
            <a:r>
              <a:rPr lang="ar-SA" dirty="0" smtClean="0"/>
              <a:t>الاشباع العاطفي والنفسي والانفعالي.</a:t>
            </a:r>
          </a:p>
          <a:p>
            <a:r>
              <a:rPr lang="ar-SA" dirty="0" smtClean="0"/>
              <a:t>وظيفة </a:t>
            </a:r>
            <a:r>
              <a:rPr lang="ar-SA" dirty="0" err="1" smtClean="0"/>
              <a:t>جنسية:</a:t>
            </a:r>
            <a:endParaRPr lang="ar-SA" dirty="0" smtClean="0"/>
          </a:p>
          <a:p>
            <a:r>
              <a:rPr lang="ar-SA" dirty="0" smtClean="0"/>
              <a:t>وسيلة اشباع  وضبط الرغبات الجنسية, وسيلة للإنجاب المشروع.</a:t>
            </a:r>
          </a:p>
          <a:p>
            <a:r>
              <a:rPr lang="ar-SA" dirty="0" smtClean="0"/>
              <a:t>وظيفة </a:t>
            </a:r>
            <a:r>
              <a:rPr lang="ar-SA" dirty="0" err="1" smtClean="0"/>
              <a:t>توجيهية:</a:t>
            </a:r>
            <a:endParaRPr lang="ar-SA" dirty="0" smtClean="0"/>
          </a:p>
          <a:p>
            <a:r>
              <a:rPr lang="ar-SA" dirty="0" smtClean="0"/>
              <a:t>توضيح الحدود والحقوق والواجبات.</a:t>
            </a:r>
          </a:p>
          <a:p>
            <a:r>
              <a:rPr lang="ar-SA" dirty="0" smtClean="0"/>
              <a:t>وظيفة </a:t>
            </a:r>
            <a:r>
              <a:rPr lang="ar-SA" dirty="0" err="1" smtClean="0"/>
              <a:t>الحماية:</a:t>
            </a:r>
            <a:endParaRPr lang="ar-SA" dirty="0" smtClean="0"/>
          </a:p>
          <a:p>
            <a:r>
              <a:rPr lang="ar-SA" dirty="0" smtClean="0"/>
              <a:t>الحماية الجسمية, الاقتصادية, النفسية.</a:t>
            </a:r>
          </a:p>
          <a:p>
            <a:r>
              <a:rPr lang="ar-SA" dirty="0" smtClean="0"/>
              <a:t>وظيفة </a:t>
            </a:r>
            <a:r>
              <a:rPr lang="ar-SA" dirty="0" err="1" smtClean="0"/>
              <a:t>تعليمية:</a:t>
            </a:r>
            <a:endParaRPr lang="ar-SA" dirty="0" smtClean="0"/>
          </a:p>
          <a:p>
            <a:r>
              <a:rPr lang="ar-SA" dirty="0" smtClean="0"/>
              <a:t>دور في النمو العقلي والتعليمي.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الأسرة والتنشئة الاجتماعية(التطبيع الاجتماعي</a:t>
            </a:r>
            <a:r>
              <a:rPr lang="ar-SA" dirty="0" err="1" smtClean="0"/>
              <a:t>):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العملية التي يتعلم فيها الطفل أن يسلك بما يتفق مع ما يتطلبه أدوار اجتماعية معينة, ومع ما يتوقعه أعضاء الجماعة من سلوك وتصرفات ممن يقومون بهذه الأدوار.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عملية </a:t>
            </a:r>
            <a:r>
              <a:rPr lang="ar-SA" dirty="0" err="1" smtClean="0"/>
              <a:t>التنشأة</a:t>
            </a:r>
            <a:r>
              <a:rPr lang="ar-SA" dirty="0" smtClean="0"/>
              <a:t> الاجتماعية تتضمن </a:t>
            </a:r>
            <a:r>
              <a:rPr lang="ar-SA" dirty="0" err="1" smtClean="0"/>
              <a:t>مدخلين: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37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8229600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0" y="188640"/>
          <a:ext cx="89644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مكانة الرجل في الأسرة أعلى من مكانة المرأة</a:t>
            </a:r>
          </a:p>
          <a:p>
            <a:r>
              <a:rPr lang="ar-SA" dirty="0" smtClean="0"/>
              <a:t>الوضع الطبيعي للمرأة هو الزواج والبيت على الرغم من انشار التعليم.</a:t>
            </a:r>
          </a:p>
          <a:p>
            <a:r>
              <a:rPr lang="ar-SA" dirty="0" smtClean="0"/>
              <a:t>المرأة تقوم بالدور الرئيس في عملية التنشئة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الأسرة والتغير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أدى التغير في المجتمع إلى تغير وظائف الأسرة.</a:t>
            </a:r>
          </a:p>
          <a:p>
            <a:r>
              <a:rPr lang="ar-SA" dirty="0" smtClean="0"/>
              <a:t>دور الأسرة محوري في عملية التنشئة على الرغم من هذا التغير.</a:t>
            </a:r>
          </a:p>
          <a:p>
            <a:r>
              <a:rPr lang="ar-SA" dirty="0" smtClean="0"/>
              <a:t>واجب التربية مع التغير في </a:t>
            </a:r>
            <a:r>
              <a:rPr lang="ar-SA" dirty="0" err="1" smtClean="0"/>
              <a:t>الأسرة:</a:t>
            </a:r>
            <a:endParaRPr lang="ar-SA" dirty="0" smtClean="0"/>
          </a:p>
          <a:p>
            <a:r>
              <a:rPr lang="ar-SA" dirty="0" smtClean="0"/>
              <a:t>ان تقدم من خلال المناهج </a:t>
            </a:r>
            <a:r>
              <a:rPr lang="ar-SA" dirty="0" err="1" smtClean="0"/>
              <a:t>مايساعد</a:t>
            </a:r>
            <a:r>
              <a:rPr lang="ar-SA" dirty="0" smtClean="0"/>
              <a:t> على معرفة مقومات الحياة الزوجية والنجاح فيها, وعلى ماذا يربون الأبناء.</a:t>
            </a: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التعاون بين الأسرة </a:t>
            </a:r>
            <a:r>
              <a:rPr lang="ar-SA" dirty="0" err="1" smtClean="0"/>
              <a:t>والمدرسة: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الأسس التربوية </a:t>
            </a:r>
            <a:r>
              <a:rPr lang="ar-SA" dirty="0" err="1" smtClean="0"/>
              <a:t>للتعاون:</a:t>
            </a:r>
            <a:endParaRPr lang="ar-SA" dirty="0" smtClean="0"/>
          </a:p>
          <a:p>
            <a:r>
              <a:rPr lang="ar-SA" dirty="0" smtClean="0"/>
              <a:t>تحقيق الأهداف التربوية.</a:t>
            </a:r>
          </a:p>
          <a:p>
            <a:r>
              <a:rPr lang="ar-SA" dirty="0" smtClean="0"/>
              <a:t>تحقيق النمو المتكامل.</a:t>
            </a:r>
          </a:p>
          <a:p>
            <a:r>
              <a:rPr lang="ar-SA" dirty="0" smtClean="0"/>
              <a:t>القضاء على الصراع.</a:t>
            </a:r>
          </a:p>
          <a:p>
            <a:r>
              <a:rPr lang="ar-SA" dirty="0" smtClean="0"/>
              <a:t>تقليل الفاقد التعليمي.</a:t>
            </a:r>
          </a:p>
          <a:p>
            <a:r>
              <a:rPr lang="ar-SA" dirty="0" smtClean="0"/>
              <a:t>التكيف مع التغير الثقافي.</a:t>
            </a:r>
            <a:endParaRPr lang="ar-S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مجالات التعاون بين الأسرة </a:t>
            </a:r>
            <a:r>
              <a:rPr lang="ar-SA" dirty="0" err="1" smtClean="0"/>
              <a:t>والمدرسة:</a:t>
            </a:r>
            <a:endParaRPr lang="ar-SA" dirty="0" smtClean="0"/>
          </a:p>
          <a:p>
            <a:r>
              <a:rPr lang="ar-SA" dirty="0" smtClean="0"/>
              <a:t>مجالس الآباء.</a:t>
            </a:r>
          </a:p>
          <a:p>
            <a:r>
              <a:rPr lang="ar-SA" dirty="0" smtClean="0"/>
              <a:t>تبادل </a:t>
            </a:r>
            <a:r>
              <a:rPr lang="ar-SA" dirty="0" err="1" smtClean="0"/>
              <a:t>الزيارت</a:t>
            </a:r>
            <a:r>
              <a:rPr lang="ar-SA" dirty="0" smtClean="0"/>
              <a:t> بين الآباء والمدرسين.</a:t>
            </a:r>
          </a:p>
          <a:p>
            <a:r>
              <a:rPr lang="ar-SA" dirty="0" smtClean="0"/>
              <a:t>تكوين مجالس استشارية.</a:t>
            </a:r>
          </a:p>
          <a:p>
            <a:r>
              <a:rPr lang="ar-SA" dirty="0" smtClean="0"/>
              <a:t>تنظيم يوم مفتوح.</a:t>
            </a:r>
          </a:p>
          <a:p>
            <a:r>
              <a:rPr lang="ar-SA" dirty="0" smtClean="0"/>
              <a:t>اجتماع شهري لآباء الطلاب.</a:t>
            </a:r>
          </a:p>
          <a:p>
            <a:r>
              <a:rPr lang="ar-SA" dirty="0" smtClean="0"/>
              <a:t>برامج تثقيفية لآباء.</a:t>
            </a:r>
          </a:p>
          <a:p>
            <a:r>
              <a:rPr lang="ar-SA" dirty="0" smtClean="0"/>
              <a:t>تشجيع التلاميذ على أخذ أعمالهم المدرسية للمنزل والعكس.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الاختلاف بين التربية الأسرية والمدرسية في المجتمع </a:t>
            </a:r>
            <a:r>
              <a:rPr lang="ar-SA" dirty="0" err="1" smtClean="0"/>
              <a:t>العربي: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السيطرة</a:t>
            </a:r>
            <a:r>
              <a:rPr lang="ar-SA" dirty="0" smtClean="0"/>
              <a:t>.</a:t>
            </a:r>
          </a:p>
          <a:p>
            <a:r>
              <a:rPr lang="ar-SA" dirty="0" smtClean="0"/>
              <a:t>المعاملة</a:t>
            </a:r>
            <a:r>
              <a:rPr lang="ar-SA" dirty="0" smtClean="0"/>
              <a:t>.</a:t>
            </a:r>
          </a:p>
          <a:p>
            <a:r>
              <a:rPr lang="ar-SA" dirty="0" smtClean="0"/>
              <a:t>توفر الفرص لإظهار الميول.</a:t>
            </a:r>
          </a:p>
          <a:p>
            <a:r>
              <a:rPr lang="ar-SA" dirty="0" smtClean="0"/>
              <a:t>عملية التنشئة.</a:t>
            </a:r>
            <a:endParaRPr lang="ar-S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جماعات </a:t>
            </a:r>
            <a:r>
              <a:rPr lang="ar-SA" dirty="0" err="1" smtClean="0"/>
              <a:t>الرفاق: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عادة أفرادها متقاربين في السن.</a:t>
            </a:r>
          </a:p>
          <a:p>
            <a:r>
              <a:rPr lang="ar-SA" dirty="0" smtClean="0"/>
              <a:t>يتم اكتساب القيم والأنماط السلوكية والاتجاهات التي تتناسب مع أعمارهم.</a:t>
            </a:r>
          </a:p>
          <a:p>
            <a:r>
              <a:rPr lang="ar-SA" dirty="0" smtClean="0"/>
              <a:t>صلة بين جماعة الرفاق والأوساط التربوية الأخرى.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المؤسسات الدينية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المؤسسات التي يخصصها المجتمع لإقامة الشعائر الدينية.</a:t>
            </a:r>
          </a:p>
          <a:p>
            <a:r>
              <a:rPr lang="ar-SA" dirty="0" smtClean="0"/>
              <a:t>المسجد</a:t>
            </a:r>
          </a:p>
          <a:p>
            <a:r>
              <a:rPr lang="ar-SA" dirty="0" smtClean="0"/>
              <a:t>الكنيسة</a:t>
            </a:r>
          </a:p>
          <a:p>
            <a:r>
              <a:rPr lang="ar-SA" dirty="0" smtClean="0"/>
              <a:t>المعابد.</a:t>
            </a:r>
          </a:p>
          <a:p>
            <a:r>
              <a:rPr lang="ar-SA" dirty="0" smtClean="0"/>
              <a:t>اعتبارات دورها </a:t>
            </a:r>
            <a:r>
              <a:rPr lang="ar-SA" dirty="0" err="1" smtClean="0"/>
              <a:t>الوظيفي:</a:t>
            </a:r>
            <a:endParaRPr lang="ar-SA" dirty="0" smtClean="0"/>
          </a:p>
          <a:p>
            <a:r>
              <a:rPr lang="ar-SA" dirty="0" smtClean="0"/>
              <a:t>ارتياد الفرد بدافع ذاتي.</a:t>
            </a:r>
          </a:p>
          <a:p>
            <a:r>
              <a:rPr lang="ar-SA" dirty="0" smtClean="0"/>
              <a:t>التربية الروحية التي تقدمها تكون جانب من جوانب شخصية الفرد.</a:t>
            </a:r>
          </a:p>
          <a:p>
            <a:r>
              <a:rPr lang="ar-SA" dirty="0" smtClean="0"/>
              <a:t>تتعامل دور العبادة مع مختلف الفئات العمرية.</a:t>
            </a:r>
          </a:p>
          <a:p>
            <a:r>
              <a:rPr lang="ar-SA" dirty="0" smtClean="0"/>
              <a:t>المسجد كوسيط </a:t>
            </a:r>
            <a:r>
              <a:rPr lang="ar-SA" dirty="0" err="1" smtClean="0"/>
              <a:t>تربوي:</a:t>
            </a:r>
            <a:endParaRPr lang="ar-SA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المؤسسات الثقافية والإعلامية </a:t>
            </a:r>
            <a:r>
              <a:rPr lang="ar-SA" dirty="0" err="1" smtClean="0"/>
              <a:t>والترويحية: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تضم الإذاعة والتلفزيون والمعارض والمتاحف المكتبات, السينما.</a:t>
            </a:r>
          </a:p>
          <a:p>
            <a:r>
              <a:rPr lang="ar-SA" dirty="0" smtClean="0"/>
              <a:t>قد تقدم برامج مقصودة للتربية.</a:t>
            </a:r>
          </a:p>
          <a:p>
            <a:r>
              <a:rPr lang="ar-SA" dirty="0" smtClean="0"/>
              <a:t>عامة للجميع.</a:t>
            </a:r>
          </a:p>
          <a:p>
            <a:r>
              <a:rPr lang="ar-SA" dirty="0" smtClean="0"/>
              <a:t>لها دور في اثارة الرأي العام.</a:t>
            </a:r>
          </a:p>
          <a:p>
            <a:r>
              <a:rPr lang="ar-SA" dirty="0" smtClean="0"/>
              <a:t>المعارض العلمية  أثرها أكبر من المعلومات العلمية في المدارس.</a:t>
            </a:r>
          </a:p>
          <a:p>
            <a:r>
              <a:rPr lang="ar-SA" dirty="0" smtClean="0"/>
              <a:t>النادي يكسب الأفراد معنى المشاركة.</a:t>
            </a:r>
          </a:p>
          <a:p>
            <a:r>
              <a:rPr lang="ar-SA" dirty="0" smtClean="0"/>
              <a:t>يرتبط الفرد عن طريق الرحلات بالطبيعة.</a:t>
            </a:r>
          </a:p>
          <a:p>
            <a:r>
              <a:rPr lang="ar-SA" dirty="0" smtClean="0"/>
              <a:t>المكتبة دورها تربوي وإعلامي </a:t>
            </a:r>
            <a:r>
              <a:rPr lang="ar-SA" smtClean="0"/>
              <a:t>وترويحي.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مؤسسات التربية النظامية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المدرسة: هي المؤسسة اللتي تقوم بعملها التربوي التعليمي عن قصد وهذا العمل يأتي في أولوية وظائفها.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نشأة المدرسة ووظائفها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ترجع نشأتها إلى الحضارات القديمة.</a:t>
            </a:r>
          </a:p>
          <a:p>
            <a:r>
              <a:rPr lang="ar-SA" dirty="0" smtClean="0"/>
              <a:t>تتم سابقا بشكل غير رسمي.</a:t>
            </a:r>
          </a:p>
          <a:p>
            <a:r>
              <a:rPr lang="ar-SA" dirty="0" smtClean="0"/>
              <a:t>التعلم عن طريق </a:t>
            </a:r>
            <a:r>
              <a:rPr lang="ar-SA" dirty="0" err="1" smtClean="0"/>
              <a:t>المحاكات</a:t>
            </a:r>
            <a:r>
              <a:rPr lang="ar-SA" dirty="0" smtClean="0"/>
              <a:t> والتقليد.</a:t>
            </a:r>
          </a:p>
          <a:p>
            <a:r>
              <a:rPr lang="ar-SA" dirty="0" smtClean="0"/>
              <a:t>بتطور الحضارات وتعقد الحياة تغير شكل التعليم.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في عصر </a:t>
            </a:r>
            <a:r>
              <a:rPr lang="ar-SA" dirty="0" err="1" smtClean="0"/>
              <a:t>الإسلام: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اهتمت بالأمور الدينية, والعلوم المتصلة بالدين.</a:t>
            </a:r>
          </a:p>
          <a:p>
            <a:r>
              <a:rPr lang="ar-SA" dirty="0" smtClean="0"/>
              <a:t>المدرسة مختصة بالخاصة لإعداد الصفوة.</a:t>
            </a:r>
          </a:p>
          <a:p>
            <a:r>
              <a:rPr lang="ar-SA" dirty="0" smtClean="0"/>
              <a:t>في عصر الإسلام المساجد هي المدرسة الأولى.</a:t>
            </a:r>
          </a:p>
          <a:p>
            <a:r>
              <a:rPr lang="ar-SA" dirty="0" smtClean="0"/>
              <a:t>التعليم للجميع في المساجد.</a:t>
            </a:r>
          </a:p>
          <a:p>
            <a:r>
              <a:rPr lang="ar-SA" dirty="0" smtClean="0"/>
              <a:t>الاسلوب يعتمد على التلقين.</a:t>
            </a:r>
          </a:p>
          <a:p>
            <a:endParaRPr lang="ar-S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في </a:t>
            </a:r>
            <a:r>
              <a:rPr lang="ar-SA" dirty="0" err="1" smtClean="0"/>
              <a:t>أوربا: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داخل قصور الملوك, والمعابد.</a:t>
            </a:r>
          </a:p>
          <a:p>
            <a:r>
              <a:rPr lang="ar-SA" dirty="0" smtClean="0"/>
              <a:t>تعميم التعليم نتيجة </a:t>
            </a:r>
            <a:r>
              <a:rPr lang="ar-SA" dirty="0" err="1" smtClean="0"/>
              <a:t>الديمو</a:t>
            </a:r>
            <a:r>
              <a:rPr lang="ar-SA" dirty="0" smtClean="0"/>
              <a:t> </a:t>
            </a:r>
            <a:r>
              <a:rPr lang="ar-SA" dirty="0" err="1" smtClean="0"/>
              <a:t>قراطية</a:t>
            </a:r>
            <a:r>
              <a:rPr lang="ar-SA" dirty="0" smtClean="0"/>
              <a:t> والثورة الصناعية.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</a:t>
            </a:r>
            <a:r>
              <a:rPr lang="ar-SA" dirty="0" err="1" smtClean="0"/>
              <a:t>المدرسة: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وسط ثقافي له تقاليده وأهدافه وقوانينه.</a:t>
            </a:r>
          </a:p>
          <a:p>
            <a:r>
              <a:rPr lang="ar-SA" dirty="0" smtClean="0"/>
              <a:t>تلتزم بتقاليد المجتمع وتراثه الديني.</a:t>
            </a:r>
          </a:p>
          <a:p>
            <a:r>
              <a:rPr lang="ar-SA" dirty="0" smtClean="0"/>
              <a:t>التوجيه التربوي يقوم على أسس وأبحاث علمية يشرف عليها المتخصصون.</a:t>
            </a:r>
          </a:p>
          <a:p>
            <a:r>
              <a:rPr lang="ar-SA" dirty="0" smtClean="0"/>
              <a:t>تقوم المدرسة بتقديم المعارف والمعلومات والمهارات للإعداد للحياة المهنية والعلمية.</a:t>
            </a:r>
          </a:p>
          <a:p>
            <a:r>
              <a:rPr lang="ar-SA" dirty="0" smtClean="0"/>
              <a:t>تشمل المدرسة الفرد المتعلم فترة زمنية, وتقوم بتعديل سلوكه واكتسابه </a:t>
            </a:r>
            <a:r>
              <a:rPr lang="ar-SA" dirty="0" err="1" smtClean="0"/>
              <a:t>الخبرات.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أسس التربية </a:t>
            </a:r>
            <a:r>
              <a:rPr lang="ar-SA" dirty="0" err="1" smtClean="0"/>
              <a:t>النظامية: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الأساس الأخلاقي.</a:t>
            </a:r>
          </a:p>
          <a:p>
            <a:r>
              <a:rPr lang="ar-SA" dirty="0" smtClean="0"/>
              <a:t>الأساس الاجتماعي.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825</Words>
  <Application>Microsoft Office PowerPoint</Application>
  <PresentationFormat>عرض على الشاشة (3:4)‏</PresentationFormat>
  <Paragraphs>151</Paragraphs>
  <Slides>27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27</vt:i4>
      </vt:variant>
    </vt:vector>
  </HeadingPairs>
  <TitlesOfParts>
    <vt:vector size="28" baseType="lpstr">
      <vt:lpstr>سمة Office</vt:lpstr>
      <vt:lpstr>مؤسسات التربية النظامية وغير النظامية</vt:lpstr>
      <vt:lpstr>الشريحة 2</vt:lpstr>
      <vt:lpstr>مؤسسات التربية النظامية</vt:lpstr>
      <vt:lpstr>نشأة المدرسة ووظائفها</vt:lpstr>
      <vt:lpstr>الشريحة 5</vt:lpstr>
      <vt:lpstr>في عصر الإسلام:</vt:lpstr>
      <vt:lpstr>في أوربا:</vt:lpstr>
      <vt:lpstr>خصائص المدرسة:</vt:lpstr>
      <vt:lpstr>أسس التربية النظامية:</vt:lpstr>
      <vt:lpstr>وظائف المدرسة:</vt:lpstr>
      <vt:lpstr>الشريحة 11</vt:lpstr>
      <vt:lpstr>التربية غير النظامية (اللامدرسية)</vt:lpstr>
      <vt:lpstr>الأسرة:</vt:lpstr>
      <vt:lpstr>تعريفات الأسرة</vt:lpstr>
      <vt:lpstr>وظائف الأسرة:</vt:lpstr>
      <vt:lpstr>الشريحة 16</vt:lpstr>
      <vt:lpstr>الأسرة والتنشئة الاجتماعية(التطبيع الاجتماعي): </vt:lpstr>
      <vt:lpstr>عملية التنشأة الاجتماعية تتضمن مدخلين:</vt:lpstr>
      <vt:lpstr>الشريحة 19</vt:lpstr>
      <vt:lpstr>الشريحة 20</vt:lpstr>
      <vt:lpstr>الأسرة والتغير </vt:lpstr>
      <vt:lpstr>التعاون بين الأسرة والمدرسة:</vt:lpstr>
      <vt:lpstr>الشريحة 23</vt:lpstr>
      <vt:lpstr>الاختلاف بين التربية الأسرية والمدرسية في المجتمع العربي:</vt:lpstr>
      <vt:lpstr>جماعات الرفاق:</vt:lpstr>
      <vt:lpstr>المؤسسات الدينية</vt:lpstr>
      <vt:lpstr>المؤسسات الثقافية والإعلامية والترويحية: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مؤسسات التربية النظامية وغير النظامية</dc:title>
  <dc:creator>ام ناصر</dc:creator>
  <cp:lastModifiedBy>ام ناصر</cp:lastModifiedBy>
  <cp:revision>15</cp:revision>
  <dcterms:created xsi:type="dcterms:W3CDTF">2014-03-10T15:05:58Z</dcterms:created>
  <dcterms:modified xsi:type="dcterms:W3CDTF">2014-04-30T21:53:30Z</dcterms:modified>
</cp:coreProperties>
</file>