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1.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4"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71" r:id="rId11"/>
    <p:sldId id="265" r:id="rId12"/>
    <p:sldId id="266" r:id="rId13"/>
    <p:sldId id="267" r:id="rId14"/>
    <p:sldId id="272" r:id="rId15"/>
    <p:sldId id="277" r:id="rId16"/>
    <p:sldId id="282" r:id="rId17"/>
    <p:sldId id="278" r:id="rId18"/>
    <p:sldId id="279" r:id="rId19"/>
    <p:sldId id="268" r:id="rId20"/>
    <p:sldId id="269" r:id="rId21"/>
    <p:sldId id="281" r:id="rId22"/>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نمط متوسط 2 - تميي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napToGrid="0">
      <p:cViewPr varScale="1">
        <p:scale>
          <a:sx n="43" d="100"/>
          <a:sy n="43" d="100"/>
        </p:scale>
        <p:origin x="-324"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_rels/data10.xml.rels><?xml version="1.0" encoding="UTF-8" standalone="yes"?>
<Relationships xmlns="http://schemas.openxmlformats.org/package/2006/relationships"><Relationship Id="rId1" Type="http://schemas.openxmlformats.org/officeDocument/2006/relationships/image" Target="../media/image6.jpg"/></Relationships>
</file>

<file path=ppt/diagrams/_rels/data14.xml.rels><?xml version="1.0" encoding="UTF-8" standalone="yes"?>
<Relationships xmlns="http://schemas.openxmlformats.org/package/2006/relationships"><Relationship Id="rId1" Type="http://schemas.openxmlformats.org/officeDocument/2006/relationships/image" Target="../media/image7.jpg"/></Relationships>
</file>

<file path=ppt/diagrams/_rels/data2.xml.rels><?xml version="1.0" encoding="UTF-8" standalone="yes"?>
<Relationships xmlns="http://schemas.openxmlformats.org/package/2006/relationships"><Relationship Id="rId1" Type="http://schemas.openxmlformats.org/officeDocument/2006/relationships/image" Target="../media/image2.jpg"/></Relationships>
</file>

<file path=ppt/diagrams/_rels/drawing10.xml.rels><?xml version="1.0" encoding="UTF-8" standalone="yes"?>
<Relationships xmlns="http://schemas.openxmlformats.org/package/2006/relationships"><Relationship Id="rId1" Type="http://schemas.openxmlformats.org/officeDocument/2006/relationships/image" Target="../media/image6.jpg"/></Relationships>
</file>

<file path=ppt/diagrams/_rels/drawing14.xml.rels><?xml version="1.0" encoding="UTF-8" standalone="yes"?>
<Relationships xmlns="http://schemas.openxmlformats.org/package/2006/relationships"><Relationship Id="rId1" Type="http://schemas.openxmlformats.org/officeDocument/2006/relationships/image" Target="../media/image7.jpg"/></Relationships>
</file>

<file path=ppt/diagrams/_rels/drawing2.xml.rels><?xml version="1.0" encoding="UTF-8" standalone="yes"?>
<Relationships xmlns="http://schemas.openxmlformats.org/package/2006/relationships"><Relationship Id="rId1" Type="http://schemas.openxmlformats.org/officeDocument/2006/relationships/image" Target="../media/image2.jpg"/></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C3D8FE6-F7F8-46C3-AE79-5656ED007D84}" type="doc">
      <dgm:prSet loTypeId="urn:microsoft.com/office/officeart/2005/8/layout/arrow6" loCatId="relationship" qsTypeId="urn:microsoft.com/office/officeart/2005/8/quickstyle/3d1" qsCatId="3D" csTypeId="urn:microsoft.com/office/officeart/2005/8/colors/colorful3" csCatId="colorful" phldr="1"/>
      <dgm:spPr/>
      <dgm:t>
        <a:bodyPr/>
        <a:lstStyle/>
        <a:p>
          <a:pPr rtl="1"/>
          <a:endParaRPr lang="ar-SA"/>
        </a:p>
      </dgm:t>
    </dgm:pt>
    <dgm:pt modelId="{3CE2EC70-3F05-49D1-B342-4A908130A5F6}">
      <dgm:prSet phldrT="[نص]" custT="1"/>
      <dgm:spPr/>
      <dgm:t>
        <a:bodyPr/>
        <a:lstStyle/>
        <a:p>
          <a:pPr rtl="1"/>
          <a:r>
            <a:rPr lang="ar-SA" sz="3600" b="1" dirty="0"/>
            <a:t>الفطام</a:t>
          </a:r>
        </a:p>
      </dgm:t>
    </dgm:pt>
    <dgm:pt modelId="{86114688-EFC6-47FA-80FF-265FCF5ED589}" type="parTrans" cxnId="{FC94C836-A344-4190-9134-C43BECE3D416}">
      <dgm:prSet/>
      <dgm:spPr/>
      <dgm:t>
        <a:bodyPr/>
        <a:lstStyle/>
        <a:p>
          <a:pPr rtl="1"/>
          <a:endParaRPr lang="ar-SA" sz="1000" b="1"/>
        </a:p>
      </dgm:t>
    </dgm:pt>
    <dgm:pt modelId="{21B5C0C2-639F-42CE-A002-D9D586431434}" type="sibTrans" cxnId="{FC94C836-A344-4190-9134-C43BECE3D416}">
      <dgm:prSet/>
      <dgm:spPr/>
      <dgm:t>
        <a:bodyPr/>
        <a:lstStyle/>
        <a:p>
          <a:pPr rtl="1"/>
          <a:endParaRPr lang="ar-SA" sz="1000" b="1"/>
        </a:p>
      </dgm:t>
    </dgm:pt>
    <dgm:pt modelId="{D7415BD1-1204-4449-9AC2-47FD78660ED1}">
      <dgm:prSet phldrT="[نص]" custT="1"/>
      <dgm:spPr/>
      <dgm:t>
        <a:bodyPr/>
        <a:lstStyle/>
        <a:p>
          <a:pPr rtl="1"/>
          <a:r>
            <a:rPr lang="ar-SA" sz="3600" b="1" dirty="0"/>
            <a:t>الرضاعة</a:t>
          </a:r>
        </a:p>
      </dgm:t>
    </dgm:pt>
    <dgm:pt modelId="{168D154C-0F61-4F11-B093-85323F3617FE}" type="parTrans" cxnId="{3ADD8918-F3B0-4821-ADF0-48878E90AB2E}">
      <dgm:prSet/>
      <dgm:spPr/>
      <dgm:t>
        <a:bodyPr/>
        <a:lstStyle/>
        <a:p>
          <a:pPr rtl="1"/>
          <a:endParaRPr lang="ar-SA" sz="1000" b="1"/>
        </a:p>
      </dgm:t>
    </dgm:pt>
    <dgm:pt modelId="{E791A163-7780-4B43-9F00-B4F8CE134A38}" type="sibTrans" cxnId="{3ADD8918-F3B0-4821-ADF0-48878E90AB2E}">
      <dgm:prSet/>
      <dgm:spPr/>
      <dgm:t>
        <a:bodyPr/>
        <a:lstStyle/>
        <a:p>
          <a:pPr rtl="1"/>
          <a:endParaRPr lang="ar-SA" sz="1000" b="1"/>
        </a:p>
      </dgm:t>
    </dgm:pt>
    <dgm:pt modelId="{6DD93931-76AE-4B67-BF43-01AE2F81D06D}" type="pres">
      <dgm:prSet presAssocID="{9C3D8FE6-F7F8-46C3-AE79-5656ED007D84}" presName="compositeShape" presStyleCnt="0">
        <dgm:presLayoutVars>
          <dgm:chMax val="2"/>
          <dgm:dir/>
          <dgm:resizeHandles val="exact"/>
        </dgm:presLayoutVars>
      </dgm:prSet>
      <dgm:spPr/>
      <dgm:t>
        <a:bodyPr/>
        <a:lstStyle/>
        <a:p>
          <a:pPr rtl="1"/>
          <a:endParaRPr lang="ar-SA"/>
        </a:p>
      </dgm:t>
    </dgm:pt>
    <dgm:pt modelId="{493A56DE-4FA0-453E-AA60-E7D88EE866F5}" type="pres">
      <dgm:prSet presAssocID="{9C3D8FE6-F7F8-46C3-AE79-5656ED007D84}" presName="ribbon" presStyleLbl="node1" presStyleIdx="0" presStyleCnt="1" custLinFactNeighborX="83516" custLinFactNeighborY="26099"/>
      <dgm:spPr/>
    </dgm:pt>
    <dgm:pt modelId="{22D396E4-FFB5-4D1F-B5E0-772672108C1D}" type="pres">
      <dgm:prSet presAssocID="{9C3D8FE6-F7F8-46C3-AE79-5656ED007D84}" presName="leftArrowText" presStyleLbl="node1" presStyleIdx="0" presStyleCnt="1" custLinFactNeighborY="58859">
        <dgm:presLayoutVars>
          <dgm:chMax val="0"/>
          <dgm:bulletEnabled val="1"/>
        </dgm:presLayoutVars>
      </dgm:prSet>
      <dgm:spPr/>
      <dgm:t>
        <a:bodyPr/>
        <a:lstStyle/>
        <a:p>
          <a:pPr rtl="1"/>
          <a:endParaRPr lang="ar-SA"/>
        </a:p>
      </dgm:t>
    </dgm:pt>
    <dgm:pt modelId="{35893380-C594-4EB9-BE9C-42A69D1B8633}" type="pres">
      <dgm:prSet presAssocID="{9C3D8FE6-F7F8-46C3-AE79-5656ED007D84}" presName="rightArrowText" presStyleLbl="node1" presStyleIdx="0" presStyleCnt="1" custLinFactNeighborY="32246">
        <dgm:presLayoutVars>
          <dgm:chMax val="0"/>
          <dgm:bulletEnabled val="1"/>
        </dgm:presLayoutVars>
      </dgm:prSet>
      <dgm:spPr/>
      <dgm:t>
        <a:bodyPr/>
        <a:lstStyle/>
        <a:p>
          <a:pPr rtl="1"/>
          <a:endParaRPr lang="ar-SA"/>
        </a:p>
      </dgm:t>
    </dgm:pt>
  </dgm:ptLst>
  <dgm:cxnLst>
    <dgm:cxn modelId="{8465DE50-FE9F-4D22-88DC-B0FBC1F39F65}" type="presOf" srcId="{3CE2EC70-3F05-49D1-B342-4A908130A5F6}" destId="{22D396E4-FFB5-4D1F-B5E0-772672108C1D}" srcOrd="0" destOrd="0" presId="urn:microsoft.com/office/officeart/2005/8/layout/arrow6"/>
    <dgm:cxn modelId="{3ADD8918-F3B0-4821-ADF0-48878E90AB2E}" srcId="{9C3D8FE6-F7F8-46C3-AE79-5656ED007D84}" destId="{D7415BD1-1204-4449-9AC2-47FD78660ED1}" srcOrd="1" destOrd="0" parTransId="{168D154C-0F61-4F11-B093-85323F3617FE}" sibTransId="{E791A163-7780-4B43-9F00-B4F8CE134A38}"/>
    <dgm:cxn modelId="{F67AE2A8-9054-4C7B-971E-B4856FF4A6FD}" type="presOf" srcId="{9C3D8FE6-F7F8-46C3-AE79-5656ED007D84}" destId="{6DD93931-76AE-4B67-BF43-01AE2F81D06D}" srcOrd="0" destOrd="0" presId="urn:microsoft.com/office/officeart/2005/8/layout/arrow6"/>
    <dgm:cxn modelId="{FC94C836-A344-4190-9134-C43BECE3D416}" srcId="{9C3D8FE6-F7F8-46C3-AE79-5656ED007D84}" destId="{3CE2EC70-3F05-49D1-B342-4A908130A5F6}" srcOrd="0" destOrd="0" parTransId="{86114688-EFC6-47FA-80FF-265FCF5ED589}" sibTransId="{21B5C0C2-639F-42CE-A002-D9D586431434}"/>
    <dgm:cxn modelId="{87EE2A5D-C820-49DD-8D7C-6C5695B594EE}" type="presOf" srcId="{D7415BD1-1204-4449-9AC2-47FD78660ED1}" destId="{35893380-C594-4EB9-BE9C-42A69D1B8633}" srcOrd="0" destOrd="0" presId="urn:microsoft.com/office/officeart/2005/8/layout/arrow6"/>
    <dgm:cxn modelId="{9E310602-6322-4477-AF08-987280FADD73}" type="presParOf" srcId="{6DD93931-76AE-4B67-BF43-01AE2F81D06D}" destId="{493A56DE-4FA0-453E-AA60-E7D88EE866F5}" srcOrd="0" destOrd="0" presId="urn:microsoft.com/office/officeart/2005/8/layout/arrow6"/>
    <dgm:cxn modelId="{750C6516-0E64-403A-A60A-D122FA5E50F6}" type="presParOf" srcId="{6DD93931-76AE-4B67-BF43-01AE2F81D06D}" destId="{22D396E4-FFB5-4D1F-B5E0-772672108C1D}" srcOrd="1" destOrd="0" presId="urn:microsoft.com/office/officeart/2005/8/layout/arrow6"/>
    <dgm:cxn modelId="{C321C096-ACCF-4C5C-A0DD-D4EEEF606447}" type="presParOf" srcId="{6DD93931-76AE-4B67-BF43-01AE2F81D06D}" destId="{35893380-C594-4EB9-BE9C-42A69D1B8633}" srcOrd="2" destOrd="0" presId="urn:microsoft.com/office/officeart/2005/8/layout/arrow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6BDCB5B-0C98-49C4-AB3A-C6631088B94C}" type="doc">
      <dgm:prSet loTypeId="urn:microsoft.com/office/officeart/2005/8/layout/vList3" loCatId="list" qsTypeId="urn:microsoft.com/office/officeart/2005/8/quickstyle/3d7" qsCatId="3D" csTypeId="urn:microsoft.com/office/officeart/2005/8/colors/colorful1" csCatId="colorful" phldr="1"/>
      <dgm:spPr/>
    </dgm:pt>
    <dgm:pt modelId="{5C2B9384-22A9-45B0-BA60-362A87870079}">
      <dgm:prSet phldrT="[نص]" custT="1"/>
      <dgm:spPr/>
      <dgm:t>
        <a:bodyPr/>
        <a:lstStyle/>
        <a:p>
          <a:pPr rtl="1"/>
          <a:r>
            <a:rPr lang="ar-SA" sz="72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cs typeface="DecoType Naskh Variants" panose="02010400000000000000" pitchFamily="2" charset="-78"/>
            </a:rPr>
            <a:t>الرضاعة الصناعية</a:t>
          </a:r>
        </a:p>
      </dgm:t>
    </dgm:pt>
    <dgm:pt modelId="{61FA3ED5-CA35-4EF1-BA2C-7E09A18F0270}" type="parTrans" cxnId="{779C8BB3-B08F-4BAF-934E-A6E7F3051323}">
      <dgm:prSet/>
      <dgm:spPr/>
      <dgm:t>
        <a:bodyPr/>
        <a:lstStyle/>
        <a:p>
          <a:pPr rtl="1"/>
          <a:endParaRPr lang="ar-SA"/>
        </a:p>
      </dgm:t>
    </dgm:pt>
    <dgm:pt modelId="{3377C06A-C4FE-4AFB-88E5-D7643C2F08D5}" type="sibTrans" cxnId="{779C8BB3-B08F-4BAF-934E-A6E7F3051323}">
      <dgm:prSet/>
      <dgm:spPr/>
      <dgm:t>
        <a:bodyPr/>
        <a:lstStyle/>
        <a:p>
          <a:pPr rtl="1"/>
          <a:endParaRPr lang="ar-SA"/>
        </a:p>
      </dgm:t>
    </dgm:pt>
    <dgm:pt modelId="{916BB6DE-4E65-42DE-BAB6-E63F24C964E0}" type="pres">
      <dgm:prSet presAssocID="{36BDCB5B-0C98-49C4-AB3A-C6631088B94C}" presName="linearFlow" presStyleCnt="0">
        <dgm:presLayoutVars>
          <dgm:dir/>
          <dgm:resizeHandles val="exact"/>
        </dgm:presLayoutVars>
      </dgm:prSet>
      <dgm:spPr/>
    </dgm:pt>
    <dgm:pt modelId="{669167BA-18CE-47ED-B290-ECB774E94B05}" type="pres">
      <dgm:prSet presAssocID="{5C2B9384-22A9-45B0-BA60-362A87870079}" presName="composite" presStyleCnt="0"/>
      <dgm:spPr/>
    </dgm:pt>
    <dgm:pt modelId="{3691FCEF-D087-4C3E-9C88-F9F4B6D0E513}" type="pres">
      <dgm:prSet presAssocID="{5C2B9384-22A9-45B0-BA60-362A87870079}" presName="imgShp" presStyleLbl="fgImgPlace1" presStyleIdx="0" presStyleCnt="1"/>
      <dgm:spPr>
        <a:blipFill>
          <a:blip xmlns:r="http://schemas.openxmlformats.org/officeDocument/2006/relationships" r:embed="rId1">
            <a:extLst>
              <a:ext uri="{28A0092B-C50C-407E-A947-70E740481C1C}">
                <a14:useLocalDpi xmlns:a14="http://schemas.microsoft.com/office/drawing/2010/main" val="0"/>
              </a:ext>
            </a:extLst>
          </a:blip>
          <a:srcRect/>
          <a:stretch>
            <a:fillRect l="-33000" r="-33000"/>
          </a:stretch>
        </a:blipFill>
      </dgm:spPr>
    </dgm:pt>
    <dgm:pt modelId="{5761324A-FEA4-4FE9-A70A-E54F5C9A7122}" type="pres">
      <dgm:prSet presAssocID="{5C2B9384-22A9-45B0-BA60-362A87870079}" presName="txShp" presStyleLbl="node1" presStyleIdx="0" presStyleCnt="1">
        <dgm:presLayoutVars>
          <dgm:bulletEnabled val="1"/>
        </dgm:presLayoutVars>
      </dgm:prSet>
      <dgm:spPr/>
      <dgm:t>
        <a:bodyPr/>
        <a:lstStyle/>
        <a:p>
          <a:pPr rtl="1"/>
          <a:endParaRPr lang="ar-SA"/>
        </a:p>
      </dgm:t>
    </dgm:pt>
  </dgm:ptLst>
  <dgm:cxnLst>
    <dgm:cxn modelId="{B3C9C7CE-E934-4054-A154-1A2996BB8311}" type="presOf" srcId="{36BDCB5B-0C98-49C4-AB3A-C6631088B94C}" destId="{916BB6DE-4E65-42DE-BAB6-E63F24C964E0}" srcOrd="0" destOrd="0" presId="urn:microsoft.com/office/officeart/2005/8/layout/vList3"/>
    <dgm:cxn modelId="{779C8BB3-B08F-4BAF-934E-A6E7F3051323}" srcId="{36BDCB5B-0C98-49C4-AB3A-C6631088B94C}" destId="{5C2B9384-22A9-45B0-BA60-362A87870079}" srcOrd="0" destOrd="0" parTransId="{61FA3ED5-CA35-4EF1-BA2C-7E09A18F0270}" sibTransId="{3377C06A-C4FE-4AFB-88E5-D7643C2F08D5}"/>
    <dgm:cxn modelId="{D8C3B876-9E6C-44B9-B006-7211979A2B51}" type="presOf" srcId="{5C2B9384-22A9-45B0-BA60-362A87870079}" destId="{5761324A-FEA4-4FE9-A70A-E54F5C9A7122}" srcOrd="0" destOrd="0" presId="urn:microsoft.com/office/officeart/2005/8/layout/vList3"/>
    <dgm:cxn modelId="{BE777E2F-9E75-4D5E-95A0-7D2C058CF3E0}" type="presParOf" srcId="{916BB6DE-4E65-42DE-BAB6-E63F24C964E0}" destId="{669167BA-18CE-47ED-B290-ECB774E94B05}" srcOrd="0" destOrd="0" presId="urn:microsoft.com/office/officeart/2005/8/layout/vList3"/>
    <dgm:cxn modelId="{5AB2A626-B490-48E7-88BE-AA1E46AC5FD8}" type="presParOf" srcId="{669167BA-18CE-47ED-B290-ECB774E94B05}" destId="{3691FCEF-D087-4C3E-9C88-F9F4B6D0E513}" srcOrd="0" destOrd="0" presId="urn:microsoft.com/office/officeart/2005/8/layout/vList3"/>
    <dgm:cxn modelId="{FBD2BE3A-C4DB-4D52-9BE0-A343341ECC9E}" type="presParOf" srcId="{669167BA-18CE-47ED-B290-ECB774E94B05}" destId="{5761324A-FEA4-4FE9-A70A-E54F5C9A7122}"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98D69FCF-E35B-4084-BE66-1FC8DF09AF6F}" type="doc">
      <dgm:prSet loTypeId="urn:microsoft.com/office/officeart/2005/8/layout/vList6" loCatId="list" qsTypeId="urn:microsoft.com/office/officeart/2005/8/quickstyle/3d3" qsCatId="3D" csTypeId="urn:microsoft.com/office/officeart/2005/8/colors/colorful4" csCatId="colorful" phldr="1"/>
      <dgm:spPr/>
      <dgm:t>
        <a:bodyPr/>
        <a:lstStyle/>
        <a:p>
          <a:pPr rtl="1"/>
          <a:endParaRPr lang="ar-SA"/>
        </a:p>
      </dgm:t>
    </dgm:pt>
    <dgm:pt modelId="{A2A649F0-7C27-4BC8-AAD2-AC523DDA5786}">
      <dgm:prSet phldrT="[نص]" custT="1"/>
      <dgm:spPr/>
      <dgm:t>
        <a:bodyPr/>
        <a:lstStyle/>
        <a:p>
          <a:pPr rtl="1"/>
          <a:r>
            <a:rPr lang="ar-SA" sz="5400" b="1" dirty="0">
              <a:cs typeface="Akhbar MT" pitchFamily="2" charset="-78"/>
            </a:rPr>
            <a:t>أسبابها</a:t>
          </a:r>
        </a:p>
      </dgm:t>
    </dgm:pt>
    <dgm:pt modelId="{FB702903-73C9-4D43-9E7F-A4A29F939926}" type="parTrans" cxnId="{950DCA76-43E8-4F05-98DB-44B8A45F6A07}">
      <dgm:prSet/>
      <dgm:spPr/>
      <dgm:t>
        <a:bodyPr/>
        <a:lstStyle/>
        <a:p>
          <a:pPr rtl="1"/>
          <a:endParaRPr lang="ar-SA"/>
        </a:p>
      </dgm:t>
    </dgm:pt>
    <dgm:pt modelId="{4F3A91ED-0837-4E21-A459-123D1F5EEB0A}" type="sibTrans" cxnId="{950DCA76-43E8-4F05-98DB-44B8A45F6A07}">
      <dgm:prSet/>
      <dgm:spPr/>
      <dgm:t>
        <a:bodyPr/>
        <a:lstStyle/>
        <a:p>
          <a:pPr rtl="1"/>
          <a:endParaRPr lang="ar-SA"/>
        </a:p>
      </dgm:t>
    </dgm:pt>
    <dgm:pt modelId="{64FF7315-083B-4725-B787-2CEB01BB5563}">
      <dgm:prSet phldrT="[نص]" custT="1"/>
      <dgm:spPr/>
      <dgm:t>
        <a:bodyPr/>
        <a:lstStyle/>
        <a:p>
          <a:pPr rtl="1"/>
          <a:r>
            <a:rPr lang="ar-SA" sz="1800" b="1" dirty="0">
              <a:solidFill>
                <a:schemeClr val="accent4">
                  <a:lumMod val="75000"/>
                </a:schemeClr>
              </a:solidFill>
            </a:rPr>
            <a:t>موانع الرضاعة الطبيعية</a:t>
          </a:r>
        </a:p>
      </dgm:t>
    </dgm:pt>
    <dgm:pt modelId="{CF3F3210-9C67-416C-B3F7-D22FA910780A}" type="parTrans" cxnId="{6B24E7B4-256A-42B1-B81D-F92BCEAC5FB6}">
      <dgm:prSet/>
      <dgm:spPr/>
      <dgm:t>
        <a:bodyPr/>
        <a:lstStyle/>
        <a:p>
          <a:pPr rtl="1"/>
          <a:endParaRPr lang="ar-SA"/>
        </a:p>
      </dgm:t>
    </dgm:pt>
    <dgm:pt modelId="{BC4DE743-4D73-4F2F-9F91-4127DF92AF3A}" type="sibTrans" cxnId="{6B24E7B4-256A-42B1-B81D-F92BCEAC5FB6}">
      <dgm:prSet/>
      <dgm:spPr/>
      <dgm:t>
        <a:bodyPr/>
        <a:lstStyle/>
        <a:p>
          <a:pPr rtl="1"/>
          <a:endParaRPr lang="ar-SA"/>
        </a:p>
      </dgm:t>
    </dgm:pt>
    <dgm:pt modelId="{5C041885-8A29-4998-BC21-1A0B89368752}">
      <dgm:prSet phldrT="[نص]" custT="1"/>
      <dgm:spPr/>
      <dgm:t>
        <a:bodyPr/>
        <a:lstStyle/>
        <a:p>
          <a:pPr rtl="1"/>
          <a:endParaRPr lang="ar-SA" sz="1800" b="1" dirty="0">
            <a:solidFill>
              <a:schemeClr val="accent4">
                <a:lumMod val="75000"/>
              </a:schemeClr>
            </a:solidFill>
          </a:endParaRPr>
        </a:p>
      </dgm:t>
    </dgm:pt>
    <dgm:pt modelId="{C489A6F0-F188-4EDF-8A40-BD8C9107693E}" type="parTrans" cxnId="{89337638-BD51-4DA9-A403-D6834EC663C0}">
      <dgm:prSet/>
      <dgm:spPr/>
      <dgm:t>
        <a:bodyPr/>
        <a:lstStyle/>
        <a:p>
          <a:pPr rtl="1"/>
          <a:endParaRPr lang="ar-SA"/>
        </a:p>
      </dgm:t>
    </dgm:pt>
    <dgm:pt modelId="{956A02A1-BF41-4B5B-9DCD-373B9E0B6E5B}" type="sibTrans" cxnId="{89337638-BD51-4DA9-A403-D6834EC663C0}">
      <dgm:prSet/>
      <dgm:spPr/>
      <dgm:t>
        <a:bodyPr/>
        <a:lstStyle/>
        <a:p>
          <a:pPr rtl="1"/>
          <a:endParaRPr lang="ar-SA"/>
        </a:p>
      </dgm:t>
    </dgm:pt>
    <dgm:pt modelId="{35D33353-A849-473F-AE38-8F9950E22E1D}">
      <dgm:prSet phldrT="[نص]" custT="1"/>
      <dgm:spPr/>
      <dgm:t>
        <a:bodyPr/>
        <a:lstStyle/>
        <a:p>
          <a:pPr rtl="1"/>
          <a:r>
            <a:rPr lang="ar-SA" sz="1800" b="1" dirty="0">
              <a:solidFill>
                <a:schemeClr val="accent4">
                  <a:lumMod val="75000"/>
                </a:schemeClr>
              </a:solidFill>
            </a:rPr>
            <a:t>المرأة العاملة</a:t>
          </a:r>
        </a:p>
      </dgm:t>
    </dgm:pt>
    <dgm:pt modelId="{96BFD27E-45BC-4352-8DCB-B2A09D6263EB}" type="parTrans" cxnId="{8ED61A63-F6E1-438C-B00F-DF808676DB8D}">
      <dgm:prSet/>
      <dgm:spPr/>
      <dgm:t>
        <a:bodyPr/>
        <a:lstStyle/>
        <a:p>
          <a:pPr rtl="1"/>
          <a:endParaRPr lang="ar-SA"/>
        </a:p>
      </dgm:t>
    </dgm:pt>
    <dgm:pt modelId="{77873FD3-47C7-4CF0-82E2-C0861F9F829E}" type="sibTrans" cxnId="{8ED61A63-F6E1-438C-B00F-DF808676DB8D}">
      <dgm:prSet/>
      <dgm:spPr/>
      <dgm:t>
        <a:bodyPr/>
        <a:lstStyle/>
        <a:p>
          <a:pPr rtl="1"/>
          <a:endParaRPr lang="ar-SA"/>
        </a:p>
      </dgm:t>
    </dgm:pt>
    <dgm:pt modelId="{C8124E1B-7249-4D89-8AEB-E5A52F86E54C}">
      <dgm:prSet phldrT="[نص]" custT="1"/>
      <dgm:spPr/>
      <dgm:t>
        <a:bodyPr/>
        <a:lstStyle/>
        <a:p>
          <a:pPr rtl="1"/>
          <a:r>
            <a:rPr lang="ar-SA" sz="1800" b="1" dirty="0">
              <a:solidFill>
                <a:schemeClr val="accent4">
                  <a:lumMod val="75000"/>
                </a:schemeClr>
              </a:solidFill>
            </a:rPr>
            <a:t>موت الأم</a:t>
          </a:r>
        </a:p>
      </dgm:t>
    </dgm:pt>
    <dgm:pt modelId="{7E8F6B9E-9140-4004-A5AE-EA5014FDE014}" type="parTrans" cxnId="{C2868393-DB05-476C-A27E-39BCFF19662F}">
      <dgm:prSet/>
      <dgm:spPr/>
      <dgm:t>
        <a:bodyPr/>
        <a:lstStyle/>
        <a:p>
          <a:pPr rtl="1"/>
          <a:endParaRPr lang="ar-SA"/>
        </a:p>
      </dgm:t>
    </dgm:pt>
    <dgm:pt modelId="{6C5744B3-C078-4D8C-8390-72904450CC4C}" type="sibTrans" cxnId="{C2868393-DB05-476C-A27E-39BCFF19662F}">
      <dgm:prSet/>
      <dgm:spPr/>
      <dgm:t>
        <a:bodyPr/>
        <a:lstStyle/>
        <a:p>
          <a:pPr rtl="1"/>
          <a:endParaRPr lang="ar-SA"/>
        </a:p>
      </dgm:t>
    </dgm:pt>
    <dgm:pt modelId="{E52154B7-969C-4D5E-AAE7-572F00607F4D}">
      <dgm:prSet phldrT="[نص]" custT="1"/>
      <dgm:spPr/>
      <dgm:t>
        <a:bodyPr/>
        <a:lstStyle/>
        <a:p>
          <a:pPr rtl="1"/>
          <a:r>
            <a:rPr lang="ar-SA" sz="1800" b="1" dirty="0">
              <a:solidFill>
                <a:schemeClr val="accent4">
                  <a:lumMod val="75000"/>
                </a:schemeClr>
              </a:solidFill>
            </a:rPr>
            <a:t>في الملجأ والحضانات</a:t>
          </a:r>
        </a:p>
      </dgm:t>
    </dgm:pt>
    <dgm:pt modelId="{2D0B8A0F-9EF5-465D-B1A2-A8723C761F10}" type="parTrans" cxnId="{B5BB6701-C380-4C76-8B46-0EBE40C1B030}">
      <dgm:prSet/>
      <dgm:spPr/>
      <dgm:t>
        <a:bodyPr/>
        <a:lstStyle/>
        <a:p>
          <a:pPr rtl="1"/>
          <a:endParaRPr lang="ar-SA"/>
        </a:p>
      </dgm:t>
    </dgm:pt>
    <dgm:pt modelId="{D6026F39-0688-4E02-A8B4-7DD30A774717}" type="sibTrans" cxnId="{B5BB6701-C380-4C76-8B46-0EBE40C1B030}">
      <dgm:prSet/>
      <dgm:spPr/>
      <dgm:t>
        <a:bodyPr/>
        <a:lstStyle/>
        <a:p>
          <a:pPr rtl="1"/>
          <a:endParaRPr lang="ar-SA"/>
        </a:p>
      </dgm:t>
    </dgm:pt>
    <dgm:pt modelId="{FCA1446D-7F10-4B90-83EA-80A40E808EF1}">
      <dgm:prSet phldrT="[نص]" custT="1"/>
      <dgm:spPr/>
      <dgm:t>
        <a:bodyPr/>
        <a:lstStyle/>
        <a:p>
          <a:pPr rtl="1"/>
          <a:r>
            <a:rPr lang="ar-SA" sz="1800" b="1" dirty="0">
              <a:solidFill>
                <a:schemeClr val="accent4">
                  <a:lumMod val="75000"/>
                </a:schemeClr>
              </a:solidFill>
            </a:rPr>
            <a:t>عدم كفاية لبن الأم</a:t>
          </a:r>
        </a:p>
      </dgm:t>
    </dgm:pt>
    <dgm:pt modelId="{7971F0CC-CC8E-46B2-8C46-A669DB4802BC}" type="parTrans" cxnId="{C50B68EA-B279-41EC-A74D-13292E5E8CFA}">
      <dgm:prSet/>
      <dgm:spPr/>
      <dgm:t>
        <a:bodyPr/>
        <a:lstStyle/>
        <a:p>
          <a:pPr rtl="1"/>
          <a:endParaRPr lang="ar-SA"/>
        </a:p>
      </dgm:t>
    </dgm:pt>
    <dgm:pt modelId="{1257AAED-9AA6-4705-87B8-A251910F64FD}" type="sibTrans" cxnId="{C50B68EA-B279-41EC-A74D-13292E5E8CFA}">
      <dgm:prSet/>
      <dgm:spPr/>
      <dgm:t>
        <a:bodyPr/>
        <a:lstStyle/>
        <a:p>
          <a:pPr rtl="1"/>
          <a:endParaRPr lang="ar-SA"/>
        </a:p>
      </dgm:t>
    </dgm:pt>
    <dgm:pt modelId="{3C61BD66-6FDE-413C-9E58-A215EF18BD70}" type="pres">
      <dgm:prSet presAssocID="{98D69FCF-E35B-4084-BE66-1FC8DF09AF6F}" presName="Name0" presStyleCnt="0">
        <dgm:presLayoutVars>
          <dgm:dir/>
          <dgm:animLvl val="lvl"/>
          <dgm:resizeHandles/>
        </dgm:presLayoutVars>
      </dgm:prSet>
      <dgm:spPr/>
      <dgm:t>
        <a:bodyPr/>
        <a:lstStyle/>
        <a:p>
          <a:pPr rtl="1"/>
          <a:endParaRPr lang="ar-SA"/>
        </a:p>
      </dgm:t>
    </dgm:pt>
    <dgm:pt modelId="{034F7EFD-129C-4255-AC9C-B9CD4ABE62C3}" type="pres">
      <dgm:prSet presAssocID="{A2A649F0-7C27-4BC8-AAD2-AC523DDA5786}" presName="linNode" presStyleCnt="0"/>
      <dgm:spPr/>
    </dgm:pt>
    <dgm:pt modelId="{8ECA6DA1-83C5-4153-BD17-19C29B3AACA7}" type="pres">
      <dgm:prSet presAssocID="{A2A649F0-7C27-4BC8-AAD2-AC523DDA5786}" presName="parentShp" presStyleLbl="node1" presStyleIdx="0" presStyleCnt="1">
        <dgm:presLayoutVars>
          <dgm:bulletEnabled val="1"/>
        </dgm:presLayoutVars>
      </dgm:prSet>
      <dgm:spPr/>
      <dgm:t>
        <a:bodyPr/>
        <a:lstStyle/>
        <a:p>
          <a:pPr rtl="1"/>
          <a:endParaRPr lang="ar-SA"/>
        </a:p>
      </dgm:t>
    </dgm:pt>
    <dgm:pt modelId="{E6E5994C-D185-41D0-BD06-57CA303548FB}" type="pres">
      <dgm:prSet presAssocID="{A2A649F0-7C27-4BC8-AAD2-AC523DDA5786}" presName="childShp" presStyleLbl="bgAccFollowNode1" presStyleIdx="0" presStyleCnt="1" custScaleY="100098">
        <dgm:presLayoutVars>
          <dgm:bulletEnabled val="1"/>
        </dgm:presLayoutVars>
      </dgm:prSet>
      <dgm:spPr/>
      <dgm:t>
        <a:bodyPr/>
        <a:lstStyle/>
        <a:p>
          <a:pPr rtl="1"/>
          <a:endParaRPr lang="ar-SA"/>
        </a:p>
      </dgm:t>
    </dgm:pt>
  </dgm:ptLst>
  <dgm:cxnLst>
    <dgm:cxn modelId="{B05775A9-8A37-470B-B8C8-BDA03E9B4543}" type="presOf" srcId="{35D33353-A849-473F-AE38-8F9950E22E1D}" destId="{E6E5994C-D185-41D0-BD06-57CA303548FB}" srcOrd="0" destOrd="2" presId="urn:microsoft.com/office/officeart/2005/8/layout/vList6"/>
    <dgm:cxn modelId="{8AC465F1-5C34-4647-8303-449F67C07827}" type="presOf" srcId="{E52154B7-969C-4D5E-AAE7-572F00607F4D}" destId="{E6E5994C-D185-41D0-BD06-57CA303548FB}" srcOrd="0" destOrd="4" presId="urn:microsoft.com/office/officeart/2005/8/layout/vList6"/>
    <dgm:cxn modelId="{C7B25FFD-C057-443C-A073-36C7A568C512}" type="presOf" srcId="{98D69FCF-E35B-4084-BE66-1FC8DF09AF6F}" destId="{3C61BD66-6FDE-413C-9E58-A215EF18BD70}" srcOrd="0" destOrd="0" presId="urn:microsoft.com/office/officeart/2005/8/layout/vList6"/>
    <dgm:cxn modelId="{89337638-BD51-4DA9-A403-D6834EC663C0}" srcId="{A2A649F0-7C27-4BC8-AAD2-AC523DDA5786}" destId="{5C041885-8A29-4998-BC21-1A0B89368752}" srcOrd="0" destOrd="0" parTransId="{C489A6F0-F188-4EDF-8A40-BD8C9107693E}" sibTransId="{956A02A1-BF41-4B5B-9DCD-373B9E0B6E5B}"/>
    <dgm:cxn modelId="{D987CE68-5D67-498A-AB09-F629BAA72352}" type="presOf" srcId="{64FF7315-083B-4725-B787-2CEB01BB5563}" destId="{E6E5994C-D185-41D0-BD06-57CA303548FB}" srcOrd="0" destOrd="1" presId="urn:microsoft.com/office/officeart/2005/8/layout/vList6"/>
    <dgm:cxn modelId="{318092EC-3841-4531-8FEB-8660CEE56D7E}" type="presOf" srcId="{C8124E1B-7249-4D89-8AEB-E5A52F86E54C}" destId="{E6E5994C-D185-41D0-BD06-57CA303548FB}" srcOrd="0" destOrd="3" presId="urn:microsoft.com/office/officeart/2005/8/layout/vList6"/>
    <dgm:cxn modelId="{A7A113D9-9378-4AD3-B0FB-AF96A3B65535}" type="presOf" srcId="{5C041885-8A29-4998-BC21-1A0B89368752}" destId="{E6E5994C-D185-41D0-BD06-57CA303548FB}" srcOrd="0" destOrd="0" presId="urn:microsoft.com/office/officeart/2005/8/layout/vList6"/>
    <dgm:cxn modelId="{6B24E7B4-256A-42B1-B81D-F92BCEAC5FB6}" srcId="{A2A649F0-7C27-4BC8-AAD2-AC523DDA5786}" destId="{64FF7315-083B-4725-B787-2CEB01BB5563}" srcOrd="1" destOrd="0" parTransId="{CF3F3210-9C67-416C-B3F7-D22FA910780A}" sibTransId="{BC4DE743-4D73-4F2F-9F91-4127DF92AF3A}"/>
    <dgm:cxn modelId="{950DCA76-43E8-4F05-98DB-44B8A45F6A07}" srcId="{98D69FCF-E35B-4084-BE66-1FC8DF09AF6F}" destId="{A2A649F0-7C27-4BC8-AAD2-AC523DDA5786}" srcOrd="0" destOrd="0" parTransId="{FB702903-73C9-4D43-9E7F-A4A29F939926}" sibTransId="{4F3A91ED-0837-4E21-A459-123D1F5EEB0A}"/>
    <dgm:cxn modelId="{B5BB6701-C380-4C76-8B46-0EBE40C1B030}" srcId="{A2A649F0-7C27-4BC8-AAD2-AC523DDA5786}" destId="{E52154B7-969C-4D5E-AAE7-572F00607F4D}" srcOrd="4" destOrd="0" parTransId="{2D0B8A0F-9EF5-465D-B1A2-A8723C761F10}" sibTransId="{D6026F39-0688-4E02-A8B4-7DD30A774717}"/>
    <dgm:cxn modelId="{8ED61A63-F6E1-438C-B00F-DF808676DB8D}" srcId="{A2A649F0-7C27-4BC8-AAD2-AC523DDA5786}" destId="{35D33353-A849-473F-AE38-8F9950E22E1D}" srcOrd="2" destOrd="0" parTransId="{96BFD27E-45BC-4352-8DCB-B2A09D6263EB}" sibTransId="{77873FD3-47C7-4CF0-82E2-C0861F9F829E}"/>
    <dgm:cxn modelId="{DD2EBF09-1D06-4CC8-8A80-8CC224D194AA}" type="presOf" srcId="{A2A649F0-7C27-4BC8-AAD2-AC523DDA5786}" destId="{8ECA6DA1-83C5-4153-BD17-19C29B3AACA7}" srcOrd="0" destOrd="0" presId="urn:microsoft.com/office/officeart/2005/8/layout/vList6"/>
    <dgm:cxn modelId="{C50B68EA-B279-41EC-A74D-13292E5E8CFA}" srcId="{A2A649F0-7C27-4BC8-AAD2-AC523DDA5786}" destId="{FCA1446D-7F10-4B90-83EA-80A40E808EF1}" srcOrd="5" destOrd="0" parTransId="{7971F0CC-CC8E-46B2-8C46-A669DB4802BC}" sibTransId="{1257AAED-9AA6-4705-87B8-A251910F64FD}"/>
    <dgm:cxn modelId="{9CC2EB61-008E-4DA9-BA0C-73208ADF1915}" type="presOf" srcId="{FCA1446D-7F10-4B90-83EA-80A40E808EF1}" destId="{E6E5994C-D185-41D0-BD06-57CA303548FB}" srcOrd="0" destOrd="5" presId="urn:microsoft.com/office/officeart/2005/8/layout/vList6"/>
    <dgm:cxn modelId="{C2868393-DB05-476C-A27E-39BCFF19662F}" srcId="{A2A649F0-7C27-4BC8-AAD2-AC523DDA5786}" destId="{C8124E1B-7249-4D89-8AEB-E5A52F86E54C}" srcOrd="3" destOrd="0" parTransId="{7E8F6B9E-9140-4004-A5AE-EA5014FDE014}" sibTransId="{6C5744B3-C078-4D8C-8390-72904450CC4C}"/>
    <dgm:cxn modelId="{F872870F-ADFD-4B71-9FD3-6DDD8311A2EF}" type="presParOf" srcId="{3C61BD66-6FDE-413C-9E58-A215EF18BD70}" destId="{034F7EFD-129C-4255-AC9C-B9CD4ABE62C3}" srcOrd="0" destOrd="0" presId="urn:microsoft.com/office/officeart/2005/8/layout/vList6"/>
    <dgm:cxn modelId="{A385EB0C-758B-4129-8557-25EB72FE7BAC}" type="presParOf" srcId="{034F7EFD-129C-4255-AC9C-B9CD4ABE62C3}" destId="{8ECA6DA1-83C5-4153-BD17-19C29B3AACA7}" srcOrd="0" destOrd="0" presId="urn:microsoft.com/office/officeart/2005/8/layout/vList6"/>
    <dgm:cxn modelId="{7C0E6DA7-CC96-49F8-9054-706ADE480926}" type="presParOf" srcId="{034F7EFD-129C-4255-AC9C-B9CD4ABE62C3}" destId="{E6E5994C-D185-41D0-BD06-57CA303548FB}"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2FFBE4CB-3239-459F-BC43-AE94058C8326}" type="doc">
      <dgm:prSet loTypeId="urn:microsoft.com/office/officeart/2005/8/layout/default" loCatId="list" qsTypeId="urn:microsoft.com/office/officeart/2005/8/quickstyle/3d1" qsCatId="3D" csTypeId="urn:microsoft.com/office/officeart/2005/8/colors/colorful1" csCatId="colorful" phldr="1"/>
      <dgm:spPr/>
      <dgm:t>
        <a:bodyPr/>
        <a:lstStyle/>
        <a:p>
          <a:pPr rtl="1"/>
          <a:endParaRPr lang="ar-SA"/>
        </a:p>
      </dgm:t>
    </dgm:pt>
    <dgm:pt modelId="{79391899-63E2-4087-A483-B303CE3ED155}">
      <dgm:prSet phldrT="[نص]" custT="1"/>
      <dgm:spPr/>
      <dgm:t>
        <a:bodyPr/>
        <a:lstStyle/>
        <a:p>
          <a:pPr rtl="1"/>
          <a:r>
            <a:rPr lang="ar-SA" sz="2000" b="1" dirty="0"/>
            <a:t>اللبن البقري</a:t>
          </a:r>
        </a:p>
      </dgm:t>
    </dgm:pt>
    <dgm:pt modelId="{4CDC3DE2-717E-4879-A773-0C4118735B98}" type="parTrans" cxnId="{0CB09949-3EFC-4867-B11B-046D8B2DB727}">
      <dgm:prSet/>
      <dgm:spPr/>
      <dgm:t>
        <a:bodyPr/>
        <a:lstStyle/>
        <a:p>
          <a:pPr rtl="1"/>
          <a:endParaRPr lang="ar-SA" sz="900" b="1"/>
        </a:p>
      </dgm:t>
    </dgm:pt>
    <dgm:pt modelId="{EF7E4E59-2993-48F0-9E4B-C3D55B6C0C17}" type="sibTrans" cxnId="{0CB09949-3EFC-4867-B11B-046D8B2DB727}">
      <dgm:prSet/>
      <dgm:spPr/>
      <dgm:t>
        <a:bodyPr/>
        <a:lstStyle/>
        <a:p>
          <a:pPr rtl="1"/>
          <a:endParaRPr lang="ar-SA" sz="900" b="1"/>
        </a:p>
      </dgm:t>
    </dgm:pt>
    <dgm:pt modelId="{EF6A6E7E-76E9-4DB2-B8B5-6C7AA4B33FE6}">
      <dgm:prSet phldrT="[نص]" custT="1"/>
      <dgm:spPr/>
      <dgm:t>
        <a:bodyPr/>
        <a:lstStyle/>
        <a:p>
          <a:pPr rtl="1"/>
          <a:r>
            <a:rPr lang="ar-SA" sz="2000" b="1" dirty="0"/>
            <a:t>الألبان المجففة الدسمة والنصف دسمة</a:t>
          </a:r>
        </a:p>
      </dgm:t>
    </dgm:pt>
    <dgm:pt modelId="{7B287EA1-1BD8-4ADD-9328-3BD33AC216FC}" type="parTrans" cxnId="{24E6A576-96F9-4AE4-83F5-278A04009E06}">
      <dgm:prSet/>
      <dgm:spPr/>
      <dgm:t>
        <a:bodyPr/>
        <a:lstStyle/>
        <a:p>
          <a:pPr rtl="1"/>
          <a:endParaRPr lang="ar-SA" sz="900" b="1"/>
        </a:p>
      </dgm:t>
    </dgm:pt>
    <dgm:pt modelId="{69730768-74E0-4E3C-A0A2-BD8C489C0FBB}" type="sibTrans" cxnId="{24E6A576-96F9-4AE4-83F5-278A04009E06}">
      <dgm:prSet/>
      <dgm:spPr/>
      <dgm:t>
        <a:bodyPr/>
        <a:lstStyle/>
        <a:p>
          <a:pPr rtl="1"/>
          <a:endParaRPr lang="ar-SA" sz="900" b="1"/>
        </a:p>
      </dgm:t>
    </dgm:pt>
    <dgm:pt modelId="{147595FD-60CA-41B8-86D1-7E43023E8ADE}">
      <dgm:prSet phldrT="[نص]" custT="1"/>
      <dgm:spPr/>
      <dgm:t>
        <a:bodyPr/>
        <a:lstStyle/>
        <a:p>
          <a:pPr rtl="1"/>
          <a:r>
            <a:rPr lang="ar-SA" sz="2000" b="1" dirty="0"/>
            <a:t>الألبان المجففة شبيهة بلبن الأم</a:t>
          </a:r>
        </a:p>
      </dgm:t>
    </dgm:pt>
    <dgm:pt modelId="{0CDFCFB8-92D5-4F94-8893-44D5AA8599FA}" type="parTrans" cxnId="{D14B5A5E-2040-4E59-B35B-37CC0E8D5BDD}">
      <dgm:prSet/>
      <dgm:spPr/>
      <dgm:t>
        <a:bodyPr/>
        <a:lstStyle/>
        <a:p>
          <a:pPr rtl="1"/>
          <a:endParaRPr lang="ar-SA" sz="900" b="1"/>
        </a:p>
      </dgm:t>
    </dgm:pt>
    <dgm:pt modelId="{5F4E6FD5-5E70-4E8C-8AB6-DCFE545813FC}" type="sibTrans" cxnId="{D14B5A5E-2040-4E59-B35B-37CC0E8D5BDD}">
      <dgm:prSet/>
      <dgm:spPr/>
      <dgm:t>
        <a:bodyPr/>
        <a:lstStyle/>
        <a:p>
          <a:pPr rtl="1"/>
          <a:endParaRPr lang="ar-SA" sz="900" b="1"/>
        </a:p>
      </dgm:t>
    </dgm:pt>
    <dgm:pt modelId="{D0132550-C687-421B-A5E6-8BB2E5960316}" type="pres">
      <dgm:prSet presAssocID="{2FFBE4CB-3239-459F-BC43-AE94058C8326}" presName="diagram" presStyleCnt="0">
        <dgm:presLayoutVars>
          <dgm:dir/>
          <dgm:resizeHandles val="exact"/>
        </dgm:presLayoutVars>
      </dgm:prSet>
      <dgm:spPr/>
      <dgm:t>
        <a:bodyPr/>
        <a:lstStyle/>
        <a:p>
          <a:pPr rtl="1"/>
          <a:endParaRPr lang="ar-SA"/>
        </a:p>
      </dgm:t>
    </dgm:pt>
    <dgm:pt modelId="{A497FE6B-4C72-46EC-892E-33E524D16815}" type="pres">
      <dgm:prSet presAssocID="{79391899-63E2-4087-A483-B303CE3ED155}" presName="node" presStyleLbl="node1" presStyleIdx="0" presStyleCnt="3">
        <dgm:presLayoutVars>
          <dgm:bulletEnabled val="1"/>
        </dgm:presLayoutVars>
      </dgm:prSet>
      <dgm:spPr/>
      <dgm:t>
        <a:bodyPr/>
        <a:lstStyle/>
        <a:p>
          <a:pPr rtl="1"/>
          <a:endParaRPr lang="ar-SA"/>
        </a:p>
      </dgm:t>
    </dgm:pt>
    <dgm:pt modelId="{040A9656-FBD2-4406-BD04-DF7B068A3B58}" type="pres">
      <dgm:prSet presAssocID="{EF7E4E59-2993-48F0-9E4B-C3D55B6C0C17}" presName="sibTrans" presStyleCnt="0"/>
      <dgm:spPr/>
    </dgm:pt>
    <dgm:pt modelId="{6308B8B6-92FE-44F6-8D04-DFBBC9769669}" type="pres">
      <dgm:prSet presAssocID="{EF6A6E7E-76E9-4DB2-B8B5-6C7AA4B33FE6}" presName="node" presStyleLbl="node1" presStyleIdx="1" presStyleCnt="3">
        <dgm:presLayoutVars>
          <dgm:bulletEnabled val="1"/>
        </dgm:presLayoutVars>
      </dgm:prSet>
      <dgm:spPr/>
      <dgm:t>
        <a:bodyPr/>
        <a:lstStyle/>
        <a:p>
          <a:pPr rtl="1"/>
          <a:endParaRPr lang="ar-SA"/>
        </a:p>
      </dgm:t>
    </dgm:pt>
    <dgm:pt modelId="{978BF145-5094-4DD2-AEFF-AE4A81A9548F}" type="pres">
      <dgm:prSet presAssocID="{69730768-74E0-4E3C-A0A2-BD8C489C0FBB}" presName="sibTrans" presStyleCnt="0"/>
      <dgm:spPr/>
    </dgm:pt>
    <dgm:pt modelId="{27EE25EF-1F9A-4D7A-BB10-24CAC7BA61F2}" type="pres">
      <dgm:prSet presAssocID="{147595FD-60CA-41B8-86D1-7E43023E8ADE}" presName="node" presStyleLbl="node1" presStyleIdx="2" presStyleCnt="3">
        <dgm:presLayoutVars>
          <dgm:bulletEnabled val="1"/>
        </dgm:presLayoutVars>
      </dgm:prSet>
      <dgm:spPr/>
      <dgm:t>
        <a:bodyPr/>
        <a:lstStyle/>
        <a:p>
          <a:pPr rtl="1"/>
          <a:endParaRPr lang="ar-SA"/>
        </a:p>
      </dgm:t>
    </dgm:pt>
  </dgm:ptLst>
  <dgm:cxnLst>
    <dgm:cxn modelId="{24E6A576-96F9-4AE4-83F5-278A04009E06}" srcId="{2FFBE4CB-3239-459F-BC43-AE94058C8326}" destId="{EF6A6E7E-76E9-4DB2-B8B5-6C7AA4B33FE6}" srcOrd="1" destOrd="0" parTransId="{7B287EA1-1BD8-4ADD-9328-3BD33AC216FC}" sibTransId="{69730768-74E0-4E3C-A0A2-BD8C489C0FBB}"/>
    <dgm:cxn modelId="{1E089CBF-04BD-4546-A891-D797378860A8}" type="presOf" srcId="{79391899-63E2-4087-A483-B303CE3ED155}" destId="{A497FE6B-4C72-46EC-892E-33E524D16815}" srcOrd="0" destOrd="0" presId="urn:microsoft.com/office/officeart/2005/8/layout/default"/>
    <dgm:cxn modelId="{29DA6EB7-09C7-4F7E-ABE2-DE4CC993268A}" type="presOf" srcId="{147595FD-60CA-41B8-86D1-7E43023E8ADE}" destId="{27EE25EF-1F9A-4D7A-BB10-24CAC7BA61F2}" srcOrd="0" destOrd="0" presId="urn:microsoft.com/office/officeart/2005/8/layout/default"/>
    <dgm:cxn modelId="{D14B5A5E-2040-4E59-B35B-37CC0E8D5BDD}" srcId="{2FFBE4CB-3239-459F-BC43-AE94058C8326}" destId="{147595FD-60CA-41B8-86D1-7E43023E8ADE}" srcOrd="2" destOrd="0" parTransId="{0CDFCFB8-92D5-4F94-8893-44D5AA8599FA}" sibTransId="{5F4E6FD5-5E70-4E8C-8AB6-DCFE545813FC}"/>
    <dgm:cxn modelId="{3DF5CAAA-101C-491D-B07C-CBDCAC6936E5}" type="presOf" srcId="{EF6A6E7E-76E9-4DB2-B8B5-6C7AA4B33FE6}" destId="{6308B8B6-92FE-44F6-8D04-DFBBC9769669}" srcOrd="0" destOrd="0" presId="urn:microsoft.com/office/officeart/2005/8/layout/default"/>
    <dgm:cxn modelId="{E06DF581-AF09-4546-B604-2726C0990E4B}" type="presOf" srcId="{2FFBE4CB-3239-459F-BC43-AE94058C8326}" destId="{D0132550-C687-421B-A5E6-8BB2E5960316}" srcOrd="0" destOrd="0" presId="urn:microsoft.com/office/officeart/2005/8/layout/default"/>
    <dgm:cxn modelId="{0CB09949-3EFC-4867-B11B-046D8B2DB727}" srcId="{2FFBE4CB-3239-459F-BC43-AE94058C8326}" destId="{79391899-63E2-4087-A483-B303CE3ED155}" srcOrd="0" destOrd="0" parTransId="{4CDC3DE2-717E-4879-A773-0C4118735B98}" sibTransId="{EF7E4E59-2993-48F0-9E4B-C3D55B6C0C17}"/>
    <dgm:cxn modelId="{F59DB223-FF72-4988-9926-1224C6FB200D}" type="presParOf" srcId="{D0132550-C687-421B-A5E6-8BB2E5960316}" destId="{A497FE6B-4C72-46EC-892E-33E524D16815}" srcOrd="0" destOrd="0" presId="urn:microsoft.com/office/officeart/2005/8/layout/default"/>
    <dgm:cxn modelId="{F3DE8E78-C2D6-43F3-9DBF-AE1758363769}" type="presParOf" srcId="{D0132550-C687-421B-A5E6-8BB2E5960316}" destId="{040A9656-FBD2-4406-BD04-DF7B068A3B58}" srcOrd="1" destOrd="0" presId="urn:microsoft.com/office/officeart/2005/8/layout/default"/>
    <dgm:cxn modelId="{6676692A-DE53-46B5-A2C5-2B070D51CAE4}" type="presParOf" srcId="{D0132550-C687-421B-A5E6-8BB2E5960316}" destId="{6308B8B6-92FE-44F6-8D04-DFBBC9769669}" srcOrd="2" destOrd="0" presId="urn:microsoft.com/office/officeart/2005/8/layout/default"/>
    <dgm:cxn modelId="{770BD297-2630-4247-AB40-33CD45606F81}" type="presParOf" srcId="{D0132550-C687-421B-A5E6-8BB2E5960316}" destId="{978BF145-5094-4DD2-AEFF-AE4A81A9548F}" srcOrd="3" destOrd="0" presId="urn:microsoft.com/office/officeart/2005/8/layout/default"/>
    <dgm:cxn modelId="{CC5A49E9-E0AB-4C17-855D-D69B7623871F}" type="presParOf" srcId="{D0132550-C687-421B-A5E6-8BB2E5960316}" destId="{27EE25EF-1F9A-4D7A-BB10-24CAC7BA61F2}"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01023A28-E180-4DFC-89F9-B318A239DB35}" type="doc">
      <dgm:prSet loTypeId="urn:microsoft.com/office/officeart/2008/layout/AlternatingHexagons" loCatId="list" qsTypeId="urn:microsoft.com/office/officeart/2005/8/quickstyle/3d1" qsCatId="3D" csTypeId="urn:microsoft.com/office/officeart/2005/8/colors/colorful1" csCatId="colorful" phldr="1"/>
      <dgm:spPr/>
      <dgm:t>
        <a:bodyPr/>
        <a:lstStyle/>
        <a:p>
          <a:pPr rtl="1"/>
          <a:endParaRPr lang="ar-SA"/>
        </a:p>
      </dgm:t>
    </dgm:pt>
    <dgm:pt modelId="{D1BEB165-D24D-4058-AE1B-0BB0CC5D15B3}">
      <dgm:prSet phldrT="[نص]" custT="1"/>
      <dgm:spPr/>
      <dgm:t>
        <a:bodyPr/>
        <a:lstStyle/>
        <a:p>
          <a:pPr rtl="1"/>
          <a:r>
            <a:rPr lang="ar-SA" sz="2800" b="1" dirty="0">
              <a:solidFill>
                <a:schemeClr val="accent3">
                  <a:lumMod val="50000"/>
                </a:schemeClr>
              </a:solidFill>
              <a:cs typeface="Akhbar MT" pitchFamily="2" charset="-78"/>
            </a:rPr>
            <a:t>التلوث</a:t>
          </a:r>
        </a:p>
      </dgm:t>
    </dgm:pt>
    <dgm:pt modelId="{9E99FEAF-E0E4-4EE9-95FD-B6F003166CF8}" type="parTrans" cxnId="{7108CD35-853C-4B4C-90F4-245DE7D854A9}">
      <dgm:prSet/>
      <dgm:spPr/>
      <dgm:t>
        <a:bodyPr/>
        <a:lstStyle/>
        <a:p>
          <a:pPr rtl="1"/>
          <a:endParaRPr lang="ar-SA" sz="2000" b="1">
            <a:solidFill>
              <a:schemeClr val="accent3">
                <a:lumMod val="50000"/>
              </a:schemeClr>
            </a:solidFill>
            <a:cs typeface="Akhbar MT" pitchFamily="2" charset="-78"/>
          </a:endParaRPr>
        </a:p>
      </dgm:t>
    </dgm:pt>
    <dgm:pt modelId="{191B06CA-A2A2-40C3-A825-79BFF499B5A6}" type="sibTrans" cxnId="{7108CD35-853C-4B4C-90F4-245DE7D854A9}">
      <dgm:prSet custT="1"/>
      <dgm:spPr/>
      <dgm:t>
        <a:bodyPr/>
        <a:lstStyle/>
        <a:p>
          <a:pPr rtl="1"/>
          <a:r>
            <a:rPr lang="ar-SA" sz="2400" b="1" dirty="0">
              <a:solidFill>
                <a:schemeClr val="accent3">
                  <a:lumMod val="50000"/>
                </a:schemeClr>
              </a:solidFill>
              <a:cs typeface="Akhbar MT" pitchFamily="2" charset="-78"/>
            </a:rPr>
            <a:t>النزلات</a:t>
          </a:r>
          <a:r>
            <a:rPr lang="ar-SA" sz="3600" b="1" dirty="0">
              <a:solidFill>
                <a:schemeClr val="accent3">
                  <a:lumMod val="50000"/>
                </a:schemeClr>
              </a:solidFill>
              <a:cs typeface="Akhbar MT" pitchFamily="2" charset="-78"/>
            </a:rPr>
            <a:t> المعوية</a:t>
          </a:r>
        </a:p>
      </dgm:t>
    </dgm:pt>
    <dgm:pt modelId="{86FDA8E8-1081-42DC-AF3E-F89E3902A2C1}">
      <dgm:prSet phldrT="[نص]" phldr="1" custT="1"/>
      <dgm:spPr/>
      <dgm:t>
        <a:bodyPr/>
        <a:lstStyle/>
        <a:p>
          <a:pPr rtl="1"/>
          <a:endParaRPr lang="ar-SA" sz="2800" b="1">
            <a:solidFill>
              <a:schemeClr val="accent3">
                <a:lumMod val="50000"/>
              </a:schemeClr>
            </a:solidFill>
            <a:cs typeface="Akhbar MT" pitchFamily="2" charset="-78"/>
          </a:endParaRPr>
        </a:p>
      </dgm:t>
    </dgm:pt>
    <dgm:pt modelId="{27E80385-A486-49D7-8434-1DA1F64D80DE}" type="parTrans" cxnId="{00DC3E2B-3F7F-4818-A020-120B5AA85D16}">
      <dgm:prSet/>
      <dgm:spPr/>
      <dgm:t>
        <a:bodyPr/>
        <a:lstStyle/>
        <a:p>
          <a:pPr rtl="1"/>
          <a:endParaRPr lang="ar-SA" sz="2000" b="1">
            <a:solidFill>
              <a:schemeClr val="accent3">
                <a:lumMod val="50000"/>
              </a:schemeClr>
            </a:solidFill>
            <a:cs typeface="Akhbar MT" pitchFamily="2" charset="-78"/>
          </a:endParaRPr>
        </a:p>
      </dgm:t>
    </dgm:pt>
    <dgm:pt modelId="{FEEF7250-95B7-4439-A69D-4D130979A2FA}" type="sibTrans" cxnId="{00DC3E2B-3F7F-4818-A020-120B5AA85D16}">
      <dgm:prSet/>
      <dgm:spPr/>
      <dgm:t>
        <a:bodyPr/>
        <a:lstStyle/>
        <a:p>
          <a:pPr rtl="1"/>
          <a:endParaRPr lang="ar-SA" sz="2000" b="1">
            <a:solidFill>
              <a:schemeClr val="accent3">
                <a:lumMod val="50000"/>
              </a:schemeClr>
            </a:solidFill>
            <a:cs typeface="Akhbar MT" pitchFamily="2" charset="-78"/>
          </a:endParaRPr>
        </a:p>
      </dgm:t>
    </dgm:pt>
    <dgm:pt modelId="{6E006916-0879-4A37-8D9C-B009DD2AAA05}">
      <dgm:prSet phldrT="[نص]" custT="1"/>
      <dgm:spPr/>
      <dgm:t>
        <a:bodyPr/>
        <a:lstStyle/>
        <a:p>
          <a:pPr algn="ctr" rtl="1"/>
          <a:r>
            <a:rPr lang="ar-SA" sz="2400" b="1" dirty="0">
              <a:solidFill>
                <a:schemeClr val="accent3">
                  <a:lumMod val="50000"/>
                </a:schemeClr>
              </a:solidFill>
              <a:cs typeface="Akhbar MT" pitchFamily="2" charset="-78"/>
            </a:rPr>
            <a:t>زيادة نسبة الصوديوم في الدم في حالة إعطاء الطفل لبن شديد التركيز </a:t>
          </a:r>
        </a:p>
      </dgm:t>
    </dgm:pt>
    <dgm:pt modelId="{E3A2D0F2-64D2-4F55-AE22-B3756A92F63D}" type="parTrans" cxnId="{0CD6510B-E593-4659-9B9A-94D9BD107A0B}">
      <dgm:prSet/>
      <dgm:spPr/>
      <dgm:t>
        <a:bodyPr/>
        <a:lstStyle/>
        <a:p>
          <a:pPr rtl="1"/>
          <a:endParaRPr lang="ar-SA" sz="2000" b="1">
            <a:solidFill>
              <a:schemeClr val="accent3">
                <a:lumMod val="50000"/>
              </a:schemeClr>
            </a:solidFill>
            <a:cs typeface="Akhbar MT" pitchFamily="2" charset="-78"/>
          </a:endParaRPr>
        </a:p>
      </dgm:t>
    </dgm:pt>
    <dgm:pt modelId="{5030BC63-3E06-4633-9952-73C899E0E32D}" type="sibTrans" cxnId="{0CD6510B-E593-4659-9B9A-94D9BD107A0B}">
      <dgm:prSet custT="1"/>
      <dgm:spPr/>
      <dgm:t>
        <a:bodyPr/>
        <a:lstStyle/>
        <a:p>
          <a:pPr rtl="1"/>
          <a:r>
            <a:rPr lang="ar-SA" sz="2800" b="1" dirty="0">
              <a:solidFill>
                <a:schemeClr val="accent3">
                  <a:lumMod val="50000"/>
                </a:schemeClr>
              </a:solidFill>
              <a:cs typeface="Akhbar MT" pitchFamily="2" charset="-78"/>
            </a:rPr>
            <a:t>تشوه شكل الفكين</a:t>
          </a:r>
        </a:p>
      </dgm:t>
    </dgm:pt>
    <dgm:pt modelId="{D8FC2CCB-4D75-4263-8969-E2A762CF196B}">
      <dgm:prSet phldrT="[نص]" phldr="1" custT="1"/>
      <dgm:spPr/>
      <dgm:t>
        <a:bodyPr/>
        <a:lstStyle/>
        <a:p>
          <a:pPr rtl="1"/>
          <a:endParaRPr lang="ar-SA" sz="2800" b="1">
            <a:solidFill>
              <a:schemeClr val="accent3">
                <a:lumMod val="50000"/>
              </a:schemeClr>
            </a:solidFill>
            <a:cs typeface="Akhbar MT" pitchFamily="2" charset="-78"/>
          </a:endParaRPr>
        </a:p>
      </dgm:t>
    </dgm:pt>
    <dgm:pt modelId="{C58DE9FA-AE19-4C5E-B3DA-4F1273293693}" type="parTrans" cxnId="{F77FD6CE-1F6C-4DD3-91CB-EF43A4229501}">
      <dgm:prSet/>
      <dgm:spPr/>
      <dgm:t>
        <a:bodyPr/>
        <a:lstStyle/>
        <a:p>
          <a:pPr rtl="1"/>
          <a:endParaRPr lang="ar-SA" sz="2000" b="1">
            <a:solidFill>
              <a:schemeClr val="accent3">
                <a:lumMod val="50000"/>
              </a:schemeClr>
            </a:solidFill>
            <a:cs typeface="Akhbar MT" pitchFamily="2" charset="-78"/>
          </a:endParaRPr>
        </a:p>
      </dgm:t>
    </dgm:pt>
    <dgm:pt modelId="{C664DE8B-3D55-427B-884F-688B49096C95}" type="sibTrans" cxnId="{F77FD6CE-1F6C-4DD3-91CB-EF43A4229501}">
      <dgm:prSet/>
      <dgm:spPr/>
      <dgm:t>
        <a:bodyPr/>
        <a:lstStyle/>
        <a:p>
          <a:pPr rtl="1"/>
          <a:endParaRPr lang="ar-SA" sz="2000" b="1">
            <a:solidFill>
              <a:schemeClr val="accent3">
                <a:lumMod val="50000"/>
              </a:schemeClr>
            </a:solidFill>
            <a:cs typeface="Akhbar MT" pitchFamily="2" charset="-78"/>
          </a:endParaRPr>
        </a:p>
      </dgm:t>
    </dgm:pt>
    <dgm:pt modelId="{EF9F8258-6BC2-44B3-AFBC-8C382A009036}">
      <dgm:prSet/>
      <dgm:spPr/>
      <dgm:t>
        <a:bodyPr/>
        <a:lstStyle/>
        <a:p>
          <a:pPr rtl="1"/>
          <a:r>
            <a:rPr lang="ar-SA" b="1" dirty="0">
              <a:solidFill>
                <a:schemeClr val="accent4">
                  <a:lumMod val="75000"/>
                </a:schemeClr>
              </a:solidFill>
              <a:cs typeface="Akhbar MT" pitchFamily="2" charset="-78"/>
            </a:rPr>
            <a:t>زيادة التكلفة</a:t>
          </a:r>
        </a:p>
      </dgm:t>
    </dgm:pt>
    <dgm:pt modelId="{130640F9-E402-4542-A80D-F6F895B89AFD}" type="parTrans" cxnId="{9864D7BB-172E-4F82-AEE5-5922E57D57A0}">
      <dgm:prSet/>
      <dgm:spPr/>
      <dgm:t>
        <a:bodyPr/>
        <a:lstStyle/>
        <a:p>
          <a:pPr rtl="1"/>
          <a:endParaRPr lang="ar-SA"/>
        </a:p>
      </dgm:t>
    </dgm:pt>
    <dgm:pt modelId="{0370DFAB-8481-480A-A316-AF962AF92C1F}" type="sibTrans" cxnId="{9864D7BB-172E-4F82-AEE5-5922E57D57A0}">
      <dgm:prSet custT="1"/>
      <dgm:spPr/>
      <dgm:t>
        <a:bodyPr/>
        <a:lstStyle/>
        <a:p>
          <a:pPr rtl="1"/>
          <a:r>
            <a:rPr lang="ar-SA" sz="2000" b="1" dirty="0">
              <a:solidFill>
                <a:schemeClr val="accent4">
                  <a:lumMod val="75000"/>
                </a:schemeClr>
              </a:solidFill>
              <a:cs typeface="Akhbar MT" pitchFamily="2" charset="-78"/>
            </a:rPr>
            <a:t>سوء التغذية في حالة تخفيف اللبن</a:t>
          </a:r>
        </a:p>
      </dgm:t>
    </dgm:pt>
    <dgm:pt modelId="{FA305E93-7158-453A-97F1-AB2EA0D7D877}" type="pres">
      <dgm:prSet presAssocID="{01023A28-E180-4DFC-89F9-B318A239DB35}" presName="Name0" presStyleCnt="0">
        <dgm:presLayoutVars>
          <dgm:chMax/>
          <dgm:chPref/>
          <dgm:dir/>
          <dgm:animLvl val="lvl"/>
        </dgm:presLayoutVars>
      </dgm:prSet>
      <dgm:spPr/>
      <dgm:t>
        <a:bodyPr/>
        <a:lstStyle/>
        <a:p>
          <a:pPr rtl="1"/>
          <a:endParaRPr lang="ar-SA"/>
        </a:p>
      </dgm:t>
    </dgm:pt>
    <dgm:pt modelId="{EAAA1AD8-D34C-4587-8152-2CE4B68AD8AB}" type="pres">
      <dgm:prSet presAssocID="{D1BEB165-D24D-4058-AE1B-0BB0CC5D15B3}" presName="composite" presStyleCnt="0"/>
      <dgm:spPr/>
    </dgm:pt>
    <dgm:pt modelId="{190E369E-39E9-42B9-A31B-AC91C003C770}" type="pres">
      <dgm:prSet presAssocID="{D1BEB165-D24D-4058-AE1B-0BB0CC5D15B3}" presName="Parent1" presStyleLbl="node1" presStyleIdx="0" presStyleCnt="6">
        <dgm:presLayoutVars>
          <dgm:chMax val="1"/>
          <dgm:chPref val="1"/>
          <dgm:bulletEnabled val="1"/>
        </dgm:presLayoutVars>
      </dgm:prSet>
      <dgm:spPr/>
      <dgm:t>
        <a:bodyPr/>
        <a:lstStyle/>
        <a:p>
          <a:pPr rtl="1"/>
          <a:endParaRPr lang="ar-SA"/>
        </a:p>
      </dgm:t>
    </dgm:pt>
    <dgm:pt modelId="{1D7AB207-50F1-4A7D-806E-CC1D13568E08}" type="pres">
      <dgm:prSet presAssocID="{D1BEB165-D24D-4058-AE1B-0BB0CC5D15B3}" presName="Childtext1" presStyleLbl="revTx" presStyleIdx="0" presStyleCnt="3">
        <dgm:presLayoutVars>
          <dgm:chMax val="0"/>
          <dgm:chPref val="0"/>
          <dgm:bulletEnabled val="1"/>
        </dgm:presLayoutVars>
      </dgm:prSet>
      <dgm:spPr/>
      <dgm:t>
        <a:bodyPr/>
        <a:lstStyle/>
        <a:p>
          <a:pPr rtl="1"/>
          <a:endParaRPr lang="ar-SA"/>
        </a:p>
      </dgm:t>
    </dgm:pt>
    <dgm:pt modelId="{544051DA-095A-4D46-A44D-7C267F6688C6}" type="pres">
      <dgm:prSet presAssocID="{D1BEB165-D24D-4058-AE1B-0BB0CC5D15B3}" presName="BalanceSpacing" presStyleCnt="0"/>
      <dgm:spPr/>
    </dgm:pt>
    <dgm:pt modelId="{C5745180-61F4-4CD7-B7B6-E1AB29697573}" type="pres">
      <dgm:prSet presAssocID="{D1BEB165-D24D-4058-AE1B-0BB0CC5D15B3}" presName="BalanceSpacing1" presStyleCnt="0"/>
      <dgm:spPr/>
    </dgm:pt>
    <dgm:pt modelId="{5FB02038-9A64-4649-82F7-8BE8E728B50A}" type="pres">
      <dgm:prSet presAssocID="{191B06CA-A2A2-40C3-A825-79BFF499B5A6}" presName="Accent1Text" presStyleLbl="node1" presStyleIdx="1" presStyleCnt="6"/>
      <dgm:spPr/>
      <dgm:t>
        <a:bodyPr/>
        <a:lstStyle/>
        <a:p>
          <a:pPr rtl="1"/>
          <a:endParaRPr lang="ar-SA"/>
        </a:p>
      </dgm:t>
    </dgm:pt>
    <dgm:pt modelId="{5FCF7F16-64FD-421D-8FDD-E57B565E68CA}" type="pres">
      <dgm:prSet presAssocID="{191B06CA-A2A2-40C3-A825-79BFF499B5A6}" presName="spaceBetweenRectangles" presStyleCnt="0"/>
      <dgm:spPr/>
    </dgm:pt>
    <dgm:pt modelId="{6F08165D-2BF2-468F-9AE1-A27DAF0DAA70}" type="pres">
      <dgm:prSet presAssocID="{6E006916-0879-4A37-8D9C-B009DD2AAA05}" presName="composite" presStyleCnt="0"/>
      <dgm:spPr/>
    </dgm:pt>
    <dgm:pt modelId="{7E412AE2-0943-44A8-BEB6-B880FDD08CC3}" type="pres">
      <dgm:prSet presAssocID="{6E006916-0879-4A37-8D9C-B009DD2AAA05}" presName="Parent1" presStyleLbl="node1" presStyleIdx="2" presStyleCnt="6" custScaleX="172866" custScaleY="158678" custLinFactNeighborX="-54649" custLinFactNeighborY="27277">
        <dgm:presLayoutVars>
          <dgm:chMax val="1"/>
          <dgm:chPref val="1"/>
          <dgm:bulletEnabled val="1"/>
        </dgm:presLayoutVars>
      </dgm:prSet>
      <dgm:spPr/>
      <dgm:t>
        <a:bodyPr/>
        <a:lstStyle/>
        <a:p>
          <a:pPr rtl="1"/>
          <a:endParaRPr lang="ar-SA"/>
        </a:p>
      </dgm:t>
    </dgm:pt>
    <dgm:pt modelId="{322529D7-D696-45DE-BCD1-974318895106}" type="pres">
      <dgm:prSet presAssocID="{6E006916-0879-4A37-8D9C-B009DD2AAA05}" presName="Childtext1" presStyleLbl="revTx" presStyleIdx="1" presStyleCnt="3" custLinFactNeighborY="2014">
        <dgm:presLayoutVars>
          <dgm:chMax val="0"/>
          <dgm:chPref val="0"/>
          <dgm:bulletEnabled val="1"/>
        </dgm:presLayoutVars>
      </dgm:prSet>
      <dgm:spPr/>
      <dgm:t>
        <a:bodyPr/>
        <a:lstStyle/>
        <a:p>
          <a:pPr rtl="1"/>
          <a:endParaRPr lang="ar-SA"/>
        </a:p>
      </dgm:t>
    </dgm:pt>
    <dgm:pt modelId="{0237A650-27BD-42E6-8582-B3AA9D812D68}" type="pres">
      <dgm:prSet presAssocID="{6E006916-0879-4A37-8D9C-B009DD2AAA05}" presName="BalanceSpacing" presStyleCnt="0"/>
      <dgm:spPr/>
    </dgm:pt>
    <dgm:pt modelId="{9EA85F04-E85C-4215-AFE9-CBC874A9CAB4}" type="pres">
      <dgm:prSet presAssocID="{6E006916-0879-4A37-8D9C-B009DD2AAA05}" presName="BalanceSpacing1" presStyleCnt="0"/>
      <dgm:spPr/>
    </dgm:pt>
    <dgm:pt modelId="{21003A1C-AC71-401B-8BF2-2AED82488315}" type="pres">
      <dgm:prSet presAssocID="{5030BC63-3E06-4633-9952-73C899E0E32D}" presName="Accent1Text" presStyleLbl="node1" presStyleIdx="3" presStyleCnt="6"/>
      <dgm:spPr/>
      <dgm:t>
        <a:bodyPr/>
        <a:lstStyle/>
        <a:p>
          <a:pPr rtl="1"/>
          <a:endParaRPr lang="ar-SA"/>
        </a:p>
      </dgm:t>
    </dgm:pt>
    <dgm:pt modelId="{4778CBAF-A031-4D7C-9D35-FE024E020F90}" type="pres">
      <dgm:prSet presAssocID="{5030BC63-3E06-4633-9952-73C899E0E32D}" presName="spaceBetweenRectangles" presStyleCnt="0"/>
      <dgm:spPr/>
    </dgm:pt>
    <dgm:pt modelId="{16403852-94D2-4480-BB6E-88FB1BC07678}" type="pres">
      <dgm:prSet presAssocID="{EF9F8258-6BC2-44B3-AFBC-8C382A009036}" presName="composite" presStyleCnt="0"/>
      <dgm:spPr/>
    </dgm:pt>
    <dgm:pt modelId="{9607A3FB-DC87-46DC-B844-B410DB8E37E8}" type="pres">
      <dgm:prSet presAssocID="{EF9F8258-6BC2-44B3-AFBC-8C382A009036}" presName="Parent1" presStyleLbl="node1" presStyleIdx="4" presStyleCnt="6" custLinFactX="14637" custLinFactNeighborX="100000" custLinFactNeighborY="-7950">
        <dgm:presLayoutVars>
          <dgm:chMax val="1"/>
          <dgm:chPref val="1"/>
          <dgm:bulletEnabled val="1"/>
        </dgm:presLayoutVars>
      </dgm:prSet>
      <dgm:spPr/>
      <dgm:t>
        <a:bodyPr/>
        <a:lstStyle/>
        <a:p>
          <a:pPr rtl="1"/>
          <a:endParaRPr lang="ar-SA"/>
        </a:p>
      </dgm:t>
    </dgm:pt>
    <dgm:pt modelId="{B6306FBE-6510-4FB6-9E23-31EC99E8A107}" type="pres">
      <dgm:prSet presAssocID="{EF9F8258-6BC2-44B3-AFBC-8C382A009036}" presName="Childtext1" presStyleLbl="revTx" presStyleIdx="2" presStyleCnt="3">
        <dgm:presLayoutVars>
          <dgm:chMax val="0"/>
          <dgm:chPref val="0"/>
          <dgm:bulletEnabled val="1"/>
        </dgm:presLayoutVars>
      </dgm:prSet>
      <dgm:spPr/>
    </dgm:pt>
    <dgm:pt modelId="{53143466-4677-4483-9A6E-42E249B41913}" type="pres">
      <dgm:prSet presAssocID="{EF9F8258-6BC2-44B3-AFBC-8C382A009036}" presName="BalanceSpacing" presStyleCnt="0"/>
      <dgm:spPr/>
    </dgm:pt>
    <dgm:pt modelId="{E8ADEDC8-E3DA-46B5-B05D-7053F55067BD}" type="pres">
      <dgm:prSet presAssocID="{EF9F8258-6BC2-44B3-AFBC-8C382A009036}" presName="BalanceSpacing1" presStyleCnt="0"/>
      <dgm:spPr/>
    </dgm:pt>
    <dgm:pt modelId="{D95B4834-4570-46ED-841D-E5C62E510987}" type="pres">
      <dgm:prSet presAssocID="{0370DFAB-8481-480A-A316-AF962AF92C1F}" presName="Accent1Text" presStyleLbl="node1" presStyleIdx="5" presStyleCnt="6" custLinFactX="3007" custLinFactNeighborX="100000" custLinFactNeighborY="801"/>
      <dgm:spPr/>
      <dgm:t>
        <a:bodyPr/>
        <a:lstStyle/>
        <a:p>
          <a:pPr rtl="1"/>
          <a:endParaRPr lang="ar-SA"/>
        </a:p>
      </dgm:t>
    </dgm:pt>
  </dgm:ptLst>
  <dgm:cxnLst>
    <dgm:cxn modelId="{F271AB44-53FB-4302-890F-CBEDCAD3A895}" type="presOf" srcId="{191B06CA-A2A2-40C3-A825-79BFF499B5A6}" destId="{5FB02038-9A64-4649-82F7-8BE8E728B50A}" srcOrd="0" destOrd="0" presId="urn:microsoft.com/office/officeart/2008/layout/AlternatingHexagons"/>
    <dgm:cxn modelId="{0CD6510B-E593-4659-9B9A-94D9BD107A0B}" srcId="{01023A28-E180-4DFC-89F9-B318A239DB35}" destId="{6E006916-0879-4A37-8D9C-B009DD2AAA05}" srcOrd="1" destOrd="0" parTransId="{E3A2D0F2-64D2-4F55-AE22-B3756A92F63D}" sibTransId="{5030BC63-3E06-4633-9952-73C899E0E32D}"/>
    <dgm:cxn modelId="{2E3CD150-A28B-4D10-8568-095FB9F4D513}" type="presOf" srcId="{0370DFAB-8481-480A-A316-AF962AF92C1F}" destId="{D95B4834-4570-46ED-841D-E5C62E510987}" srcOrd="0" destOrd="0" presId="urn:microsoft.com/office/officeart/2008/layout/AlternatingHexagons"/>
    <dgm:cxn modelId="{91EB30C4-E0D5-4CAC-8571-B753134E9380}" type="presOf" srcId="{D1BEB165-D24D-4058-AE1B-0BB0CC5D15B3}" destId="{190E369E-39E9-42B9-A31B-AC91C003C770}" srcOrd="0" destOrd="0" presId="urn:microsoft.com/office/officeart/2008/layout/AlternatingHexagons"/>
    <dgm:cxn modelId="{93EEC573-08FE-4839-A23C-A684CD4770AF}" type="presOf" srcId="{EF9F8258-6BC2-44B3-AFBC-8C382A009036}" destId="{9607A3FB-DC87-46DC-B844-B410DB8E37E8}" srcOrd="0" destOrd="0" presId="urn:microsoft.com/office/officeart/2008/layout/AlternatingHexagons"/>
    <dgm:cxn modelId="{580C24B9-8CD7-488D-992E-8FD50B3FCE8B}" type="presOf" srcId="{86FDA8E8-1081-42DC-AF3E-F89E3902A2C1}" destId="{1D7AB207-50F1-4A7D-806E-CC1D13568E08}" srcOrd="0" destOrd="0" presId="urn:microsoft.com/office/officeart/2008/layout/AlternatingHexagons"/>
    <dgm:cxn modelId="{EB8CBACB-15ED-4126-AF38-A7CAE7711B6B}" type="presOf" srcId="{D8FC2CCB-4D75-4263-8969-E2A762CF196B}" destId="{322529D7-D696-45DE-BCD1-974318895106}" srcOrd="0" destOrd="0" presId="urn:microsoft.com/office/officeart/2008/layout/AlternatingHexagons"/>
    <dgm:cxn modelId="{9864D7BB-172E-4F82-AEE5-5922E57D57A0}" srcId="{01023A28-E180-4DFC-89F9-B318A239DB35}" destId="{EF9F8258-6BC2-44B3-AFBC-8C382A009036}" srcOrd="2" destOrd="0" parTransId="{130640F9-E402-4542-A80D-F6F895B89AFD}" sibTransId="{0370DFAB-8481-480A-A316-AF962AF92C1F}"/>
    <dgm:cxn modelId="{7108CD35-853C-4B4C-90F4-245DE7D854A9}" srcId="{01023A28-E180-4DFC-89F9-B318A239DB35}" destId="{D1BEB165-D24D-4058-AE1B-0BB0CC5D15B3}" srcOrd="0" destOrd="0" parTransId="{9E99FEAF-E0E4-4EE9-95FD-B6F003166CF8}" sibTransId="{191B06CA-A2A2-40C3-A825-79BFF499B5A6}"/>
    <dgm:cxn modelId="{845E68E0-5F03-4BCA-9656-AC1B6491DD2F}" type="presOf" srcId="{5030BC63-3E06-4633-9952-73C899E0E32D}" destId="{21003A1C-AC71-401B-8BF2-2AED82488315}" srcOrd="0" destOrd="0" presId="urn:microsoft.com/office/officeart/2008/layout/AlternatingHexagons"/>
    <dgm:cxn modelId="{00DC3E2B-3F7F-4818-A020-120B5AA85D16}" srcId="{D1BEB165-D24D-4058-AE1B-0BB0CC5D15B3}" destId="{86FDA8E8-1081-42DC-AF3E-F89E3902A2C1}" srcOrd="0" destOrd="0" parTransId="{27E80385-A486-49D7-8434-1DA1F64D80DE}" sibTransId="{FEEF7250-95B7-4439-A69D-4D130979A2FA}"/>
    <dgm:cxn modelId="{C7FF2140-4036-49B1-8C51-C13F6936EB65}" type="presOf" srcId="{01023A28-E180-4DFC-89F9-B318A239DB35}" destId="{FA305E93-7158-453A-97F1-AB2EA0D7D877}" srcOrd="0" destOrd="0" presId="urn:microsoft.com/office/officeart/2008/layout/AlternatingHexagons"/>
    <dgm:cxn modelId="{F77FD6CE-1F6C-4DD3-91CB-EF43A4229501}" srcId="{6E006916-0879-4A37-8D9C-B009DD2AAA05}" destId="{D8FC2CCB-4D75-4263-8969-E2A762CF196B}" srcOrd="0" destOrd="0" parTransId="{C58DE9FA-AE19-4C5E-B3DA-4F1273293693}" sibTransId="{C664DE8B-3D55-427B-884F-688B49096C95}"/>
    <dgm:cxn modelId="{98A78E0B-F564-4BC2-B8DA-171E7CB033C1}" type="presOf" srcId="{6E006916-0879-4A37-8D9C-B009DD2AAA05}" destId="{7E412AE2-0943-44A8-BEB6-B880FDD08CC3}" srcOrd="0" destOrd="0" presId="urn:microsoft.com/office/officeart/2008/layout/AlternatingHexagons"/>
    <dgm:cxn modelId="{83B17E73-85F8-499F-8354-D9E8C633BA4C}" type="presParOf" srcId="{FA305E93-7158-453A-97F1-AB2EA0D7D877}" destId="{EAAA1AD8-D34C-4587-8152-2CE4B68AD8AB}" srcOrd="0" destOrd="0" presId="urn:microsoft.com/office/officeart/2008/layout/AlternatingHexagons"/>
    <dgm:cxn modelId="{FB8EA781-DD8A-4058-AA82-31E6267B59AC}" type="presParOf" srcId="{EAAA1AD8-D34C-4587-8152-2CE4B68AD8AB}" destId="{190E369E-39E9-42B9-A31B-AC91C003C770}" srcOrd="0" destOrd="0" presId="urn:microsoft.com/office/officeart/2008/layout/AlternatingHexagons"/>
    <dgm:cxn modelId="{7496D57E-3B55-47AC-8A95-8284AC9E417D}" type="presParOf" srcId="{EAAA1AD8-D34C-4587-8152-2CE4B68AD8AB}" destId="{1D7AB207-50F1-4A7D-806E-CC1D13568E08}" srcOrd="1" destOrd="0" presId="urn:microsoft.com/office/officeart/2008/layout/AlternatingHexagons"/>
    <dgm:cxn modelId="{F8923270-5E23-4FCB-A20C-6E24FBB1A9C2}" type="presParOf" srcId="{EAAA1AD8-D34C-4587-8152-2CE4B68AD8AB}" destId="{544051DA-095A-4D46-A44D-7C267F6688C6}" srcOrd="2" destOrd="0" presId="urn:microsoft.com/office/officeart/2008/layout/AlternatingHexagons"/>
    <dgm:cxn modelId="{C2811DF5-C80F-4979-929F-2473D5D9F955}" type="presParOf" srcId="{EAAA1AD8-D34C-4587-8152-2CE4B68AD8AB}" destId="{C5745180-61F4-4CD7-B7B6-E1AB29697573}" srcOrd="3" destOrd="0" presId="urn:microsoft.com/office/officeart/2008/layout/AlternatingHexagons"/>
    <dgm:cxn modelId="{105020E5-3933-4EB5-80B6-9D922E2CF303}" type="presParOf" srcId="{EAAA1AD8-D34C-4587-8152-2CE4B68AD8AB}" destId="{5FB02038-9A64-4649-82F7-8BE8E728B50A}" srcOrd="4" destOrd="0" presId="urn:microsoft.com/office/officeart/2008/layout/AlternatingHexagons"/>
    <dgm:cxn modelId="{722FB55A-AB0E-42F3-8E41-DDD377FAA440}" type="presParOf" srcId="{FA305E93-7158-453A-97F1-AB2EA0D7D877}" destId="{5FCF7F16-64FD-421D-8FDD-E57B565E68CA}" srcOrd="1" destOrd="0" presId="urn:microsoft.com/office/officeart/2008/layout/AlternatingHexagons"/>
    <dgm:cxn modelId="{4E1EFDEC-11FB-451C-995C-930414D8779E}" type="presParOf" srcId="{FA305E93-7158-453A-97F1-AB2EA0D7D877}" destId="{6F08165D-2BF2-468F-9AE1-A27DAF0DAA70}" srcOrd="2" destOrd="0" presId="urn:microsoft.com/office/officeart/2008/layout/AlternatingHexagons"/>
    <dgm:cxn modelId="{82DF7631-706F-4F9B-A1E9-E849B2708A96}" type="presParOf" srcId="{6F08165D-2BF2-468F-9AE1-A27DAF0DAA70}" destId="{7E412AE2-0943-44A8-BEB6-B880FDD08CC3}" srcOrd="0" destOrd="0" presId="urn:microsoft.com/office/officeart/2008/layout/AlternatingHexagons"/>
    <dgm:cxn modelId="{FAC8B0F4-DB0B-4A6F-AE4C-772C2FE5A4BA}" type="presParOf" srcId="{6F08165D-2BF2-468F-9AE1-A27DAF0DAA70}" destId="{322529D7-D696-45DE-BCD1-974318895106}" srcOrd="1" destOrd="0" presId="urn:microsoft.com/office/officeart/2008/layout/AlternatingHexagons"/>
    <dgm:cxn modelId="{995E2F89-B689-48D1-9508-9FDDF904209B}" type="presParOf" srcId="{6F08165D-2BF2-468F-9AE1-A27DAF0DAA70}" destId="{0237A650-27BD-42E6-8582-B3AA9D812D68}" srcOrd="2" destOrd="0" presId="urn:microsoft.com/office/officeart/2008/layout/AlternatingHexagons"/>
    <dgm:cxn modelId="{655D7042-5FBF-4021-B661-E18E3D3E4586}" type="presParOf" srcId="{6F08165D-2BF2-468F-9AE1-A27DAF0DAA70}" destId="{9EA85F04-E85C-4215-AFE9-CBC874A9CAB4}" srcOrd="3" destOrd="0" presId="urn:microsoft.com/office/officeart/2008/layout/AlternatingHexagons"/>
    <dgm:cxn modelId="{9135C6E8-B097-4C5A-B3F1-0EA06772F5AF}" type="presParOf" srcId="{6F08165D-2BF2-468F-9AE1-A27DAF0DAA70}" destId="{21003A1C-AC71-401B-8BF2-2AED82488315}" srcOrd="4" destOrd="0" presId="urn:microsoft.com/office/officeart/2008/layout/AlternatingHexagons"/>
    <dgm:cxn modelId="{382E579E-B9C8-4B3F-B0CB-1C8123D2AADD}" type="presParOf" srcId="{FA305E93-7158-453A-97F1-AB2EA0D7D877}" destId="{4778CBAF-A031-4D7C-9D35-FE024E020F90}" srcOrd="3" destOrd="0" presId="urn:microsoft.com/office/officeart/2008/layout/AlternatingHexagons"/>
    <dgm:cxn modelId="{BCDC9CCB-F19A-4757-97B3-3AB4499B05FD}" type="presParOf" srcId="{FA305E93-7158-453A-97F1-AB2EA0D7D877}" destId="{16403852-94D2-4480-BB6E-88FB1BC07678}" srcOrd="4" destOrd="0" presId="urn:microsoft.com/office/officeart/2008/layout/AlternatingHexagons"/>
    <dgm:cxn modelId="{73B94A38-4188-43E7-91FA-AF3315B41BEB}" type="presParOf" srcId="{16403852-94D2-4480-BB6E-88FB1BC07678}" destId="{9607A3FB-DC87-46DC-B844-B410DB8E37E8}" srcOrd="0" destOrd="0" presId="urn:microsoft.com/office/officeart/2008/layout/AlternatingHexagons"/>
    <dgm:cxn modelId="{A2E00B81-6436-4F98-9B53-7C557AF905EE}" type="presParOf" srcId="{16403852-94D2-4480-BB6E-88FB1BC07678}" destId="{B6306FBE-6510-4FB6-9E23-31EC99E8A107}" srcOrd="1" destOrd="0" presId="urn:microsoft.com/office/officeart/2008/layout/AlternatingHexagons"/>
    <dgm:cxn modelId="{565AC2A0-E073-4103-B4B1-C2AC875CA9A4}" type="presParOf" srcId="{16403852-94D2-4480-BB6E-88FB1BC07678}" destId="{53143466-4677-4483-9A6E-42E249B41913}" srcOrd="2" destOrd="0" presId="urn:microsoft.com/office/officeart/2008/layout/AlternatingHexagons"/>
    <dgm:cxn modelId="{B6847E23-35C1-4B35-AE0D-A137F4D9A04B}" type="presParOf" srcId="{16403852-94D2-4480-BB6E-88FB1BC07678}" destId="{E8ADEDC8-E3DA-46B5-B05D-7053F55067BD}" srcOrd="3" destOrd="0" presId="urn:microsoft.com/office/officeart/2008/layout/AlternatingHexagons"/>
    <dgm:cxn modelId="{C51828CA-06DF-4FF4-9F43-F2C4B0B04226}" type="presParOf" srcId="{16403852-94D2-4480-BB6E-88FB1BC07678}" destId="{D95B4834-4570-46ED-841D-E5C62E510987}" srcOrd="4" destOrd="0" presId="urn:microsoft.com/office/officeart/2008/layout/AlternatingHexagon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36BDCB5B-0C98-49C4-AB3A-C6631088B94C}" type="doc">
      <dgm:prSet loTypeId="urn:microsoft.com/office/officeart/2005/8/layout/vList3" loCatId="list" qsTypeId="urn:microsoft.com/office/officeart/2005/8/quickstyle/3d7" qsCatId="3D" csTypeId="urn:microsoft.com/office/officeart/2005/8/colors/colorful1" csCatId="colorful" phldr="1"/>
      <dgm:spPr/>
    </dgm:pt>
    <dgm:pt modelId="{5C2B9384-22A9-45B0-BA60-362A87870079}">
      <dgm:prSet phldrT="[نص]" custT="1"/>
      <dgm:spPr/>
      <dgm:t>
        <a:bodyPr/>
        <a:lstStyle/>
        <a:p>
          <a:pPr rtl="1"/>
          <a:r>
            <a:rPr lang="ar-SA" sz="72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cs typeface="DecoType Naskh Variants" panose="02010400000000000000" pitchFamily="2" charset="-78"/>
            </a:rPr>
            <a:t>الفطام</a:t>
          </a:r>
        </a:p>
      </dgm:t>
    </dgm:pt>
    <dgm:pt modelId="{61FA3ED5-CA35-4EF1-BA2C-7E09A18F0270}" type="parTrans" cxnId="{779C8BB3-B08F-4BAF-934E-A6E7F3051323}">
      <dgm:prSet/>
      <dgm:spPr/>
      <dgm:t>
        <a:bodyPr/>
        <a:lstStyle/>
        <a:p>
          <a:pPr rtl="1"/>
          <a:endParaRPr lang="ar-SA"/>
        </a:p>
      </dgm:t>
    </dgm:pt>
    <dgm:pt modelId="{3377C06A-C4FE-4AFB-88E5-D7643C2F08D5}" type="sibTrans" cxnId="{779C8BB3-B08F-4BAF-934E-A6E7F3051323}">
      <dgm:prSet/>
      <dgm:spPr/>
      <dgm:t>
        <a:bodyPr/>
        <a:lstStyle/>
        <a:p>
          <a:pPr rtl="1"/>
          <a:endParaRPr lang="ar-SA"/>
        </a:p>
      </dgm:t>
    </dgm:pt>
    <dgm:pt modelId="{916BB6DE-4E65-42DE-BAB6-E63F24C964E0}" type="pres">
      <dgm:prSet presAssocID="{36BDCB5B-0C98-49C4-AB3A-C6631088B94C}" presName="linearFlow" presStyleCnt="0">
        <dgm:presLayoutVars>
          <dgm:dir/>
          <dgm:resizeHandles val="exact"/>
        </dgm:presLayoutVars>
      </dgm:prSet>
      <dgm:spPr/>
    </dgm:pt>
    <dgm:pt modelId="{669167BA-18CE-47ED-B290-ECB774E94B05}" type="pres">
      <dgm:prSet presAssocID="{5C2B9384-22A9-45B0-BA60-362A87870079}" presName="composite" presStyleCnt="0"/>
      <dgm:spPr/>
    </dgm:pt>
    <dgm:pt modelId="{3691FCEF-D087-4C3E-9C88-F9F4B6D0E513}" type="pres">
      <dgm:prSet presAssocID="{5C2B9384-22A9-45B0-BA60-362A87870079}" presName="imgShp" presStyleLbl="fgImgPlace1" presStyleIdx="0" presStyleCnt="1"/>
      <dgm:spPr>
        <a:blipFill>
          <a:blip xmlns:r="http://schemas.openxmlformats.org/officeDocument/2006/relationships" r:embed="rId1">
            <a:extLst>
              <a:ext uri="{28A0092B-C50C-407E-A947-70E740481C1C}">
                <a14:useLocalDpi xmlns:a14="http://schemas.microsoft.com/office/drawing/2010/main" val="0"/>
              </a:ext>
            </a:extLst>
          </a:blip>
          <a:srcRect/>
          <a:stretch>
            <a:fillRect l="-13000" r="-13000"/>
          </a:stretch>
        </a:blipFill>
      </dgm:spPr>
    </dgm:pt>
    <dgm:pt modelId="{5761324A-FEA4-4FE9-A70A-E54F5C9A7122}" type="pres">
      <dgm:prSet presAssocID="{5C2B9384-22A9-45B0-BA60-362A87870079}" presName="txShp" presStyleLbl="node1" presStyleIdx="0" presStyleCnt="1">
        <dgm:presLayoutVars>
          <dgm:bulletEnabled val="1"/>
        </dgm:presLayoutVars>
      </dgm:prSet>
      <dgm:spPr/>
      <dgm:t>
        <a:bodyPr/>
        <a:lstStyle/>
        <a:p>
          <a:pPr rtl="1"/>
          <a:endParaRPr lang="ar-SA"/>
        </a:p>
      </dgm:t>
    </dgm:pt>
  </dgm:ptLst>
  <dgm:cxnLst>
    <dgm:cxn modelId="{0B0F1D27-0B9F-4838-BDB8-2C5C4022C64F}" type="presOf" srcId="{5C2B9384-22A9-45B0-BA60-362A87870079}" destId="{5761324A-FEA4-4FE9-A70A-E54F5C9A7122}" srcOrd="0" destOrd="0" presId="urn:microsoft.com/office/officeart/2005/8/layout/vList3"/>
    <dgm:cxn modelId="{84559B7B-3940-4E64-BB92-B09E236E68CF}" type="presOf" srcId="{36BDCB5B-0C98-49C4-AB3A-C6631088B94C}" destId="{916BB6DE-4E65-42DE-BAB6-E63F24C964E0}" srcOrd="0" destOrd="0" presId="urn:microsoft.com/office/officeart/2005/8/layout/vList3"/>
    <dgm:cxn modelId="{779C8BB3-B08F-4BAF-934E-A6E7F3051323}" srcId="{36BDCB5B-0C98-49C4-AB3A-C6631088B94C}" destId="{5C2B9384-22A9-45B0-BA60-362A87870079}" srcOrd="0" destOrd="0" parTransId="{61FA3ED5-CA35-4EF1-BA2C-7E09A18F0270}" sibTransId="{3377C06A-C4FE-4AFB-88E5-D7643C2F08D5}"/>
    <dgm:cxn modelId="{189195A2-6D25-4F7C-874C-10EF0F24054D}" type="presParOf" srcId="{916BB6DE-4E65-42DE-BAB6-E63F24C964E0}" destId="{669167BA-18CE-47ED-B290-ECB774E94B05}" srcOrd="0" destOrd="0" presId="urn:microsoft.com/office/officeart/2005/8/layout/vList3"/>
    <dgm:cxn modelId="{50BA6747-D12A-4179-AE03-536987FF53FC}" type="presParOf" srcId="{669167BA-18CE-47ED-B290-ECB774E94B05}" destId="{3691FCEF-D087-4C3E-9C88-F9F4B6D0E513}" srcOrd="0" destOrd="0" presId="urn:microsoft.com/office/officeart/2005/8/layout/vList3"/>
    <dgm:cxn modelId="{2BEF7B74-BE49-4C37-9BFF-E90DC879B5AA}" type="presParOf" srcId="{669167BA-18CE-47ED-B290-ECB774E94B05}" destId="{5761324A-FEA4-4FE9-A70A-E54F5C9A7122}"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370891CF-1970-42F7-A801-9C9AB23CFC1C}" type="doc">
      <dgm:prSet loTypeId="urn:microsoft.com/office/officeart/2005/8/layout/list1" loCatId="list" qsTypeId="urn:microsoft.com/office/officeart/2005/8/quickstyle/3d2" qsCatId="3D" csTypeId="urn:microsoft.com/office/officeart/2005/8/colors/colorful3" csCatId="colorful" phldr="1"/>
      <dgm:spPr/>
      <dgm:t>
        <a:bodyPr/>
        <a:lstStyle/>
        <a:p>
          <a:pPr rtl="1"/>
          <a:endParaRPr lang="ar-SA"/>
        </a:p>
      </dgm:t>
    </dgm:pt>
    <dgm:pt modelId="{3A34FB24-CC38-4A69-84A7-E835259B03BA}">
      <dgm:prSet phldrT="[نص]" custT="1"/>
      <dgm:spPr/>
      <dgm:t>
        <a:bodyPr/>
        <a:lstStyle/>
        <a:p>
          <a:pPr algn="ctr" rtl="1"/>
          <a:r>
            <a:rPr lang="ar-SA" sz="1400" b="1" dirty="0"/>
            <a:t>تدريب الطفل </a:t>
          </a:r>
          <a:r>
            <a:rPr lang="ar-SA" sz="1400" b="1"/>
            <a:t>على البلع</a:t>
          </a:r>
          <a:endParaRPr lang="ar-SA" sz="1400" b="1" dirty="0"/>
        </a:p>
      </dgm:t>
    </dgm:pt>
    <dgm:pt modelId="{6AB1B74A-F145-4E61-AF50-08674DA1D799}" type="parTrans" cxnId="{E8EFC4A8-F608-4205-933B-75DA49C9FCEA}">
      <dgm:prSet/>
      <dgm:spPr/>
      <dgm:t>
        <a:bodyPr/>
        <a:lstStyle/>
        <a:p>
          <a:pPr algn="ctr" rtl="1"/>
          <a:endParaRPr lang="ar-SA" sz="2000" b="1"/>
        </a:p>
      </dgm:t>
    </dgm:pt>
    <dgm:pt modelId="{347D2F6D-DDF7-4971-BF9F-E16E729F6F20}" type="sibTrans" cxnId="{E8EFC4A8-F608-4205-933B-75DA49C9FCEA}">
      <dgm:prSet/>
      <dgm:spPr/>
      <dgm:t>
        <a:bodyPr/>
        <a:lstStyle/>
        <a:p>
          <a:pPr algn="ctr" rtl="1"/>
          <a:endParaRPr lang="ar-SA" sz="2000" b="1"/>
        </a:p>
      </dgm:t>
    </dgm:pt>
    <dgm:pt modelId="{AF660BAE-6F73-4117-91DA-2EA44B19D20F}">
      <dgm:prSet phldrT="[نص]" custT="1"/>
      <dgm:spPr/>
      <dgm:t>
        <a:bodyPr/>
        <a:lstStyle/>
        <a:p>
          <a:pPr algn="ctr" rtl="1"/>
          <a:r>
            <a:rPr lang="ar-SA" sz="1400" b="1" dirty="0"/>
            <a:t>تدريب الجهاز الهضمي على هضم أطعمة أخرى غير الألبان أكثر تعقيداً</a:t>
          </a:r>
        </a:p>
      </dgm:t>
    </dgm:pt>
    <dgm:pt modelId="{55D38FE4-8D1E-4A28-993F-10BD296BB00B}" type="parTrans" cxnId="{D0CDC38D-BD1B-45EB-A76D-C9882B16DE47}">
      <dgm:prSet/>
      <dgm:spPr/>
      <dgm:t>
        <a:bodyPr/>
        <a:lstStyle/>
        <a:p>
          <a:pPr algn="ctr" rtl="1"/>
          <a:endParaRPr lang="ar-SA" sz="2000" b="1"/>
        </a:p>
      </dgm:t>
    </dgm:pt>
    <dgm:pt modelId="{F7553084-4C8E-4B11-A820-0A5D60A5DFD2}" type="sibTrans" cxnId="{D0CDC38D-BD1B-45EB-A76D-C9882B16DE47}">
      <dgm:prSet/>
      <dgm:spPr/>
      <dgm:t>
        <a:bodyPr/>
        <a:lstStyle/>
        <a:p>
          <a:pPr algn="ctr" rtl="1"/>
          <a:endParaRPr lang="ar-SA" sz="2000" b="1"/>
        </a:p>
      </dgm:t>
    </dgm:pt>
    <dgm:pt modelId="{B289D6A3-0935-4BE8-8584-F7C8C7F69D7E}">
      <dgm:prSet phldrT="[نص]" custT="1"/>
      <dgm:spPr/>
      <dgm:t>
        <a:bodyPr/>
        <a:lstStyle/>
        <a:p>
          <a:pPr algn="ctr" rtl="1"/>
          <a:r>
            <a:rPr lang="ar-SA" sz="1400" b="1" dirty="0"/>
            <a:t>إمداد الطفل بالعناصر غير المتوفرة في لبن الأم مثل الفيتامينات والأملاح</a:t>
          </a:r>
        </a:p>
      </dgm:t>
    </dgm:pt>
    <dgm:pt modelId="{AB54F887-DB08-4DB9-B2E2-DC69E9489589}" type="parTrans" cxnId="{295AA4C3-0A7F-4676-BFF1-6CBCB5201E10}">
      <dgm:prSet/>
      <dgm:spPr/>
      <dgm:t>
        <a:bodyPr/>
        <a:lstStyle/>
        <a:p>
          <a:pPr algn="ctr" rtl="1"/>
          <a:endParaRPr lang="ar-SA" sz="2000" b="1"/>
        </a:p>
      </dgm:t>
    </dgm:pt>
    <dgm:pt modelId="{B6FFEEF2-EF3D-4C72-A768-088D113AD605}" type="sibTrans" cxnId="{295AA4C3-0A7F-4676-BFF1-6CBCB5201E10}">
      <dgm:prSet/>
      <dgm:spPr/>
      <dgm:t>
        <a:bodyPr/>
        <a:lstStyle/>
        <a:p>
          <a:pPr algn="ctr" rtl="1"/>
          <a:endParaRPr lang="ar-SA" sz="2000" b="1"/>
        </a:p>
      </dgm:t>
    </dgm:pt>
    <dgm:pt modelId="{D2BD9F86-5CDF-4FF7-BE52-722FFAAF8E02}">
      <dgm:prSet custT="1"/>
      <dgm:spPr/>
      <dgm:t>
        <a:bodyPr/>
        <a:lstStyle/>
        <a:p>
          <a:pPr algn="ctr" rtl="1"/>
          <a:r>
            <a:rPr lang="ar-SA" sz="1400" b="1" dirty="0"/>
            <a:t>تعليم الطفل على استعمال الملعقة في الطعام</a:t>
          </a:r>
        </a:p>
      </dgm:t>
    </dgm:pt>
    <dgm:pt modelId="{1BAADF42-A10F-4893-B36D-9764FBBEE60C}" type="parTrans" cxnId="{6E2779DE-C151-4251-B291-D99367ADD095}">
      <dgm:prSet/>
      <dgm:spPr/>
      <dgm:t>
        <a:bodyPr/>
        <a:lstStyle/>
        <a:p>
          <a:pPr algn="ctr" rtl="1"/>
          <a:endParaRPr lang="ar-SA" sz="2000" b="1"/>
        </a:p>
      </dgm:t>
    </dgm:pt>
    <dgm:pt modelId="{24FA1005-C9E2-4C65-AD43-F3DD4154A3E4}" type="sibTrans" cxnId="{6E2779DE-C151-4251-B291-D99367ADD095}">
      <dgm:prSet/>
      <dgm:spPr/>
      <dgm:t>
        <a:bodyPr/>
        <a:lstStyle/>
        <a:p>
          <a:pPr algn="ctr" rtl="1"/>
          <a:endParaRPr lang="ar-SA" sz="2000" b="1"/>
        </a:p>
      </dgm:t>
    </dgm:pt>
    <dgm:pt modelId="{9C16CB75-7635-4E50-941D-543868B886EA}" type="pres">
      <dgm:prSet presAssocID="{370891CF-1970-42F7-A801-9C9AB23CFC1C}" presName="linear" presStyleCnt="0">
        <dgm:presLayoutVars>
          <dgm:dir/>
          <dgm:animLvl val="lvl"/>
          <dgm:resizeHandles val="exact"/>
        </dgm:presLayoutVars>
      </dgm:prSet>
      <dgm:spPr/>
      <dgm:t>
        <a:bodyPr/>
        <a:lstStyle/>
        <a:p>
          <a:pPr rtl="1"/>
          <a:endParaRPr lang="ar-SA"/>
        </a:p>
      </dgm:t>
    </dgm:pt>
    <dgm:pt modelId="{1CFD4DCA-C7F2-4D9E-A104-35AD8B4D93C5}" type="pres">
      <dgm:prSet presAssocID="{3A34FB24-CC38-4A69-84A7-E835259B03BA}" presName="parentLin" presStyleCnt="0"/>
      <dgm:spPr/>
    </dgm:pt>
    <dgm:pt modelId="{4D5B1E7E-2FBF-45B2-9B9E-035B080338C6}" type="pres">
      <dgm:prSet presAssocID="{3A34FB24-CC38-4A69-84A7-E835259B03BA}" presName="parentLeftMargin" presStyleLbl="node1" presStyleIdx="0" presStyleCnt="4"/>
      <dgm:spPr/>
      <dgm:t>
        <a:bodyPr/>
        <a:lstStyle/>
        <a:p>
          <a:pPr rtl="1"/>
          <a:endParaRPr lang="ar-SA"/>
        </a:p>
      </dgm:t>
    </dgm:pt>
    <dgm:pt modelId="{57BD5990-4C7F-4583-9EE2-BB0A059BCEB7}" type="pres">
      <dgm:prSet presAssocID="{3A34FB24-CC38-4A69-84A7-E835259B03BA}" presName="parentText" presStyleLbl="node1" presStyleIdx="0" presStyleCnt="4">
        <dgm:presLayoutVars>
          <dgm:chMax val="0"/>
          <dgm:bulletEnabled val="1"/>
        </dgm:presLayoutVars>
      </dgm:prSet>
      <dgm:spPr/>
      <dgm:t>
        <a:bodyPr/>
        <a:lstStyle/>
        <a:p>
          <a:pPr rtl="1"/>
          <a:endParaRPr lang="ar-SA"/>
        </a:p>
      </dgm:t>
    </dgm:pt>
    <dgm:pt modelId="{9C5A6422-0FBC-4E96-848F-2F8A12AC96F7}" type="pres">
      <dgm:prSet presAssocID="{3A34FB24-CC38-4A69-84A7-E835259B03BA}" presName="negativeSpace" presStyleCnt="0"/>
      <dgm:spPr/>
    </dgm:pt>
    <dgm:pt modelId="{E352AF0C-B383-4F40-90CE-4A458EF4158A}" type="pres">
      <dgm:prSet presAssocID="{3A34FB24-CC38-4A69-84A7-E835259B03BA}" presName="childText" presStyleLbl="conFgAcc1" presStyleIdx="0" presStyleCnt="4">
        <dgm:presLayoutVars>
          <dgm:bulletEnabled val="1"/>
        </dgm:presLayoutVars>
      </dgm:prSet>
      <dgm:spPr/>
    </dgm:pt>
    <dgm:pt modelId="{7BDDE901-D203-46C4-8F12-BD26CB82BED8}" type="pres">
      <dgm:prSet presAssocID="{347D2F6D-DDF7-4971-BF9F-E16E729F6F20}" presName="spaceBetweenRectangles" presStyleCnt="0"/>
      <dgm:spPr/>
    </dgm:pt>
    <dgm:pt modelId="{097E5B8E-8728-4634-BBB5-F5EFCB01D02D}" type="pres">
      <dgm:prSet presAssocID="{AF660BAE-6F73-4117-91DA-2EA44B19D20F}" presName="parentLin" presStyleCnt="0"/>
      <dgm:spPr/>
    </dgm:pt>
    <dgm:pt modelId="{B3E64081-423E-4CF7-A040-91B49622AEDD}" type="pres">
      <dgm:prSet presAssocID="{AF660BAE-6F73-4117-91DA-2EA44B19D20F}" presName="parentLeftMargin" presStyleLbl="node1" presStyleIdx="0" presStyleCnt="4"/>
      <dgm:spPr/>
      <dgm:t>
        <a:bodyPr/>
        <a:lstStyle/>
        <a:p>
          <a:pPr rtl="1"/>
          <a:endParaRPr lang="ar-SA"/>
        </a:p>
      </dgm:t>
    </dgm:pt>
    <dgm:pt modelId="{FF385376-A052-4BF0-B96F-C6846FC51D89}" type="pres">
      <dgm:prSet presAssocID="{AF660BAE-6F73-4117-91DA-2EA44B19D20F}" presName="parentText" presStyleLbl="node1" presStyleIdx="1" presStyleCnt="4">
        <dgm:presLayoutVars>
          <dgm:chMax val="0"/>
          <dgm:bulletEnabled val="1"/>
        </dgm:presLayoutVars>
      </dgm:prSet>
      <dgm:spPr/>
      <dgm:t>
        <a:bodyPr/>
        <a:lstStyle/>
        <a:p>
          <a:pPr rtl="1"/>
          <a:endParaRPr lang="ar-SA"/>
        </a:p>
      </dgm:t>
    </dgm:pt>
    <dgm:pt modelId="{CC658914-CB1B-4619-8622-B3D2E1504356}" type="pres">
      <dgm:prSet presAssocID="{AF660BAE-6F73-4117-91DA-2EA44B19D20F}" presName="negativeSpace" presStyleCnt="0"/>
      <dgm:spPr/>
    </dgm:pt>
    <dgm:pt modelId="{3FF97AE5-2759-4CFB-A137-60A252F6BC6D}" type="pres">
      <dgm:prSet presAssocID="{AF660BAE-6F73-4117-91DA-2EA44B19D20F}" presName="childText" presStyleLbl="conFgAcc1" presStyleIdx="1" presStyleCnt="4">
        <dgm:presLayoutVars>
          <dgm:bulletEnabled val="1"/>
        </dgm:presLayoutVars>
      </dgm:prSet>
      <dgm:spPr/>
    </dgm:pt>
    <dgm:pt modelId="{BC0038C0-49B1-4C37-8470-56041B33644B}" type="pres">
      <dgm:prSet presAssocID="{F7553084-4C8E-4B11-A820-0A5D60A5DFD2}" presName="spaceBetweenRectangles" presStyleCnt="0"/>
      <dgm:spPr/>
    </dgm:pt>
    <dgm:pt modelId="{7B92C0D8-FE64-40F2-BAE9-432CD1A78C7F}" type="pres">
      <dgm:prSet presAssocID="{B289D6A3-0935-4BE8-8584-F7C8C7F69D7E}" presName="parentLin" presStyleCnt="0"/>
      <dgm:spPr/>
    </dgm:pt>
    <dgm:pt modelId="{1E7BBAD4-774A-4882-9FE4-6F00F4F826E2}" type="pres">
      <dgm:prSet presAssocID="{B289D6A3-0935-4BE8-8584-F7C8C7F69D7E}" presName="parentLeftMargin" presStyleLbl="node1" presStyleIdx="1" presStyleCnt="4"/>
      <dgm:spPr/>
      <dgm:t>
        <a:bodyPr/>
        <a:lstStyle/>
        <a:p>
          <a:pPr rtl="1"/>
          <a:endParaRPr lang="ar-SA"/>
        </a:p>
      </dgm:t>
    </dgm:pt>
    <dgm:pt modelId="{D5A4FD91-4EF2-4423-9432-CA0CC43026DA}" type="pres">
      <dgm:prSet presAssocID="{B289D6A3-0935-4BE8-8584-F7C8C7F69D7E}" presName="parentText" presStyleLbl="node1" presStyleIdx="2" presStyleCnt="4">
        <dgm:presLayoutVars>
          <dgm:chMax val="0"/>
          <dgm:bulletEnabled val="1"/>
        </dgm:presLayoutVars>
      </dgm:prSet>
      <dgm:spPr/>
      <dgm:t>
        <a:bodyPr/>
        <a:lstStyle/>
        <a:p>
          <a:pPr rtl="1"/>
          <a:endParaRPr lang="ar-SA"/>
        </a:p>
      </dgm:t>
    </dgm:pt>
    <dgm:pt modelId="{F692CA10-3855-4086-BB85-B537E8B6CC70}" type="pres">
      <dgm:prSet presAssocID="{B289D6A3-0935-4BE8-8584-F7C8C7F69D7E}" presName="negativeSpace" presStyleCnt="0"/>
      <dgm:spPr/>
    </dgm:pt>
    <dgm:pt modelId="{006A7039-0FD3-44A2-B932-D835686441DB}" type="pres">
      <dgm:prSet presAssocID="{B289D6A3-0935-4BE8-8584-F7C8C7F69D7E}" presName="childText" presStyleLbl="conFgAcc1" presStyleIdx="2" presStyleCnt="4">
        <dgm:presLayoutVars>
          <dgm:bulletEnabled val="1"/>
        </dgm:presLayoutVars>
      </dgm:prSet>
      <dgm:spPr/>
    </dgm:pt>
    <dgm:pt modelId="{9731EAB7-E91C-4C16-9489-53C7485F0BFA}" type="pres">
      <dgm:prSet presAssocID="{B6FFEEF2-EF3D-4C72-A768-088D113AD605}" presName="spaceBetweenRectangles" presStyleCnt="0"/>
      <dgm:spPr/>
    </dgm:pt>
    <dgm:pt modelId="{6BAD3B96-A48D-46B7-9819-0CC5322C1900}" type="pres">
      <dgm:prSet presAssocID="{D2BD9F86-5CDF-4FF7-BE52-722FFAAF8E02}" presName="parentLin" presStyleCnt="0"/>
      <dgm:spPr/>
    </dgm:pt>
    <dgm:pt modelId="{F6717FAF-B11E-4DA7-82FB-229857B7CD49}" type="pres">
      <dgm:prSet presAssocID="{D2BD9F86-5CDF-4FF7-BE52-722FFAAF8E02}" presName="parentLeftMargin" presStyleLbl="node1" presStyleIdx="2" presStyleCnt="4"/>
      <dgm:spPr/>
      <dgm:t>
        <a:bodyPr/>
        <a:lstStyle/>
        <a:p>
          <a:pPr rtl="1"/>
          <a:endParaRPr lang="ar-SA"/>
        </a:p>
      </dgm:t>
    </dgm:pt>
    <dgm:pt modelId="{D42359D6-B912-422E-BA56-20D1BB10C0DD}" type="pres">
      <dgm:prSet presAssocID="{D2BD9F86-5CDF-4FF7-BE52-722FFAAF8E02}" presName="parentText" presStyleLbl="node1" presStyleIdx="3" presStyleCnt="4">
        <dgm:presLayoutVars>
          <dgm:chMax val="0"/>
          <dgm:bulletEnabled val="1"/>
        </dgm:presLayoutVars>
      </dgm:prSet>
      <dgm:spPr/>
      <dgm:t>
        <a:bodyPr/>
        <a:lstStyle/>
        <a:p>
          <a:pPr rtl="1"/>
          <a:endParaRPr lang="ar-SA"/>
        </a:p>
      </dgm:t>
    </dgm:pt>
    <dgm:pt modelId="{90449163-8CCF-44C1-BA6B-7D4DE5AD8564}" type="pres">
      <dgm:prSet presAssocID="{D2BD9F86-5CDF-4FF7-BE52-722FFAAF8E02}" presName="negativeSpace" presStyleCnt="0"/>
      <dgm:spPr/>
    </dgm:pt>
    <dgm:pt modelId="{220EC6A3-E6F6-445E-AA27-69A9B2408049}" type="pres">
      <dgm:prSet presAssocID="{D2BD9F86-5CDF-4FF7-BE52-722FFAAF8E02}" presName="childText" presStyleLbl="conFgAcc1" presStyleIdx="3" presStyleCnt="4" custLinFactY="-56944" custLinFactNeighborX="4345" custLinFactNeighborY="-100000">
        <dgm:presLayoutVars>
          <dgm:bulletEnabled val="1"/>
        </dgm:presLayoutVars>
      </dgm:prSet>
      <dgm:spPr/>
    </dgm:pt>
  </dgm:ptLst>
  <dgm:cxnLst>
    <dgm:cxn modelId="{C48568B6-8F4D-4848-A25C-8B78538F8A2C}" type="presOf" srcId="{AF660BAE-6F73-4117-91DA-2EA44B19D20F}" destId="{FF385376-A052-4BF0-B96F-C6846FC51D89}" srcOrd="1" destOrd="0" presId="urn:microsoft.com/office/officeart/2005/8/layout/list1"/>
    <dgm:cxn modelId="{839B2326-3CE8-47DD-8C36-38565FFDF1F2}" type="presOf" srcId="{B289D6A3-0935-4BE8-8584-F7C8C7F69D7E}" destId="{1E7BBAD4-774A-4882-9FE4-6F00F4F826E2}" srcOrd="0" destOrd="0" presId="urn:microsoft.com/office/officeart/2005/8/layout/list1"/>
    <dgm:cxn modelId="{80E2D78C-0E59-4CAB-917D-A74853C6AAAA}" type="presOf" srcId="{3A34FB24-CC38-4A69-84A7-E835259B03BA}" destId="{4D5B1E7E-2FBF-45B2-9B9E-035B080338C6}" srcOrd="0" destOrd="0" presId="urn:microsoft.com/office/officeart/2005/8/layout/list1"/>
    <dgm:cxn modelId="{4528E915-D774-451A-BB9F-8FB455634806}" type="presOf" srcId="{3A34FB24-CC38-4A69-84A7-E835259B03BA}" destId="{57BD5990-4C7F-4583-9EE2-BB0A059BCEB7}" srcOrd="1" destOrd="0" presId="urn:microsoft.com/office/officeart/2005/8/layout/list1"/>
    <dgm:cxn modelId="{D0CDC38D-BD1B-45EB-A76D-C9882B16DE47}" srcId="{370891CF-1970-42F7-A801-9C9AB23CFC1C}" destId="{AF660BAE-6F73-4117-91DA-2EA44B19D20F}" srcOrd="1" destOrd="0" parTransId="{55D38FE4-8D1E-4A28-993F-10BD296BB00B}" sibTransId="{F7553084-4C8E-4B11-A820-0A5D60A5DFD2}"/>
    <dgm:cxn modelId="{31EE47D1-21FB-4365-88D4-FF5C4B263CCA}" type="presOf" srcId="{D2BD9F86-5CDF-4FF7-BE52-722FFAAF8E02}" destId="{F6717FAF-B11E-4DA7-82FB-229857B7CD49}" srcOrd="0" destOrd="0" presId="urn:microsoft.com/office/officeart/2005/8/layout/list1"/>
    <dgm:cxn modelId="{2DF97892-C491-44EC-9671-19D49A9DC2AE}" type="presOf" srcId="{B289D6A3-0935-4BE8-8584-F7C8C7F69D7E}" destId="{D5A4FD91-4EF2-4423-9432-CA0CC43026DA}" srcOrd="1" destOrd="0" presId="urn:microsoft.com/office/officeart/2005/8/layout/list1"/>
    <dgm:cxn modelId="{A92D79EC-E4BB-4B45-BC5D-750EBB7B8EF5}" type="presOf" srcId="{AF660BAE-6F73-4117-91DA-2EA44B19D20F}" destId="{B3E64081-423E-4CF7-A040-91B49622AEDD}" srcOrd="0" destOrd="0" presId="urn:microsoft.com/office/officeart/2005/8/layout/list1"/>
    <dgm:cxn modelId="{295AA4C3-0A7F-4676-BFF1-6CBCB5201E10}" srcId="{370891CF-1970-42F7-A801-9C9AB23CFC1C}" destId="{B289D6A3-0935-4BE8-8584-F7C8C7F69D7E}" srcOrd="2" destOrd="0" parTransId="{AB54F887-DB08-4DB9-B2E2-DC69E9489589}" sibTransId="{B6FFEEF2-EF3D-4C72-A768-088D113AD605}"/>
    <dgm:cxn modelId="{260E6BBE-0ECB-486F-B11B-2C37331DA333}" type="presOf" srcId="{370891CF-1970-42F7-A801-9C9AB23CFC1C}" destId="{9C16CB75-7635-4E50-941D-543868B886EA}" srcOrd="0" destOrd="0" presId="urn:microsoft.com/office/officeart/2005/8/layout/list1"/>
    <dgm:cxn modelId="{6E2779DE-C151-4251-B291-D99367ADD095}" srcId="{370891CF-1970-42F7-A801-9C9AB23CFC1C}" destId="{D2BD9F86-5CDF-4FF7-BE52-722FFAAF8E02}" srcOrd="3" destOrd="0" parTransId="{1BAADF42-A10F-4893-B36D-9764FBBEE60C}" sibTransId="{24FA1005-C9E2-4C65-AD43-F3DD4154A3E4}"/>
    <dgm:cxn modelId="{E8EFC4A8-F608-4205-933B-75DA49C9FCEA}" srcId="{370891CF-1970-42F7-A801-9C9AB23CFC1C}" destId="{3A34FB24-CC38-4A69-84A7-E835259B03BA}" srcOrd="0" destOrd="0" parTransId="{6AB1B74A-F145-4E61-AF50-08674DA1D799}" sibTransId="{347D2F6D-DDF7-4971-BF9F-E16E729F6F20}"/>
    <dgm:cxn modelId="{45646D14-E4D9-4E9E-9DCA-7A2E28A9EAD4}" type="presOf" srcId="{D2BD9F86-5CDF-4FF7-BE52-722FFAAF8E02}" destId="{D42359D6-B912-422E-BA56-20D1BB10C0DD}" srcOrd="1" destOrd="0" presId="urn:microsoft.com/office/officeart/2005/8/layout/list1"/>
    <dgm:cxn modelId="{EB8BB30A-3838-4F72-9FE2-2736A0B05922}" type="presParOf" srcId="{9C16CB75-7635-4E50-941D-543868B886EA}" destId="{1CFD4DCA-C7F2-4D9E-A104-35AD8B4D93C5}" srcOrd="0" destOrd="0" presId="urn:microsoft.com/office/officeart/2005/8/layout/list1"/>
    <dgm:cxn modelId="{6BCB232B-8118-4477-AEED-4DE88A7A918B}" type="presParOf" srcId="{1CFD4DCA-C7F2-4D9E-A104-35AD8B4D93C5}" destId="{4D5B1E7E-2FBF-45B2-9B9E-035B080338C6}" srcOrd="0" destOrd="0" presId="urn:microsoft.com/office/officeart/2005/8/layout/list1"/>
    <dgm:cxn modelId="{7C7E14CB-C190-4E2B-9C79-68AB21B47DBE}" type="presParOf" srcId="{1CFD4DCA-C7F2-4D9E-A104-35AD8B4D93C5}" destId="{57BD5990-4C7F-4583-9EE2-BB0A059BCEB7}" srcOrd="1" destOrd="0" presId="urn:microsoft.com/office/officeart/2005/8/layout/list1"/>
    <dgm:cxn modelId="{451700D3-4DD8-42BE-9D1E-2781536FDE9A}" type="presParOf" srcId="{9C16CB75-7635-4E50-941D-543868B886EA}" destId="{9C5A6422-0FBC-4E96-848F-2F8A12AC96F7}" srcOrd="1" destOrd="0" presId="urn:microsoft.com/office/officeart/2005/8/layout/list1"/>
    <dgm:cxn modelId="{628EB0D5-7F80-42E1-897F-E29AD56500E7}" type="presParOf" srcId="{9C16CB75-7635-4E50-941D-543868B886EA}" destId="{E352AF0C-B383-4F40-90CE-4A458EF4158A}" srcOrd="2" destOrd="0" presId="urn:microsoft.com/office/officeart/2005/8/layout/list1"/>
    <dgm:cxn modelId="{37CB923F-3A39-40E3-8F0D-03ED3927D8D2}" type="presParOf" srcId="{9C16CB75-7635-4E50-941D-543868B886EA}" destId="{7BDDE901-D203-46C4-8F12-BD26CB82BED8}" srcOrd="3" destOrd="0" presId="urn:microsoft.com/office/officeart/2005/8/layout/list1"/>
    <dgm:cxn modelId="{D3CEE66B-752D-46FE-915E-810192B2D135}" type="presParOf" srcId="{9C16CB75-7635-4E50-941D-543868B886EA}" destId="{097E5B8E-8728-4634-BBB5-F5EFCB01D02D}" srcOrd="4" destOrd="0" presId="urn:microsoft.com/office/officeart/2005/8/layout/list1"/>
    <dgm:cxn modelId="{F8AD8D43-5329-475C-AFDF-3B65CEA94F3F}" type="presParOf" srcId="{097E5B8E-8728-4634-BBB5-F5EFCB01D02D}" destId="{B3E64081-423E-4CF7-A040-91B49622AEDD}" srcOrd="0" destOrd="0" presId="urn:microsoft.com/office/officeart/2005/8/layout/list1"/>
    <dgm:cxn modelId="{29598236-F8F7-4A46-8588-68F8800BAB29}" type="presParOf" srcId="{097E5B8E-8728-4634-BBB5-F5EFCB01D02D}" destId="{FF385376-A052-4BF0-B96F-C6846FC51D89}" srcOrd="1" destOrd="0" presId="urn:microsoft.com/office/officeart/2005/8/layout/list1"/>
    <dgm:cxn modelId="{72F0687B-7707-4699-B07B-5FD65A134AD5}" type="presParOf" srcId="{9C16CB75-7635-4E50-941D-543868B886EA}" destId="{CC658914-CB1B-4619-8622-B3D2E1504356}" srcOrd="5" destOrd="0" presId="urn:microsoft.com/office/officeart/2005/8/layout/list1"/>
    <dgm:cxn modelId="{687DD7FF-048A-4403-8F62-8CB479437F23}" type="presParOf" srcId="{9C16CB75-7635-4E50-941D-543868B886EA}" destId="{3FF97AE5-2759-4CFB-A137-60A252F6BC6D}" srcOrd="6" destOrd="0" presId="urn:microsoft.com/office/officeart/2005/8/layout/list1"/>
    <dgm:cxn modelId="{E0C8F414-DAED-4E00-B593-946A86336A35}" type="presParOf" srcId="{9C16CB75-7635-4E50-941D-543868B886EA}" destId="{BC0038C0-49B1-4C37-8470-56041B33644B}" srcOrd="7" destOrd="0" presId="urn:microsoft.com/office/officeart/2005/8/layout/list1"/>
    <dgm:cxn modelId="{5CD3DB7A-2A02-4A3E-8F0E-F239434C318A}" type="presParOf" srcId="{9C16CB75-7635-4E50-941D-543868B886EA}" destId="{7B92C0D8-FE64-40F2-BAE9-432CD1A78C7F}" srcOrd="8" destOrd="0" presId="urn:microsoft.com/office/officeart/2005/8/layout/list1"/>
    <dgm:cxn modelId="{73A51115-110F-42D5-95CE-346ACB52F788}" type="presParOf" srcId="{7B92C0D8-FE64-40F2-BAE9-432CD1A78C7F}" destId="{1E7BBAD4-774A-4882-9FE4-6F00F4F826E2}" srcOrd="0" destOrd="0" presId="urn:microsoft.com/office/officeart/2005/8/layout/list1"/>
    <dgm:cxn modelId="{4079E5A3-B3C1-4894-BFAD-09CB7B43285E}" type="presParOf" srcId="{7B92C0D8-FE64-40F2-BAE9-432CD1A78C7F}" destId="{D5A4FD91-4EF2-4423-9432-CA0CC43026DA}" srcOrd="1" destOrd="0" presId="urn:microsoft.com/office/officeart/2005/8/layout/list1"/>
    <dgm:cxn modelId="{E70CD02E-C7AE-4993-84CA-47F69B98A15A}" type="presParOf" srcId="{9C16CB75-7635-4E50-941D-543868B886EA}" destId="{F692CA10-3855-4086-BB85-B537E8B6CC70}" srcOrd="9" destOrd="0" presId="urn:microsoft.com/office/officeart/2005/8/layout/list1"/>
    <dgm:cxn modelId="{DF89BCC7-97C0-40C1-AB36-63327D296095}" type="presParOf" srcId="{9C16CB75-7635-4E50-941D-543868B886EA}" destId="{006A7039-0FD3-44A2-B932-D835686441DB}" srcOrd="10" destOrd="0" presId="urn:microsoft.com/office/officeart/2005/8/layout/list1"/>
    <dgm:cxn modelId="{973F463E-80D3-476E-8B80-9D9D1C2AF53D}" type="presParOf" srcId="{9C16CB75-7635-4E50-941D-543868B886EA}" destId="{9731EAB7-E91C-4C16-9489-53C7485F0BFA}" srcOrd="11" destOrd="0" presId="urn:microsoft.com/office/officeart/2005/8/layout/list1"/>
    <dgm:cxn modelId="{F296E836-2BE6-4D2F-8080-D0CF44FBE059}" type="presParOf" srcId="{9C16CB75-7635-4E50-941D-543868B886EA}" destId="{6BAD3B96-A48D-46B7-9819-0CC5322C1900}" srcOrd="12" destOrd="0" presId="urn:microsoft.com/office/officeart/2005/8/layout/list1"/>
    <dgm:cxn modelId="{18F0A99A-9738-4987-98E4-4C0A15942113}" type="presParOf" srcId="{6BAD3B96-A48D-46B7-9819-0CC5322C1900}" destId="{F6717FAF-B11E-4DA7-82FB-229857B7CD49}" srcOrd="0" destOrd="0" presId="urn:microsoft.com/office/officeart/2005/8/layout/list1"/>
    <dgm:cxn modelId="{68CCE889-CD17-4129-B37E-AB893190CFC9}" type="presParOf" srcId="{6BAD3B96-A48D-46B7-9819-0CC5322C1900}" destId="{D42359D6-B912-422E-BA56-20D1BB10C0DD}" srcOrd="1" destOrd="0" presId="urn:microsoft.com/office/officeart/2005/8/layout/list1"/>
    <dgm:cxn modelId="{AC18C5AD-58D1-4BEA-A676-0EA910697997}" type="presParOf" srcId="{9C16CB75-7635-4E50-941D-543868B886EA}" destId="{90449163-8CCF-44C1-BA6B-7D4DE5AD8564}" srcOrd="13" destOrd="0" presId="urn:microsoft.com/office/officeart/2005/8/layout/list1"/>
    <dgm:cxn modelId="{515883CB-5ED9-4339-BAE9-043655D475A9}" type="presParOf" srcId="{9C16CB75-7635-4E50-941D-543868B886EA}" destId="{220EC6A3-E6F6-445E-AA27-69A9B2408049}"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01023A28-E180-4DFC-89F9-B318A239DB35}" type="doc">
      <dgm:prSet loTypeId="urn:microsoft.com/office/officeart/2005/8/layout/hProcess9" loCatId="process" qsTypeId="urn:microsoft.com/office/officeart/2005/8/quickstyle/3d1" qsCatId="3D" csTypeId="urn:microsoft.com/office/officeart/2005/8/colors/colorful1" csCatId="colorful" phldr="1"/>
      <dgm:spPr/>
      <dgm:t>
        <a:bodyPr/>
        <a:lstStyle/>
        <a:p>
          <a:pPr rtl="1"/>
          <a:endParaRPr lang="ar-SA"/>
        </a:p>
      </dgm:t>
    </dgm:pt>
    <dgm:pt modelId="{D1BEB165-D24D-4058-AE1B-0BB0CC5D15B3}">
      <dgm:prSet phldrT="[نص]" custT="1"/>
      <dgm:spPr/>
      <dgm:t>
        <a:bodyPr/>
        <a:lstStyle/>
        <a:p>
          <a:pPr rtl="1"/>
          <a:r>
            <a:rPr lang="ar-SA" sz="2800" b="1" dirty="0">
              <a:solidFill>
                <a:schemeClr val="accent3">
                  <a:lumMod val="50000"/>
                </a:schemeClr>
              </a:solidFill>
              <a:cs typeface="+mn-cs"/>
            </a:rPr>
            <a:t>مشاكل نفسية</a:t>
          </a:r>
        </a:p>
      </dgm:t>
    </dgm:pt>
    <dgm:pt modelId="{9E99FEAF-E0E4-4EE9-95FD-B6F003166CF8}" type="parTrans" cxnId="{7108CD35-853C-4B4C-90F4-245DE7D854A9}">
      <dgm:prSet/>
      <dgm:spPr/>
      <dgm:t>
        <a:bodyPr/>
        <a:lstStyle/>
        <a:p>
          <a:pPr rtl="1"/>
          <a:endParaRPr lang="ar-SA" sz="2800" b="1">
            <a:solidFill>
              <a:schemeClr val="accent3">
                <a:lumMod val="50000"/>
              </a:schemeClr>
            </a:solidFill>
            <a:cs typeface="+mn-cs"/>
          </a:endParaRPr>
        </a:p>
      </dgm:t>
    </dgm:pt>
    <dgm:pt modelId="{191B06CA-A2A2-40C3-A825-79BFF499B5A6}" type="sibTrans" cxnId="{7108CD35-853C-4B4C-90F4-245DE7D854A9}">
      <dgm:prSet custT="1"/>
      <dgm:spPr/>
    </dgm:pt>
    <dgm:pt modelId="{EF9F8258-6BC2-44B3-AFBC-8C382A009036}">
      <dgm:prSet custT="1"/>
      <dgm:spPr/>
      <dgm:t>
        <a:bodyPr/>
        <a:lstStyle/>
        <a:p>
          <a:pPr rtl="1"/>
          <a:r>
            <a:rPr lang="ar-SA" sz="2800" b="1" dirty="0">
              <a:solidFill>
                <a:schemeClr val="accent4">
                  <a:lumMod val="75000"/>
                </a:schemeClr>
              </a:solidFill>
              <a:cs typeface="+mn-cs"/>
            </a:rPr>
            <a:t>أمراض سوء التغذية</a:t>
          </a:r>
        </a:p>
      </dgm:t>
    </dgm:pt>
    <dgm:pt modelId="{130640F9-E402-4542-A80D-F6F895B89AFD}" type="parTrans" cxnId="{9864D7BB-172E-4F82-AEE5-5922E57D57A0}">
      <dgm:prSet/>
      <dgm:spPr/>
      <dgm:t>
        <a:bodyPr/>
        <a:lstStyle/>
        <a:p>
          <a:pPr rtl="1"/>
          <a:endParaRPr lang="ar-SA" sz="2800" b="1">
            <a:cs typeface="+mn-cs"/>
          </a:endParaRPr>
        </a:p>
      </dgm:t>
    </dgm:pt>
    <dgm:pt modelId="{0370DFAB-8481-480A-A316-AF962AF92C1F}" type="sibTrans" cxnId="{9864D7BB-172E-4F82-AEE5-5922E57D57A0}">
      <dgm:prSet custT="1"/>
      <dgm:spPr/>
      <dgm:t>
        <a:bodyPr/>
        <a:lstStyle/>
        <a:p>
          <a:pPr rtl="1"/>
          <a:endParaRPr lang="ar-SA" sz="2800" b="1" dirty="0">
            <a:solidFill>
              <a:schemeClr val="accent4">
                <a:lumMod val="75000"/>
              </a:schemeClr>
            </a:solidFill>
            <a:cs typeface="+mn-cs"/>
          </a:endParaRPr>
        </a:p>
      </dgm:t>
    </dgm:pt>
    <dgm:pt modelId="{6E006916-0879-4A37-8D9C-B009DD2AAA05}">
      <dgm:prSet phldrT="[نص]" custT="1"/>
      <dgm:spPr/>
      <dgm:t>
        <a:bodyPr/>
        <a:lstStyle/>
        <a:p>
          <a:pPr algn="ctr" rtl="1"/>
          <a:r>
            <a:rPr lang="ar-SA" sz="2800" b="1" dirty="0">
              <a:solidFill>
                <a:schemeClr val="accent3">
                  <a:lumMod val="50000"/>
                </a:schemeClr>
              </a:solidFill>
              <a:cs typeface="+mn-cs"/>
            </a:rPr>
            <a:t>نزلات معوية</a:t>
          </a:r>
        </a:p>
      </dgm:t>
    </dgm:pt>
    <dgm:pt modelId="{5030BC63-3E06-4633-9952-73C899E0E32D}" type="sibTrans" cxnId="{0CD6510B-E593-4659-9B9A-94D9BD107A0B}">
      <dgm:prSet custT="1"/>
      <dgm:spPr/>
      <dgm:t>
        <a:bodyPr/>
        <a:lstStyle/>
        <a:p>
          <a:pPr rtl="1"/>
          <a:endParaRPr lang="ar-SA" sz="2800" b="1" dirty="0">
            <a:solidFill>
              <a:schemeClr val="accent3">
                <a:lumMod val="50000"/>
              </a:schemeClr>
            </a:solidFill>
            <a:cs typeface="+mn-cs"/>
          </a:endParaRPr>
        </a:p>
      </dgm:t>
    </dgm:pt>
    <dgm:pt modelId="{E3A2D0F2-64D2-4F55-AE22-B3756A92F63D}" type="parTrans" cxnId="{0CD6510B-E593-4659-9B9A-94D9BD107A0B}">
      <dgm:prSet/>
      <dgm:spPr/>
      <dgm:t>
        <a:bodyPr/>
        <a:lstStyle/>
        <a:p>
          <a:pPr rtl="1"/>
          <a:endParaRPr lang="ar-SA" sz="2800" b="1">
            <a:solidFill>
              <a:schemeClr val="accent3">
                <a:lumMod val="50000"/>
              </a:schemeClr>
            </a:solidFill>
            <a:cs typeface="+mn-cs"/>
          </a:endParaRPr>
        </a:p>
      </dgm:t>
    </dgm:pt>
    <dgm:pt modelId="{2D44FD1D-C6E4-4B0F-8368-8C21D6F35BA2}" type="pres">
      <dgm:prSet presAssocID="{01023A28-E180-4DFC-89F9-B318A239DB35}" presName="CompostProcess" presStyleCnt="0">
        <dgm:presLayoutVars>
          <dgm:dir/>
          <dgm:resizeHandles val="exact"/>
        </dgm:presLayoutVars>
      </dgm:prSet>
      <dgm:spPr/>
      <dgm:t>
        <a:bodyPr/>
        <a:lstStyle/>
        <a:p>
          <a:pPr rtl="1"/>
          <a:endParaRPr lang="ar-SA"/>
        </a:p>
      </dgm:t>
    </dgm:pt>
    <dgm:pt modelId="{4D48A111-3C17-466D-92E7-BDC860C108DC}" type="pres">
      <dgm:prSet presAssocID="{01023A28-E180-4DFC-89F9-B318A239DB35}" presName="arrow" presStyleLbl="bgShp" presStyleIdx="0" presStyleCnt="1"/>
      <dgm:spPr/>
    </dgm:pt>
    <dgm:pt modelId="{D9BAC00D-4723-45D9-BA99-EACA43CA8FD6}" type="pres">
      <dgm:prSet presAssocID="{01023A28-E180-4DFC-89F9-B318A239DB35}" presName="linearProcess" presStyleCnt="0"/>
      <dgm:spPr/>
    </dgm:pt>
    <dgm:pt modelId="{9DBE1552-71BF-4CE8-A1BE-DB437035F6C8}" type="pres">
      <dgm:prSet presAssocID="{D1BEB165-D24D-4058-AE1B-0BB0CC5D15B3}" presName="textNode" presStyleLbl="node1" presStyleIdx="0" presStyleCnt="3">
        <dgm:presLayoutVars>
          <dgm:bulletEnabled val="1"/>
        </dgm:presLayoutVars>
      </dgm:prSet>
      <dgm:spPr/>
      <dgm:t>
        <a:bodyPr/>
        <a:lstStyle/>
        <a:p>
          <a:pPr rtl="1"/>
          <a:endParaRPr lang="ar-SA"/>
        </a:p>
      </dgm:t>
    </dgm:pt>
    <dgm:pt modelId="{0FFB95D4-F2A9-4894-8C08-17004BD532E5}" type="pres">
      <dgm:prSet presAssocID="{191B06CA-A2A2-40C3-A825-79BFF499B5A6}" presName="sibTrans" presStyleCnt="0"/>
      <dgm:spPr/>
    </dgm:pt>
    <dgm:pt modelId="{03EB9072-04DD-4896-9B8F-11058B58D1FF}" type="pres">
      <dgm:prSet presAssocID="{6E006916-0879-4A37-8D9C-B009DD2AAA05}" presName="textNode" presStyleLbl="node1" presStyleIdx="1" presStyleCnt="3">
        <dgm:presLayoutVars>
          <dgm:bulletEnabled val="1"/>
        </dgm:presLayoutVars>
      </dgm:prSet>
      <dgm:spPr/>
      <dgm:t>
        <a:bodyPr/>
        <a:lstStyle/>
        <a:p>
          <a:pPr rtl="1"/>
          <a:endParaRPr lang="ar-SA"/>
        </a:p>
      </dgm:t>
    </dgm:pt>
    <dgm:pt modelId="{170B456F-607B-4222-A5B4-5282BBA7690B}" type="pres">
      <dgm:prSet presAssocID="{5030BC63-3E06-4633-9952-73C899E0E32D}" presName="sibTrans" presStyleCnt="0"/>
      <dgm:spPr/>
    </dgm:pt>
    <dgm:pt modelId="{55A52ECE-7B30-45BF-A2F8-83AB1D8F7927}" type="pres">
      <dgm:prSet presAssocID="{EF9F8258-6BC2-44B3-AFBC-8C382A009036}" presName="textNode" presStyleLbl="node1" presStyleIdx="2" presStyleCnt="3">
        <dgm:presLayoutVars>
          <dgm:bulletEnabled val="1"/>
        </dgm:presLayoutVars>
      </dgm:prSet>
      <dgm:spPr/>
      <dgm:t>
        <a:bodyPr/>
        <a:lstStyle/>
        <a:p>
          <a:pPr rtl="1"/>
          <a:endParaRPr lang="ar-SA"/>
        </a:p>
      </dgm:t>
    </dgm:pt>
  </dgm:ptLst>
  <dgm:cxnLst>
    <dgm:cxn modelId="{36A7DF9D-62A8-4E32-B74F-9DA5E864E69B}" type="presOf" srcId="{6E006916-0879-4A37-8D9C-B009DD2AAA05}" destId="{03EB9072-04DD-4896-9B8F-11058B58D1FF}" srcOrd="0" destOrd="0" presId="urn:microsoft.com/office/officeart/2005/8/layout/hProcess9"/>
    <dgm:cxn modelId="{0CD6510B-E593-4659-9B9A-94D9BD107A0B}" srcId="{01023A28-E180-4DFC-89F9-B318A239DB35}" destId="{6E006916-0879-4A37-8D9C-B009DD2AAA05}" srcOrd="1" destOrd="0" parTransId="{E3A2D0F2-64D2-4F55-AE22-B3756A92F63D}" sibTransId="{5030BC63-3E06-4633-9952-73C899E0E32D}"/>
    <dgm:cxn modelId="{7108CD35-853C-4B4C-90F4-245DE7D854A9}" srcId="{01023A28-E180-4DFC-89F9-B318A239DB35}" destId="{D1BEB165-D24D-4058-AE1B-0BB0CC5D15B3}" srcOrd="0" destOrd="0" parTransId="{9E99FEAF-E0E4-4EE9-95FD-B6F003166CF8}" sibTransId="{191B06CA-A2A2-40C3-A825-79BFF499B5A6}"/>
    <dgm:cxn modelId="{9864D7BB-172E-4F82-AEE5-5922E57D57A0}" srcId="{01023A28-E180-4DFC-89F9-B318A239DB35}" destId="{EF9F8258-6BC2-44B3-AFBC-8C382A009036}" srcOrd="2" destOrd="0" parTransId="{130640F9-E402-4542-A80D-F6F895B89AFD}" sibTransId="{0370DFAB-8481-480A-A316-AF962AF92C1F}"/>
    <dgm:cxn modelId="{CD069803-988D-475F-B6C2-BC0A310922F5}" type="presOf" srcId="{EF9F8258-6BC2-44B3-AFBC-8C382A009036}" destId="{55A52ECE-7B30-45BF-A2F8-83AB1D8F7927}" srcOrd="0" destOrd="0" presId="urn:microsoft.com/office/officeart/2005/8/layout/hProcess9"/>
    <dgm:cxn modelId="{0B884242-0EFD-4121-BACF-75F9FBC05577}" type="presOf" srcId="{01023A28-E180-4DFC-89F9-B318A239DB35}" destId="{2D44FD1D-C6E4-4B0F-8368-8C21D6F35BA2}" srcOrd="0" destOrd="0" presId="urn:microsoft.com/office/officeart/2005/8/layout/hProcess9"/>
    <dgm:cxn modelId="{08F3E645-7E7F-4918-8130-A4BCF7BDB7B6}" type="presOf" srcId="{D1BEB165-D24D-4058-AE1B-0BB0CC5D15B3}" destId="{9DBE1552-71BF-4CE8-A1BE-DB437035F6C8}" srcOrd="0" destOrd="0" presId="urn:microsoft.com/office/officeart/2005/8/layout/hProcess9"/>
    <dgm:cxn modelId="{01DED348-FDD9-407E-9A2D-08243012322D}" type="presParOf" srcId="{2D44FD1D-C6E4-4B0F-8368-8C21D6F35BA2}" destId="{4D48A111-3C17-466D-92E7-BDC860C108DC}" srcOrd="0" destOrd="0" presId="urn:microsoft.com/office/officeart/2005/8/layout/hProcess9"/>
    <dgm:cxn modelId="{42945FE9-DC7E-426F-9C6A-6C62B07E6E29}" type="presParOf" srcId="{2D44FD1D-C6E4-4B0F-8368-8C21D6F35BA2}" destId="{D9BAC00D-4723-45D9-BA99-EACA43CA8FD6}" srcOrd="1" destOrd="0" presId="urn:microsoft.com/office/officeart/2005/8/layout/hProcess9"/>
    <dgm:cxn modelId="{0A559CDF-F6EF-4D79-80DE-88F9409E2347}" type="presParOf" srcId="{D9BAC00D-4723-45D9-BA99-EACA43CA8FD6}" destId="{9DBE1552-71BF-4CE8-A1BE-DB437035F6C8}" srcOrd="0" destOrd="0" presId="urn:microsoft.com/office/officeart/2005/8/layout/hProcess9"/>
    <dgm:cxn modelId="{73A814BD-6BB3-4B19-92AB-693CC0379B42}" type="presParOf" srcId="{D9BAC00D-4723-45D9-BA99-EACA43CA8FD6}" destId="{0FFB95D4-F2A9-4894-8C08-17004BD532E5}" srcOrd="1" destOrd="0" presId="urn:microsoft.com/office/officeart/2005/8/layout/hProcess9"/>
    <dgm:cxn modelId="{CDD7E81B-4824-4F83-968A-6B31B422A71D}" type="presParOf" srcId="{D9BAC00D-4723-45D9-BA99-EACA43CA8FD6}" destId="{03EB9072-04DD-4896-9B8F-11058B58D1FF}" srcOrd="2" destOrd="0" presId="urn:microsoft.com/office/officeart/2005/8/layout/hProcess9"/>
    <dgm:cxn modelId="{27637BB2-C891-4B74-A50B-9013CC7C6B71}" type="presParOf" srcId="{D9BAC00D-4723-45D9-BA99-EACA43CA8FD6}" destId="{170B456F-607B-4222-A5B4-5282BBA7690B}" srcOrd="3" destOrd="0" presId="urn:microsoft.com/office/officeart/2005/8/layout/hProcess9"/>
    <dgm:cxn modelId="{02F42192-87E5-4B80-A62B-152094C38E8D}" type="presParOf" srcId="{D9BAC00D-4723-45D9-BA99-EACA43CA8FD6}" destId="{55A52ECE-7B30-45BF-A2F8-83AB1D8F7927}" srcOrd="4" destOrd="0" presId="urn:microsoft.com/office/officeart/2005/8/layout/hProcess9"/>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6BDCB5B-0C98-49C4-AB3A-C6631088B94C}" type="doc">
      <dgm:prSet loTypeId="urn:microsoft.com/office/officeart/2005/8/layout/vList3" loCatId="list" qsTypeId="urn:microsoft.com/office/officeart/2005/8/quickstyle/3d7" qsCatId="3D" csTypeId="urn:microsoft.com/office/officeart/2005/8/colors/colorful1" csCatId="colorful" phldr="1"/>
      <dgm:spPr/>
    </dgm:pt>
    <dgm:pt modelId="{5C2B9384-22A9-45B0-BA60-362A87870079}">
      <dgm:prSet phldrT="[نص]" custT="1"/>
      <dgm:spPr/>
      <dgm:t>
        <a:bodyPr/>
        <a:lstStyle/>
        <a:p>
          <a:pPr rtl="1"/>
          <a:r>
            <a:rPr lang="ar-SA" sz="72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cs typeface="DecoType Naskh Variants" panose="02010400000000000000" pitchFamily="2" charset="-78"/>
            </a:rPr>
            <a:t>الرضاعة الطبيعية</a:t>
          </a:r>
        </a:p>
      </dgm:t>
    </dgm:pt>
    <dgm:pt modelId="{61FA3ED5-CA35-4EF1-BA2C-7E09A18F0270}" type="parTrans" cxnId="{779C8BB3-B08F-4BAF-934E-A6E7F3051323}">
      <dgm:prSet/>
      <dgm:spPr/>
      <dgm:t>
        <a:bodyPr/>
        <a:lstStyle/>
        <a:p>
          <a:pPr rtl="1"/>
          <a:endParaRPr lang="ar-SA"/>
        </a:p>
      </dgm:t>
    </dgm:pt>
    <dgm:pt modelId="{3377C06A-C4FE-4AFB-88E5-D7643C2F08D5}" type="sibTrans" cxnId="{779C8BB3-B08F-4BAF-934E-A6E7F3051323}">
      <dgm:prSet/>
      <dgm:spPr/>
      <dgm:t>
        <a:bodyPr/>
        <a:lstStyle/>
        <a:p>
          <a:pPr rtl="1"/>
          <a:endParaRPr lang="ar-SA"/>
        </a:p>
      </dgm:t>
    </dgm:pt>
    <dgm:pt modelId="{916BB6DE-4E65-42DE-BAB6-E63F24C964E0}" type="pres">
      <dgm:prSet presAssocID="{36BDCB5B-0C98-49C4-AB3A-C6631088B94C}" presName="linearFlow" presStyleCnt="0">
        <dgm:presLayoutVars>
          <dgm:dir/>
          <dgm:resizeHandles val="exact"/>
        </dgm:presLayoutVars>
      </dgm:prSet>
      <dgm:spPr/>
    </dgm:pt>
    <dgm:pt modelId="{669167BA-18CE-47ED-B290-ECB774E94B05}" type="pres">
      <dgm:prSet presAssocID="{5C2B9384-22A9-45B0-BA60-362A87870079}" presName="composite" presStyleCnt="0"/>
      <dgm:spPr/>
    </dgm:pt>
    <dgm:pt modelId="{3691FCEF-D087-4C3E-9C88-F9F4B6D0E513}" type="pres">
      <dgm:prSet presAssocID="{5C2B9384-22A9-45B0-BA60-362A87870079}" presName="imgShp" presStyleLbl="fgImgPlace1" presStyleIdx="0" presStyleCnt="1"/>
      <dgm:spPr>
        <a:blipFill>
          <a:blip xmlns:r="http://schemas.openxmlformats.org/officeDocument/2006/relationships" r:embed="rId1">
            <a:extLst>
              <a:ext uri="{28A0092B-C50C-407E-A947-70E740481C1C}">
                <a14:useLocalDpi xmlns:a14="http://schemas.microsoft.com/office/drawing/2010/main" val="0"/>
              </a:ext>
            </a:extLst>
          </a:blip>
          <a:srcRect/>
          <a:stretch>
            <a:fillRect t="-16000" b="-16000"/>
          </a:stretch>
        </a:blipFill>
      </dgm:spPr>
    </dgm:pt>
    <dgm:pt modelId="{5761324A-FEA4-4FE9-A70A-E54F5C9A7122}" type="pres">
      <dgm:prSet presAssocID="{5C2B9384-22A9-45B0-BA60-362A87870079}" presName="txShp" presStyleLbl="node1" presStyleIdx="0" presStyleCnt="1">
        <dgm:presLayoutVars>
          <dgm:bulletEnabled val="1"/>
        </dgm:presLayoutVars>
      </dgm:prSet>
      <dgm:spPr/>
      <dgm:t>
        <a:bodyPr/>
        <a:lstStyle/>
        <a:p>
          <a:pPr rtl="1"/>
          <a:endParaRPr lang="ar-SA"/>
        </a:p>
      </dgm:t>
    </dgm:pt>
  </dgm:ptLst>
  <dgm:cxnLst>
    <dgm:cxn modelId="{779C8BB3-B08F-4BAF-934E-A6E7F3051323}" srcId="{36BDCB5B-0C98-49C4-AB3A-C6631088B94C}" destId="{5C2B9384-22A9-45B0-BA60-362A87870079}" srcOrd="0" destOrd="0" parTransId="{61FA3ED5-CA35-4EF1-BA2C-7E09A18F0270}" sibTransId="{3377C06A-C4FE-4AFB-88E5-D7643C2F08D5}"/>
    <dgm:cxn modelId="{AC300758-F49D-4D3F-9BFF-375B43CE12AB}" type="presOf" srcId="{36BDCB5B-0C98-49C4-AB3A-C6631088B94C}" destId="{916BB6DE-4E65-42DE-BAB6-E63F24C964E0}" srcOrd="0" destOrd="0" presId="urn:microsoft.com/office/officeart/2005/8/layout/vList3"/>
    <dgm:cxn modelId="{6E7AF29A-6E02-4A10-B7FC-BD42F5C14314}" type="presOf" srcId="{5C2B9384-22A9-45B0-BA60-362A87870079}" destId="{5761324A-FEA4-4FE9-A70A-E54F5C9A7122}" srcOrd="0" destOrd="0" presId="urn:microsoft.com/office/officeart/2005/8/layout/vList3"/>
    <dgm:cxn modelId="{0B1C77E5-95AF-4150-9F14-EE80DA115781}" type="presParOf" srcId="{916BB6DE-4E65-42DE-BAB6-E63F24C964E0}" destId="{669167BA-18CE-47ED-B290-ECB774E94B05}" srcOrd="0" destOrd="0" presId="urn:microsoft.com/office/officeart/2005/8/layout/vList3"/>
    <dgm:cxn modelId="{F3A0630E-D728-423B-8D98-B7BBE79F9C65}" type="presParOf" srcId="{669167BA-18CE-47ED-B290-ECB774E94B05}" destId="{3691FCEF-D087-4C3E-9C88-F9F4B6D0E513}" srcOrd="0" destOrd="0" presId="urn:microsoft.com/office/officeart/2005/8/layout/vList3"/>
    <dgm:cxn modelId="{E4810DE8-452F-4A00-A172-AD2C21A3AA80}" type="presParOf" srcId="{669167BA-18CE-47ED-B290-ECB774E94B05}" destId="{5761324A-FEA4-4FE9-A70A-E54F5C9A7122}"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CD1AD70-1D9F-421D-8EF5-D9B5A9C33C82}" type="doc">
      <dgm:prSet loTypeId="urn:microsoft.com/office/officeart/2005/8/layout/hList3" loCatId="list" qsTypeId="urn:microsoft.com/office/officeart/2005/8/quickstyle/3d2" qsCatId="3D" csTypeId="urn:microsoft.com/office/officeart/2005/8/colors/colorful3" csCatId="colorful" phldr="1"/>
      <dgm:spPr/>
      <dgm:t>
        <a:bodyPr/>
        <a:lstStyle/>
        <a:p>
          <a:pPr rtl="1"/>
          <a:endParaRPr lang="ar-SA"/>
        </a:p>
      </dgm:t>
    </dgm:pt>
    <dgm:pt modelId="{676659BA-AC03-464B-98CC-2AA2E937191E}">
      <dgm:prSet phldrT="[نص]"/>
      <dgm:spPr/>
      <dgm:t>
        <a:bodyPr/>
        <a:lstStyle/>
        <a:p>
          <a:pPr rtl="1"/>
          <a:r>
            <a:rPr lang="ar-SA" dirty="0" smtClean="0">
              <a:solidFill>
                <a:schemeClr val="bg1"/>
              </a:solidFill>
              <a:latin typeface="Andalus" panose="02020603050405020304" pitchFamily="18" charset="-78"/>
              <a:cs typeface="Andalus" panose="02020603050405020304" pitchFamily="18" charset="-78"/>
            </a:rPr>
            <a:t>الوقاية </a:t>
          </a:r>
          <a:r>
            <a:rPr lang="ar-SA" dirty="0">
              <a:solidFill>
                <a:schemeClr val="bg1"/>
              </a:solidFill>
              <a:latin typeface="Andalus" panose="02020603050405020304" pitchFamily="18" charset="-78"/>
              <a:cs typeface="Andalus" panose="02020603050405020304" pitchFamily="18" charset="-78"/>
            </a:rPr>
            <a:t>من الأمراض </a:t>
          </a:r>
          <a:r>
            <a:rPr lang="ar-SA" dirty="0" smtClean="0">
              <a:solidFill>
                <a:schemeClr val="bg1"/>
              </a:solidFill>
              <a:latin typeface="Andalus" panose="02020603050405020304" pitchFamily="18" charset="-78"/>
              <a:cs typeface="Andalus" panose="02020603050405020304" pitchFamily="18" charset="-78"/>
            </a:rPr>
            <a:t>المعدية مثل:</a:t>
          </a:r>
          <a:endParaRPr lang="ar-SA" dirty="0">
            <a:solidFill>
              <a:schemeClr val="bg1"/>
            </a:solidFill>
            <a:latin typeface="Andalus" panose="02020603050405020304" pitchFamily="18" charset="-78"/>
            <a:cs typeface="Andalus" panose="02020603050405020304" pitchFamily="18" charset="-78"/>
          </a:endParaRPr>
        </a:p>
      </dgm:t>
    </dgm:pt>
    <dgm:pt modelId="{1BAD1DD1-753A-47D2-A670-D0D7E172C3B8}" type="parTrans" cxnId="{62D7C1FC-325B-47A5-BFC5-77987A1C5C41}">
      <dgm:prSet/>
      <dgm:spPr/>
      <dgm:t>
        <a:bodyPr/>
        <a:lstStyle/>
        <a:p>
          <a:pPr rtl="1"/>
          <a:endParaRPr lang="ar-SA">
            <a:latin typeface="Andalus" panose="02020603050405020304" pitchFamily="18" charset="-78"/>
            <a:cs typeface="Andalus" panose="02020603050405020304" pitchFamily="18" charset="-78"/>
          </a:endParaRPr>
        </a:p>
      </dgm:t>
    </dgm:pt>
    <dgm:pt modelId="{97E779E6-4CF0-41F8-B9FF-748E81143923}" type="sibTrans" cxnId="{62D7C1FC-325B-47A5-BFC5-77987A1C5C41}">
      <dgm:prSet/>
      <dgm:spPr/>
      <dgm:t>
        <a:bodyPr/>
        <a:lstStyle/>
        <a:p>
          <a:pPr rtl="1"/>
          <a:endParaRPr lang="ar-SA">
            <a:latin typeface="Andalus" panose="02020603050405020304" pitchFamily="18" charset="-78"/>
            <a:cs typeface="Andalus" panose="02020603050405020304" pitchFamily="18" charset="-78"/>
          </a:endParaRPr>
        </a:p>
      </dgm:t>
    </dgm:pt>
    <dgm:pt modelId="{96F2AF7C-75E7-4BDB-AF11-60285C25E033}">
      <dgm:prSet phldrT="[نص]"/>
      <dgm:spPr/>
      <dgm:t>
        <a:bodyPr/>
        <a:lstStyle/>
        <a:p>
          <a:pPr rtl="1"/>
          <a:r>
            <a:rPr lang="ar-SA" dirty="0" smtClean="0">
              <a:latin typeface="Andalus" panose="02020603050405020304" pitchFamily="18" charset="-78"/>
              <a:cs typeface="Andalus" panose="02020603050405020304" pitchFamily="18" charset="-78"/>
            </a:rPr>
            <a:t>أمراض </a:t>
          </a:r>
          <a:r>
            <a:rPr lang="ar-SA" dirty="0">
              <a:latin typeface="Andalus" panose="02020603050405020304" pitchFamily="18" charset="-78"/>
              <a:cs typeface="Andalus" panose="02020603050405020304" pitchFamily="18" charset="-78"/>
            </a:rPr>
            <a:t>الجهاز التنفسي</a:t>
          </a:r>
        </a:p>
      </dgm:t>
    </dgm:pt>
    <dgm:pt modelId="{A1042484-8049-41D5-838C-5918C730F8EC}" type="parTrans" cxnId="{32FB55C2-6858-4E69-A3CE-D80D7C1B7732}">
      <dgm:prSet/>
      <dgm:spPr/>
      <dgm:t>
        <a:bodyPr/>
        <a:lstStyle/>
        <a:p>
          <a:pPr rtl="1"/>
          <a:endParaRPr lang="ar-SA">
            <a:latin typeface="Andalus" panose="02020603050405020304" pitchFamily="18" charset="-78"/>
            <a:cs typeface="Andalus" panose="02020603050405020304" pitchFamily="18" charset="-78"/>
          </a:endParaRPr>
        </a:p>
      </dgm:t>
    </dgm:pt>
    <dgm:pt modelId="{BA144D7D-9C4E-4895-9DA4-7BDCFCC379AD}" type="sibTrans" cxnId="{32FB55C2-6858-4E69-A3CE-D80D7C1B7732}">
      <dgm:prSet/>
      <dgm:spPr/>
      <dgm:t>
        <a:bodyPr/>
        <a:lstStyle/>
        <a:p>
          <a:pPr rtl="1"/>
          <a:endParaRPr lang="ar-SA">
            <a:latin typeface="Andalus" panose="02020603050405020304" pitchFamily="18" charset="-78"/>
            <a:cs typeface="Andalus" panose="02020603050405020304" pitchFamily="18" charset="-78"/>
          </a:endParaRPr>
        </a:p>
      </dgm:t>
    </dgm:pt>
    <dgm:pt modelId="{1B0B09E4-C817-462C-B08A-A184C8AD9133}">
      <dgm:prSet phldrT="[نص]"/>
      <dgm:spPr/>
      <dgm:t>
        <a:bodyPr/>
        <a:lstStyle/>
        <a:p>
          <a:pPr rtl="1"/>
          <a:r>
            <a:rPr lang="ar-SA" dirty="0" smtClean="0">
              <a:latin typeface="Andalus" panose="02020603050405020304" pitchFamily="18" charset="-78"/>
              <a:cs typeface="Andalus" panose="02020603050405020304" pitchFamily="18" charset="-78"/>
            </a:rPr>
            <a:t>التسمم</a:t>
          </a:r>
          <a:endParaRPr lang="ar-SA" dirty="0">
            <a:latin typeface="Andalus" panose="02020603050405020304" pitchFamily="18" charset="-78"/>
            <a:cs typeface="Andalus" panose="02020603050405020304" pitchFamily="18" charset="-78"/>
          </a:endParaRPr>
        </a:p>
      </dgm:t>
    </dgm:pt>
    <dgm:pt modelId="{A4D02CD7-111E-4BF5-A846-1144E54F9110}" type="parTrans" cxnId="{F48F757E-1ADB-4071-862C-21404C99A99D}">
      <dgm:prSet/>
      <dgm:spPr/>
      <dgm:t>
        <a:bodyPr/>
        <a:lstStyle/>
        <a:p>
          <a:pPr rtl="1"/>
          <a:endParaRPr lang="ar-SA">
            <a:latin typeface="Andalus" panose="02020603050405020304" pitchFamily="18" charset="-78"/>
            <a:cs typeface="Andalus" panose="02020603050405020304" pitchFamily="18" charset="-78"/>
          </a:endParaRPr>
        </a:p>
      </dgm:t>
    </dgm:pt>
    <dgm:pt modelId="{7B2E0D46-66AB-4510-944D-F3DB07400A11}" type="sibTrans" cxnId="{F48F757E-1ADB-4071-862C-21404C99A99D}">
      <dgm:prSet/>
      <dgm:spPr/>
      <dgm:t>
        <a:bodyPr/>
        <a:lstStyle/>
        <a:p>
          <a:pPr rtl="1"/>
          <a:endParaRPr lang="ar-SA">
            <a:latin typeface="Andalus" panose="02020603050405020304" pitchFamily="18" charset="-78"/>
            <a:cs typeface="Andalus" panose="02020603050405020304" pitchFamily="18" charset="-78"/>
          </a:endParaRPr>
        </a:p>
      </dgm:t>
    </dgm:pt>
    <dgm:pt modelId="{C477732F-A141-4E44-8028-73C638B474F5}">
      <dgm:prSet phldrT="[نص]"/>
      <dgm:spPr/>
      <dgm:t>
        <a:bodyPr/>
        <a:lstStyle/>
        <a:p>
          <a:pPr rtl="1"/>
          <a:r>
            <a:rPr lang="ar-SA" dirty="0" smtClean="0">
              <a:latin typeface="Andalus" panose="02020603050405020304" pitchFamily="18" charset="-78"/>
              <a:cs typeface="Andalus" panose="02020603050405020304" pitchFamily="18" charset="-78"/>
            </a:rPr>
            <a:t>النزلات </a:t>
          </a:r>
          <a:r>
            <a:rPr lang="ar-SA" dirty="0">
              <a:latin typeface="Andalus" panose="02020603050405020304" pitchFamily="18" charset="-78"/>
              <a:cs typeface="Andalus" panose="02020603050405020304" pitchFamily="18" charset="-78"/>
            </a:rPr>
            <a:t>المعوية</a:t>
          </a:r>
        </a:p>
      </dgm:t>
    </dgm:pt>
    <dgm:pt modelId="{7AABDA83-8AD2-4FC4-9232-8EF8C6665B3B}" type="parTrans" cxnId="{BE27170C-07BF-4F48-9942-5E5ABF1DB843}">
      <dgm:prSet/>
      <dgm:spPr/>
      <dgm:t>
        <a:bodyPr/>
        <a:lstStyle/>
        <a:p>
          <a:pPr rtl="1"/>
          <a:endParaRPr lang="ar-SA">
            <a:latin typeface="Andalus" panose="02020603050405020304" pitchFamily="18" charset="-78"/>
            <a:cs typeface="Andalus" panose="02020603050405020304" pitchFamily="18" charset="-78"/>
          </a:endParaRPr>
        </a:p>
      </dgm:t>
    </dgm:pt>
    <dgm:pt modelId="{6F09507C-6A76-4A79-A17D-DCE074688BE9}" type="sibTrans" cxnId="{BE27170C-07BF-4F48-9942-5E5ABF1DB843}">
      <dgm:prSet/>
      <dgm:spPr/>
      <dgm:t>
        <a:bodyPr/>
        <a:lstStyle/>
        <a:p>
          <a:pPr rtl="1"/>
          <a:endParaRPr lang="ar-SA">
            <a:latin typeface="Andalus" panose="02020603050405020304" pitchFamily="18" charset="-78"/>
            <a:cs typeface="Andalus" panose="02020603050405020304" pitchFamily="18" charset="-78"/>
          </a:endParaRPr>
        </a:p>
      </dgm:t>
    </dgm:pt>
    <dgm:pt modelId="{5A7B6D7E-1F58-46A8-8AF0-BCE53171E616}" type="pres">
      <dgm:prSet presAssocID="{CCD1AD70-1D9F-421D-8EF5-D9B5A9C33C82}" presName="composite" presStyleCnt="0">
        <dgm:presLayoutVars>
          <dgm:chMax val="1"/>
          <dgm:dir/>
          <dgm:resizeHandles val="exact"/>
        </dgm:presLayoutVars>
      </dgm:prSet>
      <dgm:spPr/>
      <dgm:t>
        <a:bodyPr/>
        <a:lstStyle/>
        <a:p>
          <a:pPr rtl="1"/>
          <a:endParaRPr lang="ar-SA"/>
        </a:p>
      </dgm:t>
    </dgm:pt>
    <dgm:pt modelId="{058364EE-8851-4D6B-881A-EFF720D0E109}" type="pres">
      <dgm:prSet presAssocID="{676659BA-AC03-464B-98CC-2AA2E937191E}" presName="roof" presStyleLbl="dkBgShp" presStyleIdx="0" presStyleCnt="2"/>
      <dgm:spPr/>
      <dgm:t>
        <a:bodyPr/>
        <a:lstStyle/>
        <a:p>
          <a:pPr rtl="1"/>
          <a:endParaRPr lang="ar-SA"/>
        </a:p>
      </dgm:t>
    </dgm:pt>
    <dgm:pt modelId="{2FEAAF87-4E99-4644-AEB1-18E3A01D9FE8}" type="pres">
      <dgm:prSet presAssocID="{676659BA-AC03-464B-98CC-2AA2E937191E}" presName="pillars" presStyleCnt="0"/>
      <dgm:spPr/>
    </dgm:pt>
    <dgm:pt modelId="{D0318C5F-5CD3-4F2F-ABDC-E08234D06818}" type="pres">
      <dgm:prSet presAssocID="{676659BA-AC03-464B-98CC-2AA2E937191E}" presName="pillar1" presStyleLbl="node1" presStyleIdx="0" presStyleCnt="3">
        <dgm:presLayoutVars>
          <dgm:bulletEnabled val="1"/>
        </dgm:presLayoutVars>
      </dgm:prSet>
      <dgm:spPr/>
      <dgm:t>
        <a:bodyPr/>
        <a:lstStyle/>
        <a:p>
          <a:pPr rtl="1"/>
          <a:endParaRPr lang="ar-SA"/>
        </a:p>
      </dgm:t>
    </dgm:pt>
    <dgm:pt modelId="{1B7F8041-3476-4B2B-83B5-40E877C833D2}" type="pres">
      <dgm:prSet presAssocID="{1B0B09E4-C817-462C-B08A-A184C8AD9133}" presName="pillarX" presStyleLbl="node1" presStyleIdx="1" presStyleCnt="3">
        <dgm:presLayoutVars>
          <dgm:bulletEnabled val="1"/>
        </dgm:presLayoutVars>
      </dgm:prSet>
      <dgm:spPr/>
      <dgm:t>
        <a:bodyPr/>
        <a:lstStyle/>
        <a:p>
          <a:pPr rtl="1"/>
          <a:endParaRPr lang="ar-SA"/>
        </a:p>
      </dgm:t>
    </dgm:pt>
    <dgm:pt modelId="{AF2A532D-6C67-45A7-B905-1A95A982DD69}" type="pres">
      <dgm:prSet presAssocID="{C477732F-A141-4E44-8028-73C638B474F5}" presName="pillarX" presStyleLbl="node1" presStyleIdx="2" presStyleCnt="3">
        <dgm:presLayoutVars>
          <dgm:bulletEnabled val="1"/>
        </dgm:presLayoutVars>
      </dgm:prSet>
      <dgm:spPr/>
      <dgm:t>
        <a:bodyPr/>
        <a:lstStyle/>
        <a:p>
          <a:pPr rtl="1"/>
          <a:endParaRPr lang="ar-SA"/>
        </a:p>
      </dgm:t>
    </dgm:pt>
    <dgm:pt modelId="{8F950C88-6F3C-46DB-B479-BDD38EBC9358}" type="pres">
      <dgm:prSet presAssocID="{676659BA-AC03-464B-98CC-2AA2E937191E}" presName="base" presStyleLbl="dkBgShp" presStyleIdx="1" presStyleCnt="2"/>
      <dgm:spPr/>
    </dgm:pt>
  </dgm:ptLst>
  <dgm:cxnLst>
    <dgm:cxn modelId="{BE27170C-07BF-4F48-9942-5E5ABF1DB843}" srcId="{676659BA-AC03-464B-98CC-2AA2E937191E}" destId="{C477732F-A141-4E44-8028-73C638B474F5}" srcOrd="2" destOrd="0" parTransId="{7AABDA83-8AD2-4FC4-9232-8EF8C6665B3B}" sibTransId="{6F09507C-6A76-4A79-A17D-DCE074688BE9}"/>
    <dgm:cxn modelId="{69CCE6FB-C4EF-4759-B11F-3324BF895E8E}" type="presOf" srcId="{676659BA-AC03-464B-98CC-2AA2E937191E}" destId="{058364EE-8851-4D6B-881A-EFF720D0E109}" srcOrd="0" destOrd="0" presId="urn:microsoft.com/office/officeart/2005/8/layout/hList3"/>
    <dgm:cxn modelId="{6FDD6FD5-FF62-4994-810A-25D4A29DD1F4}" type="presOf" srcId="{C477732F-A141-4E44-8028-73C638B474F5}" destId="{AF2A532D-6C67-45A7-B905-1A95A982DD69}" srcOrd="0" destOrd="0" presId="urn:microsoft.com/office/officeart/2005/8/layout/hList3"/>
    <dgm:cxn modelId="{92734270-2538-4243-B1E5-F5A705B441FA}" type="presOf" srcId="{CCD1AD70-1D9F-421D-8EF5-D9B5A9C33C82}" destId="{5A7B6D7E-1F58-46A8-8AF0-BCE53171E616}" srcOrd="0" destOrd="0" presId="urn:microsoft.com/office/officeart/2005/8/layout/hList3"/>
    <dgm:cxn modelId="{62D7C1FC-325B-47A5-BFC5-77987A1C5C41}" srcId="{CCD1AD70-1D9F-421D-8EF5-D9B5A9C33C82}" destId="{676659BA-AC03-464B-98CC-2AA2E937191E}" srcOrd="0" destOrd="0" parTransId="{1BAD1DD1-753A-47D2-A670-D0D7E172C3B8}" sibTransId="{97E779E6-4CF0-41F8-B9FF-748E81143923}"/>
    <dgm:cxn modelId="{F48F757E-1ADB-4071-862C-21404C99A99D}" srcId="{676659BA-AC03-464B-98CC-2AA2E937191E}" destId="{1B0B09E4-C817-462C-B08A-A184C8AD9133}" srcOrd="1" destOrd="0" parTransId="{A4D02CD7-111E-4BF5-A846-1144E54F9110}" sibTransId="{7B2E0D46-66AB-4510-944D-F3DB07400A11}"/>
    <dgm:cxn modelId="{8CB6060D-6436-4803-A1BD-D5EB2DF02B27}" type="presOf" srcId="{96F2AF7C-75E7-4BDB-AF11-60285C25E033}" destId="{D0318C5F-5CD3-4F2F-ABDC-E08234D06818}" srcOrd="0" destOrd="0" presId="urn:microsoft.com/office/officeart/2005/8/layout/hList3"/>
    <dgm:cxn modelId="{32FB55C2-6858-4E69-A3CE-D80D7C1B7732}" srcId="{676659BA-AC03-464B-98CC-2AA2E937191E}" destId="{96F2AF7C-75E7-4BDB-AF11-60285C25E033}" srcOrd="0" destOrd="0" parTransId="{A1042484-8049-41D5-838C-5918C730F8EC}" sibTransId="{BA144D7D-9C4E-4895-9DA4-7BDCFCC379AD}"/>
    <dgm:cxn modelId="{2486F413-EA71-40DF-8A05-950B7EB936D7}" type="presOf" srcId="{1B0B09E4-C817-462C-B08A-A184C8AD9133}" destId="{1B7F8041-3476-4B2B-83B5-40E877C833D2}" srcOrd="0" destOrd="0" presId="urn:microsoft.com/office/officeart/2005/8/layout/hList3"/>
    <dgm:cxn modelId="{94D95C8D-4393-4B64-A6C7-95F45D22F53F}" type="presParOf" srcId="{5A7B6D7E-1F58-46A8-8AF0-BCE53171E616}" destId="{058364EE-8851-4D6B-881A-EFF720D0E109}" srcOrd="0" destOrd="0" presId="urn:microsoft.com/office/officeart/2005/8/layout/hList3"/>
    <dgm:cxn modelId="{9B9A1B70-5311-4A23-9D48-CB079E672B03}" type="presParOf" srcId="{5A7B6D7E-1F58-46A8-8AF0-BCE53171E616}" destId="{2FEAAF87-4E99-4644-AEB1-18E3A01D9FE8}" srcOrd="1" destOrd="0" presId="urn:microsoft.com/office/officeart/2005/8/layout/hList3"/>
    <dgm:cxn modelId="{F85AF6D6-36B5-42C4-88AA-DC46A4008E5C}" type="presParOf" srcId="{2FEAAF87-4E99-4644-AEB1-18E3A01D9FE8}" destId="{D0318C5F-5CD3-4F2F-ABDC-E08234D06818}" srcOrd="0" destOrd="0" presId="urn:microsoft.com/office/officeart/2005/8/layout/hList3"/>
    <dgm:cxn modelId="{39FBCA70-522F-4A4B-BA9F-C2EBEB185429}" type="presParOf" srcId="{2FEAAF87-4E99-4644-AEB1-18E3A01D9FE8}" destId="{1B7F8041-3476-4B2B-83B5-40E877C833D2}" srcOrd="1" destOrd="0" presId="urn:microsoft.com/office/officeart/2005/8/layout/hList3"/>
    <dgm:cxn modelId="{13F04360-7E90-47CF-8A10-6353B6CA6478}" type="presParOf" srcId="{2FEAAF87-4E99-4644-AEB1-18E3A01D9FE8}" destId="{AF2A532D-6C67-45A7-B905-1A95A982DD69}" srcOrd="2" destOrd="0" presId="urn:microsoft.com/office/officeart/2005/8/layout/hList3"/>
    <dgm:cxn modelId="{4678E47C-53A3-456B-994D-C24F3CABE186}" type="presParOf" srcId="{5A7B6D7E-1F58-46A8-8AF0-BCE53171E616}" destId="{8F950C88-6F3C-46DB-B479-BDD38EBC9358}" srcOrd="2" destOrd="0" presId="urn:microsoft.com/office/officeart/2005/8/layout/h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1C0E169-262F-4194-91B7-21B59DDFDC51}" type="doc">
      <dgm:prSet loTypeId="urn:microsoft.com/office/officeart/2005/8/layout/lProcess2" loCatId="list" qsTypeId="urn:microsoft.com/office/officeart/2005/8/quickstyle/3d7" qsCatId="3D" csTypeId="urn:microsoft.com/office/officeart/2005/8/colors/colorful1" csCatId="colorful" phldr="1"/>
      <dgm:spPr/>
      <dgm:t>
        <a:bodyPr/>
        <a:lstStyle/>
        <a:p>
          <a:pPr rtl="1"/>
          <a:endParaRPr lang="ar-SA"/>
        </a:p>
      </dgm:t>
    </dgm:pt>
    <dgm:pt modelId="{4D1D411F-21AC-4AAC-A21C-D0F7BEDF6DF8}">
      <dgm:prSet phldrT="[نص]"/>
      <dgm:spPr/>
      <dgm:t>
        <a:bodyPr/>
        <a:lstStyle/>
        <a:p>
          <a:pPr rtl="1"/>
          <a:r>
            <a:rPr lang="ar-SA" b="1" dirty="0">
              <a:cs typeface="Akhbar MT" pitchFamily="2" charset="-78"/>
            </a:rPr>
            <a:t>علامات عدم كفاية لبن الأم بالنسبة للرضيع</a:t>
          </a:r>
          <a:endParaRPr lang="ar-SA" dirty="0"/>
        </a:p>
      </dgm:t>
    </dgm:pt>
    <dgm:pt modelId="{47EAB3F7-334A-4207-90B3-0AEE9D1FC022}" type="parTrans" cxnId="{208BB275-4D2B-4191-94EF-28E7062B121E}">
      <dgm:prSet/>
      <dgm:spPr/>
      <dgm:t>
        <a:bodyPr/>
        <a:lstStyle/>
        <a:p>
          <a:pPr rtl="1"/>
          <a:endParaRPr lang="ar-SA"/>
        </a:p>
      </dgm:t>
    </dgm:pt>
    <dgm:pt modelId="{E21A15FC-E889-4A75-8B2B-927C245E8A8F}" type="sibTrans" cxnId="{208BB275-4D2B-4191-94EF-28E7062B121E}">
      <dgm:prSet/>
      <dgm:spPr/>
      <dgm:t>
        <a:bodyPr/>
        <a:lstStyle/>
        <a:p>
          <a:pPr rtl="1"/>
          <a:endParaRPr lang="ar-SA"/>
        </a:p>
      </dgm:t>
    </dgm:pt>
    <dgm:pt modelId="{61E06C9C-158B-4DD7-BD1B-32ED9240D375}">
      <dgm:prSet phldrT="[نص]"/>
      <dgm:spPr/>
      <dgm:t>
        <a:bodyPr/>
        <a:lstStyle/>
        <a:p>
          <a:pPr rtl="1"/>
          <a:r>
            <a:rPr lang="ar-SA" dirty="0"/>
            <a:t>عدم زيادة الوزن</a:t>
          </a:r>
        </a:p>
      </dgm:t>
    </dgm:pt>
    <dgm:pt modelId="{96EDEF26-B6B2-4DE6-963B-7047B9954302}" type="parTrans" cxnId="{09F1DFD5-4D06-495E-9721-667301446888}">
      <dgm:prSet/>
      <dgm:spPr/>
      <dgm:t>
        <a:bodyPr/>
        <a:lstStyle/>
        <a:p>
          <a:pPr rtl="1"/>
          <a:endParaRPr lang="ar-SA"/>
        </a:p>
      </dgm:t>
    </dgm:pt>
    <dgm:pt modelId="{6A2CF445-3381-4599-9554-5A73553132E5}" type="sibTrans" cxnId="{09F1DFD5-4D06-495E-9721-667301446888}">
      <dgm:prSet/>
      <dgm:spPr/>
      <dgm:t>
        <a:bodyPr/>
        <a:lstStyle/>
        <a:p>
          <a:pPr rtl="1"/>
          <a:endParaRPr lang="ar-SA"/>
        </a:p>
      </dgm:t>
    </dgm:pt>
    <dgm:pt modelId="{8551D1E3-C73C-41C1-902B-3B073A38C154}">
      <dgm:prSet phldrT="[نص]"/>
      <dgm:spPr/>
      <dgm:t>
        <a:bodyPr/>
        <a:lstStyle/>
        <a:p>
          <a:pPr rtl="1"/>
          <a:r>
            <a:rPr lang="ar-SA" dirty="0"/>
            <a:t>اضطراب إخراج البراز و الإمساك</a:t>
          </a:r>
        </a:p>
      </dgm:t>
    </dgm:pt>
    <dgm:pt modelId="{75B8CF38-BACA-47C0-AF33-F33E3E4A455E}" type="parTrans" cxnId="{BBDC901E-C65F-43A3-899C-991740B84BEA}">
      <dgm:prSet/>
      <dgm:spPr/>
      <dgm:t>
        <a:bodyPr/>
        <a:lstStyle/>
        <a:p>
          <a:pPr rtl="1"/>
          <a:endParaRPr lang="ar-SA"/>
        </a:p>
      </dgm:t>
    </dgm:pt>
    <dgm:pt modelId="{854CDC10-0F4E-4B9C-951F-40423085C1A4}" type="sibTrans" cxnId="{BBDC901E-C65F-43A3-899C-991740B84BEA}">
      <dgm:prSet/>
      <dgm:spPr/>
      <dgm:t>
        <a:bodyPr/>
        <a:lstStyle/>
        <a:p>
          <a:pPr rtl="1"/>
          <a:endParaRPr lang="ar-SA"/>
        </a:p>
      </dgm:t>
    </dgm:pt>
    <dgm:pt modelId="{ECB64373-9C29-4E7D-8FDC-E0DC3642C270}">
      <dgm:prSet phldrT="[نص]"/>
      <dgm:spPr/>
      <dgm:t>
        <a:bodyPr/>
        <a:lstStyle/>
        <a:p>
          <a:pPr rtl="1"/>
          <a:r>
            <a:rPr lang="ar-SA" b="1" dirty="0">
              <a:cs typeface="Akhbar MT" pitchFamily="2" charset="-78"/>
            </a:rPr>
            <a:t>علامات كفاية لبن الأم بالنسبة للرضيع</a:t>
          </a:r>
        </a:p>
      </dgm:t>
    </dgm:pt>
    <dgm:pt modelId="{5C30B34F-919E-4AA0-9C5D-505EC56448ED}" type="parTrans" cxnId="{9B65D533-8DD0-4D20-B69D-450385EA19AF}">
      <dgm:prSet/>
      <dgm:spPr/>
      <dgm:t>
        <a:bodyPr/>
        <a:lstStyle/>
        <a:p>
          <a:pPr rtl="1"/>
          <a:endParaRPr lang="ar-SA"/>
        </a:p>
      </dgm:t>
    </dgm:pt>
    <dgm:pt modelId="{C6C1BB32-7285-40E5-8CA4-3D22479BBD89}" type="sibTrans" cxnId="{9B65D533-8DD0-4D20-B69D-450385EA19AF}">
      <dgm:prSet/>
      <dgm:spPr/>
      <dgm:t>
        <a:bodyPr/>
        <a:lstStyle/>
        <a:p>
          <a:pPr rtl="1"/>
          <a:endParaRPr lang="ar-SA"/>
        </a:p>
      </dgm:t>
    </dgm:pt>
    <dgm:pt modelId="{7A5C0B3F-4F14-4172-9CB3-5834302DAFBF}">
      <dgm:prSet phldrT="[نص]"/>
      <dgm:spPr/>
      <dgm:t>
        <a:bodyPr/>
        <a:lstStyle/>
        <a:p>
          <a:pPr rtl="1"/>
          <a:r>
            <a:rPr lang="ar-SA" dirty="0"/>
            <a:t>زيادة طبيعية في الوزن</a:t>
          </a:r>
        </a:p>
      </dgm:t>
    </dgm:pt>
    <dgm:pt modelId="{76C7C776-B4BB-493D-A0AB-8D012C40545A}" type="parTrans" cxnId="{38F04B1F-AA5B-4FFC-A8B0-4AF924C760E2}">
      <dgm:prSet/>
      <dgm:spPr/>
      <dgm:t>
        <a:bodyPr/>
        <a:lstStyle/>
        <a:p>
          <a:pPr rtl="1"/>
          <a:endParaRPr lang="ar-SA"/>
        </a:p>
      </dgm:t>
    </dgm:pt>
    <dgm:pt modelId="{379DDF6D-6ED3-475D-8D1A-44B2A1214EC3}" type="sibTrans" cxnId="{38F04B1F-AA5B-4FFC-A8B0-4AF924C760E2}">
      <dgm:prSet/>
      <dgm:spPr/>
      <dgm:t>
        <a:bodyPr/>
        <a:lstStyle/>
        <a:p>
          <a:pPr rtl="1"/>
          <a:endParaRPr lang="ar-SA"/>
        </a:p>
      </dgm:t>
    </dgm:pt>
    <dgm:pt modelId="{E6A7FA00-8EC3-444E-865C-716FDA5DA84E}">
      <dgm:prSet phldrT="[نص]"/>
      <dgm:spPr/>
      <dgm:t>
        <a:bodyPr/>
        <a:lstStyle/>
        <a:p>
          <a:pPr rtl="1"/>
          <a:r>
            <a:rPr lang="ar-SA" dirty="0"/>
            <a:t>إخراج برازاً كافياً</a:t>
          </a:r>
        </a:p>
      </dgm:t>
    </dgm:pt>
    <dgm:pt modelId="{6D794490-5C5F-4D23-96E5-A59976EB2AEC}" type="parTrans" cxnId="{CEF64C32-6403-4DA4-82CC-C0F0F75ECB28}">
      <dgm:prSet/>
      <dgm:spPr/>
      <dgm:t>
        <a:bodyPr/>
        <a:lstStyle/>
        <a:p>
          <a:pPr rtl="1"/>
          <a:endParaRPr lang="ar-SA"/>
        </a:p>
      </dgm:t>
    </dgm:pt>
    <dgm:pt modelId="{A1B2D932-DD08-41AA-8419-414414711DAC}" type="sibTrans" cxnId="{CEF64C32-6403-4DA4-82CC-C0F0F75ECB28}">
      <dgm:prSet/>
      <dgm:spPr/>
      <dgm:t>
        <a:bodyPr/>
        <a:lstStyle/>
        <a:p>
          <a:pPr rtl="1"/>
          <a:endParaRPr lang="ar-SA"/>
        </a:p>
      </dgm:t>
    </dgm:pt>
    <dgm:pt modelId="{60FE681E-3E0B-4F40-A418-AFEA5B3D4CA5}">
      <dgm:prSet/>
      <dgm:spPr/>
      <dgm:t>
        <a:bodyPr/>
        <a:lstStyle/>
        <a:p>
          <a:pPr rtl="1"/>
          <a:r>
            <a:rPr lang="ar-SA" dirty="0"/>
            <a:t>يهدأ الطفل بعد الرضاعة وينام</a:t>
          </a:r>
        </a:p>
      </dgm:t>
    </dgm:pt>
    <dgm:pt modelId="{F2262A7A-742E-4549-A017-93BC60F4D00B}" type="parTrans" cxnId="{A610FF27-D0FE-4C76-8D85-D8050DC198D3}">
      <dgm:prSet/>
      <dgm:spPr/>
      <dgm:t>
        <a:bodyPr/>
        <a:lstStyle/>
        <a:p>
          <a:pPr rtl="1"/>
          <a:endParaRPr lang="ar-SA"/>
        </a:p>
      </dgm:t>
    </dgm:pt>
    <dgm:pt modelId="{62F18DA5-5FEA-4FA5-9472-B54DAC821331}" type="sibTrans" cxnId="{A610FF27-D0FE-4C76-8D85-D8050DC198D3}">
      <dgm:prSet/>
      <dgm:spPr/>
      <dgm:t>
        <a:bodyPr/>
        <a:lstStyle/>
        <a:p>
          <a:pPr rtl="1"/>
          <a:endParaRPr lang="ar-SA"/>
        </a:p>
      </dgm:t>
    </dgm:pt>
    <dgm:pt modelId="{5D58F0A7-E8C4-4236-8246-940E2AEC11C7}">
      <dgm:prSet/>
      <dgm:spPr/>
      <dgm:t>
        <a:bodyPr/>
        <a:lstStyle/>
        <a:p>
          <a:pPr rtl="1"/>
          <a:r>
            <a:rPr lang="ar-SA" dirty="0"/>
            <a:t>عدم هدوء الطفل بعد الرضاعة أو المغص</a:t>
          </a:r>
        </a:p>
      </dgm:t>
    </dgm:pt>
    <dgm:pt modelId="{8E721747-4B39-4C48-B434-21CCD1FAF3BC}" type="parTrans" cxnId="{00286D9F-D828-4ECC-A479-AE862018FF02}">
      <dgm:prSet/>
      <dgm:spPr/>
      <dgm:t>
        <a:bodyPr/>
        <a:lstStyle/>
        <a:p>
          <a:pPr rtl="1"/>
          <a:endParaRPr lang="ar-SA"/>
        </a:p>
      </dgm:t>
    </dgm:pt>
    <dgm:pt modelId="{E850E3CB-434C-4D05-8505-DA1CC1B97B90}" type="sibTrans" cxnId="{00286D9F-D828-4ECC-A479-AE862018FF02}">
      <dgm:prSet/>
      <dgm:spPr/>
      <dgm:t>
        <a:bodyPr/>
        <a:lstStyle/>
        <a:p>
          <a:pPr rtl="1"/>
          <a:endParaRPr lang="ar-SA"/>
        </a:p>
      </dgm:t>
    </dgm:pt>
    <dgm:pt modelId="{1C1CA0CA-1A50-426E-A930-EEF80D6BADE2}" type="pres">
      <dgm:prSet presAssocID="{D1C0E169-262F-4194-91B7-21B59DDFDC51}" presName="theList" presStyleCnt="0">
        <dgm:presLayoutVars>
          <dgm:dir/>
          <dgm:animLvl val="lvl"/>
          <dgm:resizeHandles val="exact"/>
        </dgm:presLayoutVars>
      </dgm:prSet>
      <dgm:spPr/>
      <dgm:t>
        <a:bodyPr/>
        <a:lstStyle/>
        <a:p>
          <a:pPr rtl="1"/>
          <a:endParaRPr lang="ar-SA"/>
        </a:p>
      </dgm:t>
    </dgm:pt>
    <dgm:pt modelId="{8EC80B4B-8012-48D4-98F2-CA40327C4C10}" type="pres">
      <dgm:prSet presAssocID="{4D1D411F-21AC-4AAC-A21C-D0F7BEDF6DF8}" presName="compNode" presStyleCnt="0"/>
      <dgm:spPr/>
    </dgm:pt>
    <dgm:pt modelId="{1F17A44E-52A8-4B82-9F60-7B21411C2F2C}" type="pres">
      <dgm:prSet presAssocID="{4D1D411F-21AC-4AAC-A21C-D0F7BEDF6DF8}" presName="aNode" presStyleLbl="bgShp" presStyleIdx="0" presStyleCnt="2" custLinFactNeighborY="268"/>
      <dgm:spPr/>
      <dgm:t>
        <a:bodyPr/>
        <a:lstStyle/>
        <a:p>
          <a:pPr rtl="1"/>
          <a:endParaRPr lang="ar-SA"/>
        </a:p>
      </dgm:t>
    </dgm:pt>
    <dgm:pt modelId="{768F05A7-5067-410B-BCA6-55E1C7E247D1}" type="pres">
      <dgm:prSet presAssocID="{4D1D411F-21AC-4AAC-A21C-D0F7BEDF6DF8}" presName="textNode" presStyleLbl="bgShp" presStyleIdx="0" presStyleCnt="2"/>
      <dgm:spPr/>
      <dgm:t>
        <a:bodyPr/>
        <a:lstStyle/>
        <a:p>
          <a:pPr rtl="1"/>
          <a:endParaRPr lang="ar-SA"/>
        </a:p>
      </dgm:t>
    </dgm:pt>
    <dgm:pt modelId="{13EB29F4-D1A0-4A54-8AF8-FEF99622B1FD}" type="pres">
      <dgm:prSet presAssocID="{4D1D411F-21AC-4AAC-A21C-D0F7BEDF6DF8}" presName="compChildNode" presStyleCnt="0"/>
      <dgm:spPr/>
    </dgm:pt>
    <dgm:pt modelId="{66477A2E-E6FD-4CAD-B0FC-D929ECC3ECA0}" type="pres">
      <dgm:prSet presAssocID="{4D1D411F-21AC-4AAC-A21C-D0F7BEDF6DF8}" presName="theInnerList" presStyleCnt="0"/>
      <dgm:spPr/>
    </dgm:pt>
    <dgm:pt modelId="{041987F7-3C78-4115-B02A-F93DEFE4B7C7}" type="pres">
      <dgm:prSet presAssocID="{61E06C9C-158B-4DD7-BD1B-32ED9240D375}" presName="childNode" presStyleLbl="node1" presStyleIdx="0" presStyleCnt="6">
        <dgm:presLayoutVars>
          <dgm:bulletEnabled val="1"/>
        </dgm:presLayoutVars>
      </dgm:prSet>
      <dgm:spPr/>
      <dgm:t>
        <a:bodyPr/>
        <a:lstStyle/>
        <a:p>
          <a:pPr rtl="1"/>
          <a:endParaRPr lang="ar-SA"/>
        </a:p>
      </dgm:t>
    </dgm:pt>
    <dgm:pt modelId="{E25096D6-B265-4499-93AB-E519F5DDF74C}" type="pres">
      <dgm:prSet presAssocID="{61E06C9C-158B-4DD7-BD1B-32ED9240D375}" presName="aSpace2" presStyleCnt="0"/>
      <dgm:spPr/>
    </dgm:pt>
    <dgm:pt modelId="{CA8F721A-1DFE-48F7-8B88-2F260AD9534E}" type="pres">
      <dgm:prSet presAssocID="{8551D1E3-C73C-41C1-902B-3B073A38C154}" presName="childNode" presStyleLbl="node1" presStyleIdx="1" presStyleCnt="6">
        <dgm:presLayoutVars>
          <dgm:bulletEnabled val="1"/>
        </dgm:presLayoutVars>
      </dgm:prSet>
      <dgm:spPr/>
      <dgm:t>
        <a:bodyPr/>
        <a:lstStyle/>
        <a:p>
          <a:pPr rtl="1"/>
          <a:endParaRPr lang="ar-SA"/>
        </a:p>
      </dgm:t>
    </dgm:pt>
    <dgm:pt modelId="{E5C74C09-10D4-490B-BFF0-F1367253A0FA}" type="pres">
      <dgm:prSet presAssocID="{8551D1E3-C73C-41C1-902B-3B073A38C154}" presName="aSpace2" presStyleCnt="0"/>
      <dgm:spPr/>
    </dgm:pt>
    <dgm:pt modelId="{3B8525BB-7DEE-44A0-A4DC-97B035F75911}" type="pres">
      <dgm:prSet presAssocID="{5D58F0A7-E8C4-4236-8246-940E2AEC11C7}" presName="childNode" presStyleLbl="node1" presStyleIdx="2" presStyleCnt="6">
        <dgm:presLayoutVars>
          <dgm:bulletEnabled val="1"/>
        </dgm:presLayoutVars>
      </dgm:prSet>
      <dgm:spPr/>
      <dgm:t>
        <a:bodyPr/>
        <a:lstStyle/>
        <a:p>
          <a:pPr rtl="1"/>
          <a:endParaRPr lang="ar-SA"/>
        </a:p>
      </dgm:t>
    </dgm:pt>
    <dgm:pt modelId="{C0C92381-47A1-4E9D-BAEF-9D253BBF3A87}" type="pres">
      <dgm:prSet presAssocID="{4D1D411F-21AC-4AAC-A21C-D0F7BEDF6DF8}" presName="aSpace" presStyleCnt="0"/>
      <dgm:spPr/>
    </dgm:pt>
    <dgm:pt modelId="{8DDEA446-CDA6-42AB-989B-4E3B919DA166}" type="pres">
      <dgm:prSet presAssocID="{ECB64373-9C29-4E7D-8FDC-E0DC3642C270}" presName="compNode" presStyleCnt="0"/>
      <dgm:spPr/>
    </dgm:pt>
    <dgm:pt modelId="{1F2B3DA9-FAB5-458C-8A56-58FB71F1C45D}" type="pres">
      <dgm:prSet presAssocID="{ECB64373-9C29-4E7D-8FDC-E0DC3642C270}" presName="aNode" presStyleLbl="bgShp" presStyleIdx="1" presStyleCnt="2"/>
      <dgm:spPr/>
      <dgm:t>
        <a:bodyPr/>
        <a:lstStyle/>
        <a:p>
          <a:pPr rtl="1"/>
          <a:endParaRPr lang="ar-SA"/>
        </a:p>
      </dgm:t>
    </dgm:pt>
    <dgm:pt modelId="{518522B1-69F5-4A22-AC2A-E31C8DAF401F}" type="pres">
      <dgm:prSet presAssocID="{ECB64373-9C29-4E7D-8FDC-E0DC3642C270}" presName="textNode" presStyleLbl="bgShp" presStyleIdx="1" presStyleCnt="2"/>
      <dgm:spPr/>
      <dgm:t>
        <a:bodyPr/>
        <a:lstStyle/>
        <a:p>
          <a:pPr rtl="1"/>
          <a:endParaRPr lang="ar-SA"/>
        </a:p>
      </dgm:t>
    </dgm:pt>
    <dgm:pt modelId="{E9B59FB8-3159-4E77-9229-B3745DB49B7B}" type="pres">
      <dgm:prSet presAssocID="{ECB64373-9C29-4E7D-8FDC-E0DC3642C270}" presName="compChildNode" presStyleCnt="0"/>
      <dgm:spPr/>
    </dgm:pt>
    <dgm:pt modelId="{93011F5A-B43E-434E-9369-5251E0BF26D5}" type="pres">
      <dgm:prSet presAssocID="{ECB64373-9C29-4E7D-8FDC-E0DC3642C270}" presName="theInnerList" presStyleCnt="0"/>
      <dgm:spPr/>
    </dgm:pt>
    <dgm:pt modelId="{9C6442D3-B108-4195-A38C-C091DAA0187E}" type="pres">
      <dgm:prSet presAssocID="{7A5C0B3F-4F14-4172-9CB3-5834302DAFBF}" presName="childNode" presStyleLbl="node1" presStyleIdx="3" presStyleCnt="6">
        <dgm:presLayoutVars>
          <dgm:bulletEnabled val="1"/>
        </dgm:presLayoutVars>
      </dgm:prSet>
      <dgm:spPr/>
      <dgm:t>
        <a:bodyPr/>
        <a:lstStyle/>
        <a:p>
          <a:pPr rtl="1"/>
          <a:endParaRPr lang="ar-SA"/>
        </a:p>
      </dgm:t>
    </dgm:pt>
    <dgm:pt modelId="{CD0882A9-5BD1-4503-B2F9-BFD9F5CC7F55}" type="pres">
      <dgm:prSet presAssocID="{7A5C0B3F-4F14-4172-9CB3-5834302DAFBF}" presName="aSpace2" presStyleCnt="0"/>
      <dgm:spPr/>
    </dgm:pt>
    <dgm:pt modelId="{560F2CCD-2B23-45E3-8C30-4C58CF94289E}" type="pres">
      <dgm:prSet presAssocID="{E6A7FA00-8EC3-444E-865C-716FDA5DA84E}" presName="childNode" presStyleLbl="node1" presStyleIdx="4" presStyleCnt="6">
        <dgm:presLayoutVars>
          <dgm:bulletEnabled val="1"/>
        </dgm:presLayoutVars>
      </dgm:prSet>
      <dgm:spPr/>
      <dgm:t>
        <a:bodyPr/>
        <a:lstStyle/>
        <a:p>
          <a:pPr rtl="1"/>
          <a:endParaRPr lang="ar-SA"/>
        </a:p>
      </dgm:t>
    </dgm:pt>
    <dgm:pt modelId="{4B54ED01-3CF6-415A-8AD3-C0B546F51BEA}" type="pres">
      <dgm:prSet presAssocID="{E6A7FA00-8EC3-444E-865C-716FDA5DA84E}" presName="aSpace2" presStyleCnt="0"/>
      <dgm:spPr/>
    </dgm:pt>
    <dgm:pt modelId="{E407331F-56F6-430C-8179-BF3AD65166B9}" type="pres">
      <dgm:prSet presAssocID="{60FE681E-3E0B-4F40-A418-AFEA5B3D4CA5}" presName="childNode" presStyleLbl="node1" presStyleIdx="5" presStyleCnt="6">
        <dgm:presLayoutVars>
          <dgm:bulletEnabled val="1"/>
        </dgm:presLayoutVars>
      </dgm:prSet>
      <dgm:spPr/>
      <dgm:t>
        <a:bodyPr/>
        <a:lstStyle/>
        <a:p>
          <a:pPr rtl="1"/>
          <a:endParaRPr lang="ar-SA"/>
        </a:p>
      </dgm:t>
    </dgm:pt>
  </dgm:ptLst>
  <dgm:cxnLst>
    <dgm:cxn modelId="{09CD7837-92E6-45AC-81E5-9E6FCA4E9B41}" type="presOf" srcId="{61E06C9C-158B-4DD7-BD1B-32ED9240D375}" destId="{041987F7-3C78-4115-B02A-F93DEFE4B7C7}" srcOrd="0" destOrd="0" presId="urn:microsoft.com/office/officeart/2005/8/layout/lProcess2"/>
    <dgm:cxn modelId="{38F04B1F-AA5B-4FFC-A8B0-4AF924C760E2}" srcId="{ECB64373-9C29-4E7D-8FDC-E0DC3642C270}" destId="{7A5C0B3F-4F14-4172-9CB3-5834302DAFBF}" srcOrd="0" destOrd="0" parTransId="{76C7C776-B4BB-493D-A0AB-8D012C40545A}" sibTransId="{379DDF6D-6ED3-475D-8D1A-44B2A1214EC3}"/>
    <dgm:cxn modelId="{FD172ADA-3EE9-413D-8D79-50EC1053327A}" type="presOf" srcId="{D1C0E169-262F-4194-91B7-21B59DDFDC51}" destId="{1C1CA0CA-1A50-426E-A930-EEF80D6BADE2}" srcOrd="0" destOrd="0" presId="urn:microsoft.com/office/officeart/2005/8/layout/lProcess2"/>
    <dgm:cxn modelId="{CEF64C32-6403-4DA4-82CC-C0F0F75ECB28}" srcId="{ECB64373-9C29-4E7D-8FDC-E0DC3642C270}" destId="{E6A7FA00-8EC3-444E-865C-716FDA5DA84E}" srcOrd="1" destOrd="0" parTransId="{6D794490-5C5F-4D23-96E5-A59976EB2AEC}" sibTransId="{A1B2D932-DD08-41AA-8419-414414711DAC}"/>
    <dgm:cxn modelId="{09F1DFD5-4D06-495E-9721-667301446888}" srcId="{4D1D411F-21AC-4AAC-A21C-D0F7BEDF6DF8}" destId="{61E06C9C-158B-4DD7-BD1B-32ED9240D375}" srcOrd="0" destOrd="0" parTransId="{96EDEF26-B6B2-4DE6-963B-7047B9954302}" sibTransId="{6A2CF445-3381-4599-9554-5A73553132E5}"/>
    <dgm:cxn modelId="{00286D9F-D828-4ECC-A479-AE862018FF02}" srcId="{4D1D411F-21AC-4AAC-A21C-D0F7BEDF6DF8}" destId="{5D58F0A7-E8C4-4236-8246-940E2AEC11C7}" srcOrd="2" destOrd="0" parTransId="{8E721747-4B39-4C48-B434-21CCD1FAF3BC}" sibTransId="{E850E3CB-434C-4D05-8505-DA1CC1B97B90}"/>
    <dgm:cxn modelId="{78D5DF0B-09AD-443F-84C0-3DA8C3AF39E9}" type="presOf" srcId="{8551D1E3-C73C-41C1-902B-3B073A38C154}" destId="{CA8F721A-1DFE-48F7-8B88-2F260AD9534E}" srcOrd="0" destOrd="0" presId="urn:microsoft.com/office/officeart/2005/8/layout/lProcess2"/>
    <dgm:cxn modelId="{208BB275-4D2B-4191-94EF-28E7062B121E}" srcId="{D1C0E169-262F-4194-91B7-21B59DDFDC51}" destId="{4D1D411F-21AC-4AAC-A21C-D0F7BEDF6DF8}" srcOrd="0" destOrd="0" parTransId="{47EAB3F7-334A-4207-90B3-0AEE9D1FC022}" sibTransId="{E21A15FC-E889-4A75-8B2B-927C245E8A8F}"/>
    <dgm:cxn modelId="{E2CAA943-F22F-4419-8860-BC60D2A402D0}" type="presOf" srcId="{ECB64373-9C29-4E7D-8FDC-E0DC3642C270}" destId="{1F2B3DA9-FAB5-458C-8A56-58FB71F1C45D}" srcOrd="0" destOrd="0" presId="urn:microsoft.com/office/officeart/2005/8/layout/lProcess2"/>
    <dgm:cxn modelId="{8C5EDD86-D572-47CB-AFA8-C65DF264C106}" type="presOf" srcId="{60FE681E-3E0B-4F40-A418-AFEA5B3D4CA5}" destId="{E407331F-56F6-430C-8179-BF3AD65166B9}" srcOrd="0" destOrd="0" presId="urn:microsoft.com/office/officeart/2005/8/layout/lProcess2"/>
    <dgm:cxn modelId="{D22B48AD-11FF-4B21-972B-A704548A2EFD}" type="presOf" srcId="{E6A7FA00-8EC3-444E-865C-716FDA5DA84E}" destId="{560F2CCD-2B23-45E3-8C30-4C58CF94289E}" srcOrd="0" destOrd="0" presId="urn:microsoft.com/office/officeart/2005/8/layout/lProcess2"/>
    <dgm:cxn modelId="{7C0840FF-5F6E-40FD-9317-FBA582BC1262}" type="presOf" srcId="{ECB64373-9C29-4E7D-8FDC-E0DC3642C270}" destId="{518522B1-69F5-4A22-AC2A-E31C8DAF401F}" srcOrd="1" destOrd="0" presId="urn:microsoft.com/office/officeart/2005/8/layout/lProcess2"/>
    <dgm:cxn modelId="{A610FF27-D0FE-4C76-8D85-D8050DC198D3}" srcId="{ECB64373-9C29-4E7D-8FDC-E0DC3642C270}" destId="{60FE681E-3E0B-4F40-A418-AFEA5B3D4CA5}" srcOrd="2" destOrd="0" parTransId="{F2262A7A-742E-4549-A017-93BC60F4D00B}" sibTransId="{62F18DA5-5FEA-4FA5-9472-B54DAC821331}"/>
    <dgm:cxn modelId="{BBDC901E-C65F-43A3-899C-991740B84BEA}" srcId="{4D1D411F-21AC-4AAC-A21C-D0F7BEDF6DF8}" destId="{8551D1E3-C73C-41C1-902B-3B073A38C154}" srcOrd="1" destOrd="0" parTransId="{75B8CF38-BACA-47C0-AF33-F33E3E4A455E}" sibTransId="{854CDC10-0F4E-4B9C-951F-40423085C1A4}"/>
    <dgm:cxn modelId="{9B65D533-8DD0-4D20-B69D-450385EA19AF}" srcId="{D1C0E169-262F-4194-91B7-21B59DDFDC51}" destId="{ECB64373-9C29-4E7D-8FDC-E0DC3642C270}" srcOrd="1" destOrd="0" parTransId="{5C30B34F-919E-4AA0-9C5D-505EC56448ED}" sibTransId="{C6C1BB32-7285-40E5-8CA4-3D22479BBD89}"/>
    <dgm:cxn modelId="{7FE7FB1D-A339-472E-8B9D-8CF525A1C747}" type="presOf" srcId="{7A5C0B3F-4F14-4172-9CB3-5834302DAFBF}" destId="{9C6442D3-B108-4195-A38C-C091DAA0187E}" srcOrd="0" destOrd="0" presId="urn:microsoft.com/office/officeart/2005/8/layout/lProcess2"/>
    <dgm:cxn modelId="{BFFBF718-34DC-4787-8071-5724358C858B}" type="presOf" srcId="{4D1D411F-21AC-4AAC-A21C-D0F7BEDF6DF8}" destId="{768F05A7-5067-410B-BCA6-55E1C7E247D1}" srcOrd="1" destOrd="0" presId="urn:microsoft.com/office/officeart/2005/8/layout/lProcess2"/>
    <dgm:cxn modelId="{6272406B-8FF4-4C34-B841-640C06135A2D}" type="presOf" srcId="{4D1D411F-21AC-4AAC-A21C-D0F7BEDF6DF8}" destId="{1F17A44E-52A8-4B82-9F60-7B21411C2F2C}" srcOrd="0" destOrd="0" presId="urn:microsoft.com/office/officeart/2005/8/layout/lProcess2"/>
    <dgm:cxn modelId="{20A7C4BE-92EF-4A02-B8C3-FC080771491A}" type="presOf" srcId="{5D58F0A7-E8C4-4236-8246-940E2AEC11C7}" destId="{3B8525BB-7DEE-44A0-A4DC-97B035F75911}" srcOrd="0" destOrd="0" presId="urn:microsoft.com/office/officeart/2005/8/layout/lProcess2"/>
    <dgm:cxn modelId="{EEFFC377-2791-4131-87FB-D4490AD5C363}" type="presParOf" srcId="{1C1CA0CA-1A50-426E-A930-EEF80D6BADE2}" destId="{8EC80B4B-8012-48D4-98F2-CA40327C4C10}" srcOrd="0" destOrd="0" presId="urn:microsoft.com/office/officeart/2005/8/layout/lProcess2"/>
    <dgm:cxn modelId="{BE6E0907-47FF-4D1A-9833-C1EE405DE8E8}" type="presParOf" srcId="{8EC80B4B-8012-48D4-98F2-CA40327C4C10}" destId="{1F17A44E-52A8-4B82-9F60-7B21411C2F2C}" srcOrd="0" destOrd="0" presId="urn:microsoft.com/office/officeart/2005/8/layout/lProcess2"/>
    <dgm:cxn modelId="{D7EE665F-F17C-40D0-808C-03269C043446}" type="presParOf" srcId="{8EC80B4B-8012-48D4-98F2-CA40327C4C10}" destId="{768F05A7-5067-410B-BCA6-55E1C7E247D1}" srcOrd="1" destOrd="0" presId="urn:microsoft.com/office/officeart/2005/8/layout/lProcess2"/>
    <dgm:cxn modelId="{8E3D67B6-9A30-434B-8AE0-B94353E273D0}" type="presParOf" srcId="{8EC80B4B-8012-48D4-98F2-CA40327C4C10}" destId="{13EB29F4-D1A0-4A54-8AF8-FEF99622B1FD}" srcOrd="2" destOrd="0" presId="urn:microsoft.com/office/officeart/2005/8/layout/lProcess2"/>
    <dgm:cxn modelId="{0CBB8E01-6950-44FA-9899-08DDBAC16CCE}" type="presParOf" srcId="{13EB29F4-D1A0-4A54-8AF8-FEF99622B1FD}" destId="{66477A2E-E6FD-4CAD-B0FC-D929ECC3ECA0}" srcOrd="0" destOrd="0" presId="urn:microsoft.com/office/officeart/2005/8/layout/lProcess2"/>
    <dgm:cxn modelId="{84ADFC76-44B6-4569-B728-0740B2BCD099}" type="presParOf" srcId="{66477A2E-E6FD-4CAD-B0FC-D929ECC3ECA0}" destId="{041987F7-3C78-4115-B02A-F93DEFE4B7C7}" srcOrd="0" destOrd="0" presId="urn:microsoft.com/office/officeart/2005/8/layout/lProcess2"/>
    <dgm:cxn modelId="{FBE3FD81-38A3-45D6-8485-8D4879DAFC9D}" type="presParOf" srcId="{66477A2E-E6FD-4CAD-B0FC-D929ECC3ECA0}" destId="{E25096D6-B265-4499-93AB-E519F5DDF74C}" srcOrd="1" destOrd="0" presId="urn:microsoft.com/office/officeart/2005/8/layout/lProcess2"/>
    <dgm:cxn modelId="{5931CC0D-9731-4AA9-BC10-88C8F4EFE4FA}" type="presParOf" srcId="{66477A2E-E6FD-4CAD-B0FC-D929ECC3ECA0}" destId="{CA8F721A-1DFE-48F7-8B88-2F260AD9534E}" srcOrd="2" destOrd="0" presId="urn:microsoft.com/office/officeart/2005/8/layout/lProcess2"/>
    <dgm:cxn modelId="{550EADA9-D622-475A-9F7C-85D0BE188445}" type="presParOf" srcId="{66477A2E-E6FD-4CAD-B0FC-D929ECC3ECA0}" destId="{E5C74C09-10D4-490B-BFF0-F1367253A0FA}" srcOrd="3" destOrd="0" presId="urn:microsoft.com/office/officeart/2005/8/layout/lProcess2"/>
    <dgm:cxn modelId="{3923064D-2033-4ED6-AFA7-8DDAC207CF7B}" type="presParOf" srcId="{66477A2E-E6FD-4CAD-B0FC-D929ECC3ECA0}" destId="{3B8525BB-7DEE-44A0-A4DC-97B035F75911}" srcOrd="4" destOrd="0" presId="urn:microsoft.com/office/officeart/2005/8/layout/lProcess2"/>
    <dgm:cxn modelId="{4C78558E-104E-4BD4-BDFC-32DA084F8144}" type="presParOf" srcId="{1C1CA0CA-1A50-426E-A930-EEF80D6BADE2}" destId="{C0C92381-47A1-4E9D-BAEF-9D253BBF3A87}" srcOrd="1" destOrd="0" presId="urn:microsoft.com/office/officeart/2005/8/layout/lProcess2"/>
    <dgm:cxn modelId="{78C47290-BAB0-4265-9F2E-C7B700ED419B}" type="presParOf" srcId="{1C1CA0CA-1A50-426E-A930-EEF80D6BADE2}" destId="{8DDEA446-CDA6-42AB-989B-4E3B919DA166}" srcOrd="2" destOrd="0" presId="urn:microsoft.com/office/officeart/2005/8/layout/lProcess2"/>
    <dgm:cxn modelId="{17145094-1B86-4D24-97EF-C3E17835EF9F}" type="presParOf" srcId="{8DDEA446-CDA6-42AB-989B-4E3B919DA166}" destId="{1F2B3DA9-FAB5-458C-8A56-58FB71F1C45D}" srcOrd="0" destOrd="0" presId="urn:microsoft.com/office/officeart/2005/8/layout/lProcess2"/>
    <dgm:cxn modelId="{10446B00-16DB-433D-B2AA-6FF1BFF6CCF8}" type="presParOf" srcId="{8DDEA446-CDA6-42AB-989B-4E3B919DA166}" destId="{518522B1-69F5-4A22-AC2A-E31C8DAF401F}" srcOrd="1" destOrd="0" presId="urn:microsoft.com/office/officeart/2005/8/layout/lProcess2"/>
    <dgm:cxn modelId="{3E371919-0F5B-43D5-9FB2-38ABB5815346}" type="presParOf" srcId="{8DDEA446-CDA6-42AB-989B-4E3B919DA166}" destId="{E9B59FB8-3159-4E77-9229-B3745DB49B7B}" srcOrd="2" destOrd="0" presId="urn:microsoft.com/office/officeart/2005/8/layout/lProcess2"/>
    <dgm:cxn modelId="{58168D4E-E00A-4C9B-AB61-F8EAB3213BDC}" type="presParOf" srcId="{E9B59FB8-3159-4E77-9229-B3745DB49B7B}" destId="{93011F5A-B43E-434E-9369-5251E0BF26D5}" srcOrd="0" destOrd="0" presId="urn:microsoft.com/office/officeart/2005/8/layout/lProcess2"/>
    <dgm:cxn modelId="{C746BEBD-38B3-4834-BB7C-BC853F4CBB71}" type="presParOf" srcId="{93011F5A-B43E-434E-9369-5251E0BF26D5}" destId="{9C6442D3-B108-4195-A38C-C091DAA0187E}" srcOrd="0" destOrd="0" presId="urn:microsoft.com/office/officeart/2005/8/layout/lProcess2"/>
    <dgm:cxn modelId="{09DE3E9D-269C-4CCF-9277-EF640CFDF02F}" type="presParOf" srcId="{93011F5A-B43E-434E-9369-5251E0BF26D5}" destId="{CD0882A9-5BD1-4503-B2F9-BFD9F5CC7F55}" srcOrd="1" destOrd="0" presId="urn:microsoft.com/office/officeart/2005/8/layout/lProcess2"/>
    <dgm:cxn modelId="{AF989EA4-1ECB-42E6-8042-90FE92945182}" type="presParOf" srcId="{93011F5A-B43E-434E-9369-5251E0BF26D5}" destId="{560F2CCD-2B23-45E3-8C30-4C58CF94289E}" srcOrd="2" destOrd="0" presId="urn:microsoft.com/office/officeart/2005/8/layout/lProcess2"/>
    <dgm:cxn modelId="{7941E16B-D9FE-4B52-A7E3-0FC10AB8535A}" type="presParOf" srcId="{93011F5A-B43E-434E-9369-5251E0BF26D5}" destId="{4B54ED01-3CF6-415A-8AD3-C0B546F51BEA}" srcOrd="3" destOrd="0" presId="urn:microsoft.com/office/officeart/2005/8/layout/lProcess2"/>
    <dgm:cxn modelId="{41C705F6-9A40-46E1-8C32-C960F0FE9F2E}" type="presParOf" srcId="{93011F5A-B43E-434E-9369-5251E0BF26D5}" destId="{E407331F-56F6-430C-8179-BF3AD65166B9}" srcOrd="4"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1023A28-E180-4DFC-89F9-B318A239DB35}" type="doc">
      <dgm:prSet loTypeId="urn:microsoft.com/office/officeart/2008/layout/AlternatingHexagons" loCatId="list" qsTypeId="urn:microsoft.com/office/officeart/2005/8/quickstyle/3d1" qsCatId="3D" csTypeId="urn:microsoft.com/office/officeart/2005/8/colors/colorful1" csCatId="colorful" phldr="1"/>
      <dgm:spPr/>
      <dgm:t>
        <a:bodyPr/>
        <a:lstStyle/>
        <a:p>
          <a:pPr rtl="1"/>
          <a:endParaRPr lang="ar-SA"/>
        </a:p>
      </dgm:t>
    </dgm:pt>
    <dgm:pt modelId="{D1BEB165-D24D-4058-AE1B-0BB0CC5D15B3}">
      <dgm:prSet phldrT="[نص]" custT="1"/>
      <dgm:spPr/>
      <dgm:t>
        <a:bodyPr/>
        <a:lstStyle/>
        <a:p>
          <a:pPr rtl="1"/>
          <a:r>
            <a:rPr lang="ar-SA" sz="2800" b="1" dirty="0">
              <a:solidFill>
                <a:schemeClr val="accent3">
                  <a:lumMod val="50000"/>
                </a:schemeClr>
              </a:solidFill>
              <a:cs typeface="Akhbar MT" pitchFamily="2" charset="-78"/>
            </a:rPr>
            <a:t>عدم صلاحية لبن الثدي</a:t>
          </a:r>
        </a:p>
      </dgm:t>
    </dgm:pt>
    <dgm:pt modelId="{9E99FEAF-E0E4-4EE9-95FD-B6F003166CF8}" type="parTrans" cxnId="{7108CD35-853C-4B4C-90F4-245DE7D854A9}">
      <dgm:prSet/>
      <dgm:spPr/>
      <dgm:t>
        <a:bodyPr/>
        <a:lstStyle/>
        <a:p>
          <a:pPr rtl="1"/>
          <a:endParaRPr lang="ar-SA" sz="2000" b="1">
            <a:solidFill>
              <a:schemeClr val="accent3">
                <a:lumMod val="50000"/>
              </a:schemeClr>
            </a:solidFill>
            <a:cs typeface="Akhbar MT" pitchFamily="2" charset="-78"/>
          </a:endParaRPr>
        </a:p>
      </dgm:t>
    </dgm:pt>
    <dgm:pt modelId="{191B06CA-A2A2-40C3-A825-79BFF499B5A6}" type="sibTrans" cxnId="{7108CD35-853C-4B4C-90F4-245DE7D854A9}">
      <dgm:prSet custT="1"/>
      <dgm:spPr/>
      <dgm:t>
        <a:bodyPr/>
        <a:lstStyle/>
        <a:p>
          <a:pPr rtl="1"/>
          <a:r>
            <a:rPr lang="ar-SA" sz="4000" b="1" dirty="0">
              <a:solidFill>
                <a:schemeClr val="accent3">
                  <a:lumMod val="50000"/>
                </a:schemeClr>
              </a:solidFill>
              <a:cs typeface="Akhbar MT" pitchFamily="2" charset="-78"/>
            </a:rPr>
            <a:t>أوقات الرضاعة</a:t>
          </a:r>
        </a:p>
      </dgm:t>
    </dgm:pt>
    <dgm:pt modelId="{86FDA8E8-1081-42DC-AF3E-F89E3902A2C1}">
      <dgm:prSet phldrT="[نص]" phldr="1" custT="1"/>
      <dgm:spPr/>
      <dgm:t>
        <a:bodyPr/>
        <a:lstStyle/>
        <a:p>
          <a:pPr rtl="1"/>
          <a:endParaRPr lang="ar-SA" sz="2800" b="1">
            <a:solidFill>
              <a:schemeClr val="accent3">
                <a:lumMod val="50000"/>
              </a:schemeClr>
            </a:solidFill>
            <a:cs typeface="Akhbar MT" pitchFamily="2" charset="-78"/>
          </a:endParaRPr>
        </a:p>
      </dgm:t>
    </dgm:pt>
    <dgm:pt modelId="{27E80385-A486-49D7-8434-1DA1F64D80DE}" type="parTrans" cxnId="{00DC3E2B-3F7F-4818-A020-120B5AA85D16}">
      <dgm:prSet/>
      <dgm:spPr/>
      <dgm:t>
        <a:bodyPr/>
        <a:lstStyle/>
        <a:p>
          <a:pPr rtl="1"/>
          <a:endParaRPr lang="ar-SA" sz="2000" b="1">
            <a:solidFill>
              <a:schemeClr val="accent3">
                <a:lumMod val="50000"/>
              </a:schemeClr>
            </a:solidFill>
            <a:cs typeface="Akhbar MT" pitchFamily="2" charset="-78"/>
          </a:endParaRPr>
        </a:p>
      </dgm:t>
    </dgm:pt>
    <dgm:pt modelId="{FEEF7250-95B7-4439-A69D-4D130979A2FA}" type="sibTrans" cxnId="{00DC3E2B-3F7F-4818-A020-120B5AA85D16}">
      <dgm:prSet/>
      <dgm:spPr/>
      <dgm:t>
        <a:bodyPr/>
        <a:lstStyle/>
        <a:p>
          <a:pPr rtl="1"/>
          <a:endParaRPr lang="ar-SA" sz="2000" b="1">
            <a:solidFill>
              <a:schemeClr val="accent3">
                <a:lumMod val="50000"/>
              </a:schemeClr>
            </a:solidFill>
            <a:cs typeface="Akhbar MT" pitchFamily="2" charset="-78"/>
          </a:endParaRPr>
        </a:p>
      </dgm:t>
    </dgm:pt>
    <dgm:pt modelId="{6E006916-0879-4A37-8D9C-B009DD2AAA05}">
      <dgm:prSet phldrT="[نص]" custT="1"/>
      <dgm:spPr/>
      <dgm:t>
        <a:bodyPr/>
        <a:lstStyle/>
        <a:p>
          <a:pPr rtl="1"/>
          <a:r>
            <a:rPr lang="ar-SA" sz="2800" b="1" dirty="0">
              <a:solidFill>
                <a:schemeClr val="accent3">
                  <a:lumMod val="50000"/>
                </a:schemeClr>
              </a:solidFill>
              <a:cs typeface="Akhbar MT" pitchFamily="2" charset="-78"/>
            </a:rPr>
            <a:t>إصابات الثدي</a:t>
          </a:r>
        </a:p>
      </dgm:t>
    </dgm:pt>
    <dgm:pt modelId="{E3A2D0F2-64D2-4F55-AE22-B3756A92F63D}" type="parTrans" cxnId="{0CD6510B-E593-4659-9B9A-94D9BD107A0B}">
      <dgm:prSet/>
      <dgm:spPr/>
      <dgm:t>
        <a:bodyPr/>
        <a:lstStyle/>
        <a:p>
          <a:pPr rtl="1"/>
          <a:endParaRPr lang="ar-SA" sz="2000" b="1">
            <a:solidFill>
              <a:schemeClr val="accent3">
                <a:lumMod val="50000"/>
              </a:schemeClr>
            </a:solidFill>
            <a:cs typeface="Akhbar MT" pitchFamily="2" charset="-78"/>
          </a:endParaRPr>
        </a:p>
      </dgm:t>
    </dgm:pt>
    <dgm:pt modelId="{5030BC63-3E06-4633-9952-73C899E0E32D}" type="sibTrans" cxnId="{0CD6510B-E593-4659-9B9A-94D9BD107A0B}">
      <dgm:prSet custT="1"/>
      <dgm:spPr/>
      <dgm:t>
        <a:bodyPr/>
        <a:lstStyle/>
        <a:p>
          <a:pPr rtl="1"/>
          <a:r>
            <a:rPr lang="ar-SA" sz="3200" b="1" dirty="0">
              <a:solidFill>
                <a:schemeClr val="accent3">
                  <a:lumMod val="50000"/>
                </a:schemeClr>
              </a:solidFill>
              <a:cs typeface="Akhbar MT" pitchFamily="2" charset="-78"/>
            </a:rPr>
            <a:t>تأثير الرضاعة على الثدي</a:t>
          </a:r>
        </a:p>
      </dgm:t>
    </dgm:pt>
    <dgm:pt modelId="{D8FC2CCB-4D75-4263-8969-E2A762CF196B}">
      <dgm:prSet phldrT="[نص]" phldr="1" custT="1"/>
      <dgm:spPr/>
      <dgm:t>
        <a:bodyPr/>
        <a:lstStyle/>
        <a:p>
          <a:pPr rtl="1"/>
          <a:endParaRPr lang="ar-SA" sz="2800" b="1">
            <a:solidFill>
              <a:schemeClr val="accent3">
                <a:lumMod val="50000"/>
              </a:schemeClr>
            </a:solidFill>
            <a:cs typeface="Akhbar MT" pitchFamily="2" charset="-78"/>
          </a:endParaRPr>
        </a:p>
      </dgm:t>
    </dgm:pt>
    <dgm:pt modelId="{C58DE9FA-AE19-4C5E-B3DA-4F1273293693}" type="parTrans" cxnId="{F77FD6CE-1F6C-4DD3-91CB-EF43A4229501}">
      <dgm:prSet/>
      <dgm:spPr/>
      <dgm:t>
        <a:bodyPr/>
        <a:lstStyle/>
        <a:p>
          <a:pPr rtl="1"/>
          <a:endParaRPr lang="ar-SA" sz="2000" b="1">
            <a:solidFill>
              <a:schemeClr val="accent3">
                <a:lumMod val="50000"/>
              </a:schemeClr>
            </a:solidFill>
            <a:cs typeface="Akhbar MT" pitchFamily="2" charset="-78"/>
          </a:endParaRPr>
        </a:p>
      </dgm:t>
    </dgm:pt>
    <dgm:pt modelId="{C664DE8B-3D55-427B-884F-688B49096C95}" type="sibTrans" cxnId="{F77FD6CE-1F6C-4DD3-91CB-EF43A4229501}">
      <dgm:prSet/>
      <dgm:spPr/>
      <dgm:t>
        <a:bodyPr/>
        <a:lstStyle/>
        <a:p>
          <a:pPr rtl="1"/>
          <a:endParaRPr lang="ar-SA" sz="2000" b="1">
            <a:solidFill>
              <a:schemeClr val="accent3">
                <a:lumMod val="50000"/>
              </a:schemeClr>
            </a:solidFill>
            <a:cs typeface="Akhbar MT" pitchFamily="2" charset="-78"/>
          </a:endParaRPr>
        </a:p>
      </dgm:t>
    </dgm:pt>
    <dgm:pt modelId="{FA305E93-7158-453A-97F1-AB2EA0D7D877}" type="pres">
      <dgm:prSet presAssocID="{01023A28-E180-4DFC-89F9-B318A239DB35}" presName="Name0" presStyleCnt="0">
        <dgm:presLayoutVars>
          <dgm:chMax/>
          <dgm:chPref/>
          <dgm:dir/>
          <dgm:animLvl val="lvl"/>
        </dgm:presLayoutVars>
      </dgm:prSet>
      <dgm:spPr/>
      <dgm:t>
        <a:bodyPr/>
        <a:lstStyle/>
        <a:p>
          <a:pPr rtl="1"/>
          <a:endParaRPr lang="ar-SA"/>
        </a:p>
      </dgm:t>
    </dgm:pt>
    <dgm:pt modelId="{EAAA1AD8-D34C-4587-8152-2CE4B68AD8AB}" type="pres">
      <dgm:prSet presAssocID="{D1BEB165-D24D-4058-AE1B-0BB0CC5D15B3}" presName="composite" presStyleCnt="0"/>
      <dgm:spPr/>
    </dgm:pt>
    <dgm:pt modelId="{190E369E-39E9-42B9-A31B-AC91C003C770}" type="pres">
      <dgm:prSet presAssocID="{D1BEB165-D24D-4058-AE1B-0BB0CC5D15B3}" presName="Parent1" presStyleLbl="node1" presStyleIdx="0" presStyleCnt="4">
        <dgm:presLayoutVars>
          <dgm:chMax val="1"/>
          <dgm:chPref val="1"/>
          <dgm:bulletEnabled val="1"/>
        </dgm:presLayoutVars>
      </dgm:prSet>
      <dgm:spPr/>
      <dgm:t>
        <a:bodyPr/>
        <a:lstStyle/>
        <a:p>
          <a:pPr rtl="1"/>
          <a:endParaRPr lang="ar-SA"/>
        </a:p>
      </dgm:t>
    </dgm:pt>
    <dgm:pt modelId="{1D7AB207-50F1-4A7D-806E-CC1D13568E08}" type="pres">
      <dgm:prSet presAssocID="{D1BEB165-D24D-4058-AE1B-0BB0CC5D15B3}" presName="Childtext1" presStyleLbl="revTx" presStyleIdx="0" presStyleCnt="2">
        <dgm:presLayoutVars>
          <dgm:chMax val="0"/>
          <dgm:chPref val="0"/>
          <dgm:bulletEnabled val="1"/>
        </dgm:presLayoutVars>
      </dgm:prSet>
      <dgm:spPr/>
      <dgm:t>
        <a:bodyPr/>
        <a:lstStyle/>
        <a:p>
          <a:pPr rtl="1"/>
          <a:endParaRPr lang="ar-SA"/>
        </a:p>
      </dgm:t>
    </dgm:pt>
    <dgm:pt modelId="{544051DA-095A-4D46-A44D-7C267F6688C6}" type="pres">
      <dgm:prSet presAssocID="{D1BEB165-D24D-4058-AE1B-0BB0CC5D15B3}" presName="BalanceSpacing" presStyleCnt="0"/>
      <dgm:spPr/>
    </dgm:pt>
    <dgm:pt modelId="{C5745180-61F4-4CD7-B7B6-E1AB29697573}" type="pres">
      <dgm:prSet presAssocID="{D1BEB165-D24D-4058-AE1B-0BB0CC5D15B3}" presName="BalanceSpacing1" presStyleCnt="0"/>
      <dgm:spPr/>
    </dgm:pt>
    <dgm:pt modelId="{5FB02038-9A64-4649-82F7-8BE8E728B50A}" type="pres">
      <dgm:prSet presAssocID="{191B06CA-A2A2-40C3-A825-79BFF499B5A6}" presName="Accent1Text" presStyleLbl="node1" presStyleIdx="1" presStyleCnt="4"/>
      <dgm:spPr/>
      <dgm:t>
        <a:bodyPr/>
        <a:lstStyle/>
        <a:p>
          <a:pPr rtl="1"/>
          <a:endParaRPr lang="ar-SA"/>
        </a:p>
      </dgm:t>
    </dgm:pt>
    <dgm:pt modelId="{5FCF7F16-64FD-421D-8FDD-E57B565E68CA}" type="pres">
      <dgm:prSet presAssocID="{191B06CA-A2A2-40C3-A825-79BFF499B5A6}" presName="spaceBetweenRectangles" presStyleCnt="0"/>
      <dgm:spPr/>
    </dgm:pt>
    <dgm:pt modelId="{6F08165D-2BF2-468F-9AE1-A27DAF0DAA70}" type="pres">
      <dgm:prSet presAssocID="{6E006916-0879-4A37-8D9C-B009DD2AAA05}" presName="composite" presStyleCnt="0"/>
      <dgm:spPr/>
    </dgm:pt>
    <dgm:pt modelId="{7E412AE2-0943-44A8-BEB6-B880FDD08CC3}" type="pres">
      <dgm:prSet presAssocID="{6E006916-0879-4A37-8D9C-B009DD2AAA05}" presName="Parent1" presStyleLbl="node1" presStyleIdx="2" presStyleCnt="4">
        <dgm:presLayoutVars>
          <dgm:chMax val="1"/>
          <dgm:chPref val="1"/>
          <dgm:bulletEnabled val="1"/>
        </dgm:presLayoutVars>
      </dgm:prSet>
      <dgm:spPr/>
      <dgm:t>
        <a:bodyPr/>
        <a:lstStyle/>
        <a:p>
          <a:pPr rtl="1"/>
          <a:endParaRPr lang="ar-SA"/>
        </a:p>
      </dgm:t>
    </dgm:pt>
    <dgm:pt modelId="{322529D7-D696-45DE-BCD1-974318895106}" type="pres">
      <dgm:prSet presAssocID="{6E006916-0879-4A37-8D9C-B009DD2AAA05}" presName="Childtext1" presStyleLbl="revTx" presStyleIdx="1" presStyleCnt="2" custLinFactNeighborY="2014">
        <dgm:presLayoutVars>
          <dgm:chMax val="0"/>
          <dgm:chPref val="0"/>
          <dgm:bulletEnabled val="1"/>
        </dgm:presLayoutVars>
      </dgm:prSet>
      <dgm:spPr/>
      <dgm:t>
        <a:bodyPr/>
        <a:lstStyle/>
        <a:p>
          <a:pPr rtl="1"/>
          <a:endParaRPr lang="ar-SA"/>
        </a:p>
      </dgm:t>
    </dgm:pt>
    <dgm:pt modelId="{0237A650-27BD-42E6-8582-B3AA9D812D68}" type="pres">
      <dgm:prSet presAssocID="{6E006916-0879-4A37-8D9C-B009DD2AAA05}" presName="BalanceSpacing" presStyleCnt="0"/>
      <dgm:spPr/>
    </dgm:pt>
    <dgm:pt modelId="{9EA85F04-E85C-4215-AFE9-CBC874A9CAB4}" type="pres">
      <dgm:prSet presAssocID="{6E006916-0879-4A37-8D9C-B009DD2AAA05}" presName="BalanceSpacing1" presStyleCnt="0"/>
      <dgm:spPr/>
    </dgm:pt>
    <dgm:pt modelId="{21003A1C-AC71-401B-8BF2-2AED82488315}" type="pres">
      <dgm:prSet presAssocID="{5030BC63-3E06-4633-9952-73C899E0E32D}" presName="Accent1Text" presStyleLbl="node1" presStyleIdx="3" presStyleCnt="4"/>
      <dgm:spPr/>
      <dgm:t>
        <a:bodyPr/>
        <a:lstStyle/>
        <a:p>
          <a:pPr rtl="1"/>
          <a:endParaRPr lang="ar-SA"/>
        </a:p>
      </dgm:t>
    </dgm:pt>
  </dgm:ptLst>
  <dgm:cxnLst>
    <dgm:cxn modelId="{0CD6510B-E593-4659-9B9A-94D9BD107A0B}" srcId="{01023A28-E180-4DFC-89F9-B318A239DB35}" destId="{6E006916-0879-4A37-8D9C-B009DD2AAA05}" srcOrd="1" destOrd="0" parTransId="{E3A2D0F2-64D2-4F55-AE22-B3756A92F63D}" sibTransId="{5030BC63-3E06-4633-9952-73C899E0E32D}"/>
    <dgm:cxn modelId="{038EC21E-C87B-4686-B42B-EFD86C66E2EA}" type="presOf" srcId="{D1BEB165-D24D-4058-AE1B-0BB0CC5D15B3}" destId="{190E369E-39E9-42B9-A31B-AC91C003C770}" srcOrd="0" destOrd="0" presId="urn:microsoft.com/office/officeart/2008/layout/AlternatingHexagons"/>
    <dgm:cxn modelId="{3DA0E035-792E-42D3-ACB9-7BE705482B1C}" type="presOf" srcId="{D8FC2CCB-4D75-4263-8969-E2A762CF196B}" destId="{322529D7-D696-45DE-BCD1-974318895106}" srcOrd="0" destOrd="0" presId="urn:microsoft.com/office/officeart/2008/layout/AlternatingHexagons"/>
    <dgm:cxn modelId="{7108CD35-853C-4B4C-90F4-245DE7D854A9}" srcId="{01023A28-E180-4DFC-89F9-B318A239DB35}" destId="{D1BEB165-D24D-4058-AE1B-0BB0CC5D15B3}" srcOrd="0" destOrd="0" parTransId="{9E99FEAF-E0E4-4EE9-95FD-B6F003166CF8}" sibTransId="{191B06CA-A2A2-40C3-A825-79BFF499B5A6}"/>
    <dgm:cxn modelId="{9AECDAE4-B681-4480-8E21-0E578519F1B2}" type="presOf" srcId="{191B06CA-A2A2-40C3-A825-79BFF499B5A6}" destId="{5FB02038-9A64-4649-82F7-8BE8E728B50A}" srcOrd="0" destOrd="0" presId="urn:microsoft.com/office/officeart/2008/layout/AlternatingHexagons"/>
    <dgm:cxn modelId="{7D3DEAD5-662C-4535-9631-8EE6E611C43B}" type="presOf" srcId="{6E006916-0879-4A37-8D9C-B009DD2AAA05}" destId="{7E412AE2-0943-44A8-BEB6-B880FDD08CC3}" srcOrd="0" destOrd="0" presId="urn:microsoft.com/office/officeart/2008/layout/AlternatingHexagons"/>
    <dgm:cxn modelId="{00DC3E2B-3F7F-4818-A020-120B5AA85D16}" srcId="{D1BEB165-D24D-4058-AE1B-0BB0CC5D15B3}" destId="{86FDA8E8-1081-42DC-AF3E-F89E3902A2C1}" srcOrd="0" destOrd="0" parTransId="{27E80385-A486-49D7-8434-1DA1F64D80DE}" sibTransId="{FEEF7250-95B7-4439-A69D-4D130979A2FA}"/>
    <dgm:cxn modelId="{3FB5CDD7-8F72-46FC-90AC-EA3862A3E95E}" type="presOf" srcId="{86FDA8E8-1081-42DC-AF3E-F89E3902A2C1}" destId="{1D7AB207-50F1-4A7D-806E-CC1D13568E08}" srcOrd="0" destOrd="0" presId="urn:microsoft.com/office/officeart/2008/layout/AlternatingHexagons"/>
    <dgm:cxn modelId="{F77FD6CE-1F6C-4DD3-91CB-EF43A4229501}" srcId="{6E006916-0879-4A37-8D9C-B009DD2AAA05}" destId="{D8FC2CCB-4D75-4263-8969-E2A762CF196B}" srcOrd="0" destOrd="0" parTransId="{C58DE9FA-AE19-4C5E-B3DA-4F1273293693}" sibTransId="{C664DE8B-3D55-427B-884F-688B49096C95}"/>
    <dgm:cxn modelId="{59C2A554-09D2-49F0-BD50-C899A56A17BB}" type="presOf" srcId="{5030BC63-3E06-4633-9952-73C899E0E32D}" destId="{21003A1C-AC71-401B-8BF2-2AED82488315}" srcOrd="0" destOrd="0" presId="urn:microsoft.com/office/officeart/2008/layout/AlternatingHexagons"/>
    <dgm:cxn modelId="{9964F943-3C32-4279-A99F-37B6C73809A2}" type="presOf" srcId="{01023A28-E180-4DFC-89F9-B318A239DB35}" destId="{FA305E93-7158-453A-97F1-AB2EA0D7D877}" srcOrd="0" destOrd="0" presId="urn:microsoft.com/office/officeart/2008/layout/AlternatingHexagons"/>
    <dgm:cxn modelId="{EFCA4ECC-F5BC-47F1-9FDE-EE86FB210813}" type="presParOf" srcId="{FA305E93-7158-453A-97F1-AB2EA0D7D877}" destId="{EAAA1AD8-D34C-4587-8152-2CE4B68AD8AB}" srcOrd="0" destOrd="0" presId="urn:microsoft.com/office/officeart/2008/layout/AlternatingHexagons"/>
    <dgm:cxn modelId="{5F0E4CDE-6BB4-49F0-B75A-35748CA100CF}" type="presParOf" srcId="{EAAA1AD8-D34C-4587-8152-2CE4B68AD8AB}" destId="{190E369E-39E9-42B9-A31B-AC91C003C770}" srcOrd="0" destOrd="0" presId="urn:microsoft.com/office/officeart/2008/layout/AlternatingHexagons"/>
    <dgm:cxn modelId="{A1D8C096-B49B-4E92-A0B1-FC48F63EE9B1}" type="presParOf" srcId="{EAAA1AD8-D34C-4587-8152-2CE4B68AD8AB}" destId="{1D7AB207-50F1-4A7D-806E-CC1D13568E08}" srcOrd="1" destOrd="0" presId="urn:microsoft.com/office/officeart/2008/layout/AlternatingHexagons"/>
    <dgm:cxn modelId="{58E03631-8234-4238-98F2-13E0EC9961B8}" type="presParOf" srcId="{EAAA1AD8-D34C-4587-8152-2CE4B68AD8AB}" destId="{544051DA-095A-4D46-A44D-7C267F6688C6}" srcOrd="2" destOrd="0" presId="urn:microsoft.com/office/officeart/2008/layout/AlternatingHexagons"/>
    <dgm:cxn modelId="{8ED7751A-C4E2-4ACB-A84B-141773C661D9}" type="presParOf" srcId="{EAAA1AD8-D34C-4587-8152-2CE4B68AD8AB}" destId="{C5745180-61F4-4CD7-B7B6-E1AB29697573}" srcOrd="3" destOrd="0" presId="urn:microsoft.com/office/officeart/2008/layout/AlternatingHexagons"/>
    <dgm:cxn modelId="{B0973C2F-9824-4478-AA53-0CEF8474A944}" type="presParOf" srcId="{EAAA1AD8-D34C-4587-8152-2CE4B68AD8AB}" destId="{5FB02038-9A64-4649-82F7-8BE8E728B50A}" srcOrd="4" destOrd="0" presId="urn:microsoft.com/office/officeart/2008/layout/AlternatingHexagons"/>
    <dgm:cxn modelId="{746999E3-1EFD-465E-BAFA-CB342C288B75}" type="presParOf" srcId="{FA305E93-7158-453A-97F1-AB2EA0D7D877}" destId="{5FCF7F16-64FD-421D-8FDD-E57B565E68CA}" srcOrd="1" destOrd="0" presId="urn:microsoft.com/office/officeart/2008/layout/AlternatingHexagons"/>
    <dgm:cxn modelId="{FED1A07F-E5D3-48AA-A1F5-D9AD6B6C47B9}" type="presParOf" srcId="{FA305E93-7158-453A-97F1-AB2EA0D7D877}" destId="{6F08165D-2BF2-468F-9AE1-A27DAF0DAA70}" srcOrd="2" destOrd="0" presId="urn:microsoft.com/office/officeart/2008/layout/AlternatingHexagons"/>
    <dgm:cxn modelId="{9C98ED15-FBB4-43B8-B695-DACB4B74A641}" type="presParOf" srcId="{6F08165D-2BF2-468F-9AE1-A27DAF0DAA70}" destId="{7E412AE2-0943-44A8-BEB6-B880FDD08CC3}" srcOrd="0" destOrd="0" presId="urn:microsoft.com/office/officeart/2008/layout/AlternatingHexagons"/>
    <dgm:cxn modelId="{94D820FD-C70E-4937-A8B7-3FC76DDA80BC}" type="presParOf" srcId="{6F08165D-2BF2-468F-9AE1-A27DAF0DAA70}" destId="{322529D7-D696-45DE-BCD1-974318895106}" srcOrd="1" destOrd="0" presId="urn:microsoft.com/office/officeart/2008/layout/AlternatingHexagons"/>
    <dgm:cxn modelId="{ACE216EF-FF9B-45FF-865A-6999935F9612}" type="presParOf" srcId="{6F08165D-2BF2-468F-9AE1-A27DAF0DAA70}" destId="{0237A650-27BD-42E6-8582-B3AA9D812D68}" srcOrd="2" destOrd="0" presId="urn:microsoft.com/office/officeart/2008/layout/AlternatingHexagons"/>
    <dgm:cxn modelId="{B7CA1045-5B04-462E-A359-72AC2248706A}" type="presParOf" srcId="{6F08165D-2BF2-468F-9AE1-A27DAF0DAA70}" destId="{9EA85F04-E85C-4215-AFE9-CBC874A9CAB4}" srcOrd="3" destOrd="0" presId="urn:microsoft.com/office/officeart/2008/layout/AlternatingHexagons"/>
    <dgm:cxn modelId="{B9F03940-343A-47F8-861F-202478AF58FA}" type="presParOf" srcId="{6F08165D-2BF2-468F-9AE1-A27DAF0DAA70}" destId="{21003A1C-AC71-401B-8BF2-2AED82488315}" srcOrd="4" destOrd="0" presId="urn:microsoft.com/office/officeart/2008/layout/AlternatingHexagon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CD1AD70-1D9F-421D-8EF5-D9B5A9C33C82}" type="doc">
      <dgm:prSet loTypeId="urn:microsoft.com/office/officeart/2005/8/layout/hList3" loCatId="list" qsTypeId="urn:microsoft.com/office/officeart/2005/8/quickstyle/3d2" qsCatId="3D" csTypeId="urn:microsoft.com/office/officeart/2005/8/colors/colorful3" csCatId="colorful" phldr="1"/>
      <dgm:spPr/>
      <dgm:t>
        <a:bodyPr/>
        <a:lstStyle/>
        <a:p>
          <a:pPr rtl="1"/>
          <a:endParaRPr lang="ar-SA"/>
        </a:p>
      </dgm:t>
    </dgm:pt>
    <dgm:pt modelId="{676659BA-AC03-464B-98CC-2AA2E937191E}">
      <dgm:prSet phldrT="[نص]"/>
      <dgm:spPr/>
      <dgm:t>
        <a:bodyPr/>
        <a:lstStyle/>
        <a:p>
          <a:pPr rtl="1"/>
          <a:r>
            <a:rPr lang="ar-SA" b="1" dirty="0">
              <a:solidFill>
                <a:srgbClr val="7030A0"/>
              </a:solidFill>
              <a:latin typeface="Andalus" panose="02020603050405020304" pitchFamily="18" charset="-78"/>
              <a:cs typeface="Andalus" panose="02020603050405020304" pitchFamily="18" charset="-78"/>
            </a:rPr>
            <a:t>أسباب خاصة بالأم</a:t>
          </a:r>
        </a:p>
      </dgm:t>
    </dgm:pt>
    <dgm:pt modelId="{1BAD1DD1-753A-47D2-A670-D0D7E172C3B8}" type="parTrans" cxnId="{62D7C1FC-325B-47A5-BFC5-77987A1C5C41}">
      <dgm:prSet/>
      <dgm:spPr/>
      <dgm:t>
        <a:bodyPr/>
        <a:lstStyle/>
        <a:p>
          <a:pPr rtl="1"/>
          <a:endParaRPr lang="ar-SA" b="1">
            <a:latin typeface="Andalus" panose="02020603050405020304" pitchFamily="18" charset="-78"/>
            <a:cs typeface="Andalus" panose="02020603050405020304" pitchFamily="18" charset="-78"/>
          </a:endParaRPr>
        </a:p>
      </dgm:t>
    </dgm:pt>
    <dgm:pt modelId="{97E779E6-4CF0-41F8-B9FF-748E81143923}" type="sibTrans" cxnId="{62D7C1FC-325B-47A5-BFC5-77987A1C5C41}">
      <dgm:prSet/>
      <dgm:spPr/>
      <dgm:t>
        <a:bodyPr/>
        <a:lstStyle/>
        <a:p>
          <a:pPr rtl="1"/>
          <a:endParaRPr lang="ar-SA" b="1">
            <a:latin typeface="Andalus" panose="02020603050405020304" pitchFamily="18" charset="-78"/>
            <a:cs typeface="Andalus" panose="02020603050405020304" pitchFamily="18" charset="-78"/>
          </a:endParaRPr>
        </a:p>
      </dgm:t>
    </dgm:pt>
    <dgm:pt modelId="{96F2AF7C-75E7-4BDB-AF11-60285C25E033}">
      <dgm:prSet phldrT="[نص]"/>
      <dgm:spPr/>
      <dgm:t>
        <a:bodyPr/>
        <a:lstStyle/>
        <a:p>
          <a:pPr rtl="1"/>
          <a:r>
            <a:rPr lang="ar-SA" b="1" dirty="0">
              <a:latin typeface="Andalus" panose="02020603050405020304" pitchFamily="18" charset="-78"/>
              <a:cs typeface="Andalus" panose="02020603050405020304" pitchFamily="18" charset="-78"/>
            </a:rPr>
            <a:t>الأمراض الحادة</a:t>
          </a:r>
        </a:p>
        <a:p>
          <a:pPr rtl="1"/>
          <a:r>
            <a:rPr lang="ar-SA" b="1" dirty="0">
              <a:latin typeface="Andalus" panose="02020603050405020304" pitchFamily="18" charset="-78"/>
              <a:cs typeface="Andalus" panose="02020603050405020304" pitchFamily="18" charset="-78"/>
            </a:rPr>
            <a:t>أي مرض يلزم الام التوقف لفترة وجيزة عن الرضاعة </a:t>
          </a:r>
        </a:p>
      </dgm:t>
    </dgm:pt>
    <dgm:pt modelId="{A1042484-8049-41D5-838C-5918C730F8EC}" type="parTrans" cxnId="{32FB55C2-6858-4E69-A3CE-D80D7C1B7732}">
      <dgm:prSet/>
      <dgm:spPr/>
      <dgm:t>
        <a:bodyPr/>
        <a:lstStyle/>
        <a:p>
          <a:pPr rtl="1"/>
          <a:endParaRPr lang="ar-SA" b="1">
            <a:latin typeface="Andalus" panose="02020603050405020304" pitchFamily="18" charset="-78"/>
            <a:cs typeface="Andalus" panose="02020603050405020304" pitchFamily="18" charset="-78"/>
          </a:endParaRPr>
        </a:p>
      </dgm:t>
    </dgm:pt>
    <dgm:pt modelId="{BA144D7D-9C4E-4895-9DA4-7BDCFCC379AD}" type="sibTrans" cxnId="{32FB55C2-6858-4E69-A3CE-D80D7C1B7732}">
      <dgm:prSet/>
      <dgm:spPr/>
      <dgm:t>
        <a:bodyPr/>
        <a:lstStyle/>
        <a:p>
          <a:pPr rtl="1"/>
          <a:endParaRPr lang="ar-SA" b="1">
            <a:latin typeface="Andalus" panose="02020603050405020304" pitchFamily="18" charset="-78"/>
            <a:cs typeface="Andalus" panose="02020603050405020304" pitchFamily="18" charset="-78"/>
          </a:endParaRPr>
        </a:p>
      </dgm:t>
    </dgm:pt>
    <dgm:pt modelId="{1B0B09E4-C817-462C-B08A-A184C8AD9133}">
      <dgm:prSet phldrT="[نص]"/>
      <dgm:spPr/>
      <dgm:t>
        <a:bodyPr/>
        <a:lstStyle/>
        <a:p>
          <a:pPr rtl="1"/>
          <a:r>
            <a:rPr lang="ar-SA" b="1" dirty="0">
              <a:latin typeface="Andalus" panose="02020603050405020304" pitchFamily="18" charset="-78"/>
              <a:cs typeface="Andalus" panose="02020603050405020304" pitchFamily="18" charset="-78"/>
            </a:rPr>
            <a:t>أمراض مزمنة خطيرة </a:t>
          </a:r>
        </a:p>
        <a:p>
          <a:pPr rtl="1"/>
          <a:r>
            <a:rPr lang="ar-SA" b="1" dirty="0">
              <a:latin typeface="Andalus" panose="02020603050405020304" pitchFamily="18" charset="-78"/>
              <a:cs typeface="Andalus" panose="02020603050405020304" pitchFamily="18" charset="-78"/>
            </a:rPr>
            <a:t>( السرطان- مرض عقلي- مرض مزمن في الكلى أو القلب)</a:t>
          </a:r>
        </a:p>
      </dgm:t>
    </dgm:pt>
    <dgm:pt modelId="{A4D02CD7-111E-4BF5-A846-1144E54F9110}" type="parTrans" cxnId="{F48F757E-1ADB-4071-862C-21404C99A99D}">
      <dgm:prSet/>
      <dgm:spPr/>
      <dgm:t>
        <a:bodyPr/>
        <a:lstStyle/>
        <a:p>
          <a:pPr rtl="1"/>
          <a:endParaRPr lang="ar-SA" b="1">
            <a:latin typeface="Andalus" panose="02020603050405020304" pitchFamily="18" charset="-78"/>
            <a:cs typeface="Andalus" panose="02020603050405020304" pitchFamily="18" charset="-78"/>
          </a:endParaRPr>
        </a:p>
      </dgm:t>
    </dgm:pt>
    <dgm:pt modelId="{7B2E0D46-66AB-4510-944D-F3DB07400A11}" type="sibTrans" cxnId="{F48F757E-1ADB-4071-862C-21404C99A99D}">
      <dgm:prSet/>
      <dgm:spPr/>
      <dgm:t>
        <a:bodyPr/>
        <a:lstStyle/>
        <a:p>
          <a:pPr rtl="1"/>
          <a:endParaRPr lang="ar-SA" b="1">
            <a:latin typeface="Andalus" panose="02020603050405020304" pitchFamily="18" charset="-78"/>
            <a:cs typeface="Andalus" panose="02020603050405020304" pitchFamily="18" charset="-78"/>
          </a:endParaRPr>
        </a:p>
      </dgm:t>
    </dgm:pt>
    <dgm:pt modelId="{C477732F-A141-4E44-8028-73C638B474F5}">
      <dgm:prSet phldrT="[نص]"/>
      <dgm:spPr/>
      <dgm:t>
        <a:bodyPr/>
        <a:lstStyle/>
        <a:p>
          <a:pPr rtl="1"/>
          <a:r>
            <a:rPr lang="ar-SA" b="1" dirty="0">
              <a:latin typeface="Andalus" panose="02020603050405020304" pitchFamily="18" charset="-78"/>
              <a:cs typeface="Andalus" panose="02020603050405020304" pitchFamily="18" charset="-78"/>
            </a:rPr>
            <a:t>السل الرئوي الحاد (الدرن)</a:t>
          </a:r>
        </a:p>
        <a:p>
          <a:pPr rtl="1"/>
          <a:r>
            <a:rPr lang="ar-SA" b="1" dirty="0">
              <a:latin typeface="Andalus" panose="02020603050405020304" pitchFamily="18" charset="-78"/>
              <a:cs typeface="Andalus" panose="02020603050405020304" pitchFamily="18" charset="-78"/>
            </a:rPr>
            <a:t>مرض معدي يجب الامتناع عن الرضاعة</a:t>
          </a:r>
        </a:p>
      </dgm:t>
    </dgm:pt>
    <dgm:pt modelId="{7AABDA83-8AD2-4FC4-9232-8EF8C6665B3B}" type="parTrans" cxnId="{BE27170C-07BF-4F48-9942-5E5ABF1DB843}">
      <dgm:prSet/>
      <dgm:spPr/>
      <dgm:t>
        <a:bodyPr/>
        <a:lstStyle/>
        <a:p>
          <a:pPr rtl="1"/>
          <a:endParaRPr lang="ar-SA" b="1">
            <a:latin typeface="Andalus" panose="02020603050405020304" pitchFamily="18" charset="-78"/>
            <a:cs typeface="Andalus" panose="02020603050405020304" pitchFamily="18" charset="-78"/>
          </a:endParaRPr>
        </a:p>
      </dgm:t>
    </dgm:pt>
    <dgm:pt modelId="{6F09507C-6A76-4A79-A17D-DCE074688BE9}" type="sibTrans" cxnId="{BE27170C-07BF-4F48-9942-5E5ABF1DB843}">
      <dgm:prSet/>
      <dgm:spPr/>
      <dgm:t>
        <a:bodyPr/>
        <a:lstStyle/>
        <a:p>
          <a:pPr rtl="1"/>
          <a:endParaRPr lang="ar-SA" b="1">
            <a:latin typeface="Andalus" panose="02020603050405020304" pitchFamily="18" charset="-78"/>
            <a:cs typeface="Andalus" panose="02020603050405020304" pitchFamily="18" charset="-78"/>
          </a:endParaRPr>
        </a:p>
      </dgm:t>
    </dgm:pt>
    <dgm:pt modelId="{796E5E69-0682-475C-A991-D3DEB8D52C06}">
      <dgm:prSet/>
      <dgm:spPr/>
      <dgm:t>
        <a:bodyPr/>
        <a:lstStyle/>
        <a:p>
          <a:pPr rtl="1"/>
          <a:r>
            <a:rPr lang="ar-SA" dirty="0"/>
            <a:t>كمية لبن الثدي قليلة </a:t>
          </a:r>
        </a:p>
      </dgm:t>
    </dgm:pt>
    <dgm:pt modelId="{9E47C2E4-10AC-4A59-80A3-DD805F248D5E}" type="parTrans" cxnId="{8176367A-4848-4AD3-A66F-4E9EE09F8C6B}">
      <dgm:prSet/>
      <dgm:spPr/>
      <dgm:t>
        <a:bodyPr/>
        <a:lstStyle/>
        <a:p>
          <a:pPr rtl="1"/>
          <a:endParaRPr lang="ar-SA"/>
        </a:p>
      </dgm:t>
    </dgm:pt>
    <dgm:pt modelId="{EA8265E8-1752-4798-A60F-FC01A58B148E}" type="sibTrans" cxnId="{8176367A-4848-4AD3-A66F-4E9EE09F8C6B}">
      <dgm:prSet/>
      <dgm:spPr/>
      <dgm:t>
        <a:bodyPr/>
        <a:lstStyle/>
        <a:p>
          <a:pPr rtl="1"/>
          <a:endParaRPr lang="ar-SA"/>
        </a:p>
      </dgm:t>
    </dgm:pt>
    <dgm:pt modelId="{5A7B6D7E-1F58-46A8-8AF0-BCE53171E616}" type="pres">
      <dgm:prSet presAssocID="{CCD1AD70-1D9F-421D-8EF5-D9B5A9C33C82}" presName="composite" presStyleCnt="0">
        <dgm:presLayoutVars>
          <dgm:chMax val="1"/>
          <dgm:dir/>
          <dgm:resizeHandles val="exact"/>
        </dgm:presLayoutVars>
      </dgm:prSet>
      <dgm:spPr/>
      <dgm:t>
        <a:bodyPr/>
        <a:lstStyle/>
        <a:p>
          <a:pPr rtl="1"/>
          <a:endParaRPr lang="ar-SA"/>
        </a:p>
      </dgm:t>
    </dgm:pt>
    <dgm:pt modelId="{058364EE-8851-4D6B-881A-EFF720D0E109}" type="pres">
      <dgm:prSet presAssocID="{676659BA-AC03-464B-98CC-2AA2E937191E}" presName="roof" presStyleLbl="dkBgShp" presStyleIdx="0" presStyleCnt="2"/>
      <dgm:spPr/>
      <dgm:t>
        <a:bodyPr/>
        <a:lstStyle/>
        <a:p>
          <a:pPr rtl="1"/>
          <a:endParaRPr lang="ar-SA"/>
        </a:p>
      </dgm:t>
    </dgm:pt>
    <dgm:pt modelId="{2FEAAF87-4E99-4644-AEB1-18E3A01D9FE8}" type="pres">
      <dgm:prSet presAssocID="{676659BA-AC03-464B-98CC-2AA2E937191E}" presName="pillars" presStyleCnt="0"/>
      <dgm:spPr/>
    </dgm:pt>
    <dgm:pt modelId="{D0318C5F-5CD3-4F2F-ABDC-E08234D06818}" type="pres">
      <dgm:prSet presAssocID="{676659BA-AC03-464B-98CC-2AA2E937191E}" presName="pillar1" presStyleLbl="node1" presStyleIdx="0" presStyleCnt="4">
        <dgm:presLayoutVars>
          <dgm:bulletEnabled val="1"/>
        </dgm:presLayoutVars>
      </dgm:prSet>
      <dgm:spPr/>
      <dgm:t>
        <a:bodyPr/>
        <a:lstStyle/>
        <a:p>
          <a:pPr rtl="1"/>
          <a:endParaRPr lang="ar-SA"/>
        </a:p>
      </dgm:t>
    </dgm:pt>
    <dgm:pt modelId="{94884175-6AA7-4E42-A2E7-BC41F2881791}" type="pres">
      <dgm:prSet presAssocID="{96F2AF7C-75E7-4BDB-AF11-60285C25E033}" presName="pillarX" presStyleLbl="node1" presStyleIdx="1" presStyleCnt="4">
        <dgm:presLayoutVars>
          <dgm:bulletEnabled val="1"/>
        </dgm:presLayoutVars>
      </dgm:prSet>
      <dgm:spPr/>
      <dgm:t>
        <a:bodyPr/>
        <a:lstStyle/>
        <a:p>
          <a:pPr rtl="1"/>
          <a:endParaRPr lang="ar-SA"/>
        </a:p>
      </dgm:t>
    </dgm:pt>
    <dgm:pt modelId="{1B7F8041-3476-4B2B-83B5-40E877C833D2}" type="pres">
      <dgm:prSet presAssocID="{1B0B09E4-C817-462C-B08A-A184C8AD9133}" presName="pillarX" presStyleLbl="node1" presStyleIdx="2" presStyleCnt="4">
        <dgm:presLayoutVars>
          <dgm:bulletEnabled val="1"/>
        </dgm:presLayoutVars>
      </dgm:prSet>
      <dgm:spPr/>
      <dgm:t>
        <a:bodyPr/>
        <a:lstStyle/>
        <a:p>
          <a:pPr rtl="1"/>
          <a:endParaRPr lang="ar-SA"/>
        </a:p>
      </dgm:t>
    </dgm:pt>
    <dgm:pt modelId="{AF2A532D-6C67-45A7-B905-1A95A982DD69}" type="pres">
      <dgm:prSet presAssocID="{C477732F-A141-4E44-8028-73C638B474F5}" presName="pillarX" presStyleLbl="node1" presStyleIdx="3" presStyleCnt="4">
        <dgm:presLayoutVars>
          <dgm:bulletEnabled val="1"/>
        </dgm:presLayoutVars>
      </dgm:prSet>
      <dgm:spPr/>
      <dgm:t>
        <a:bodyPr/>
        <a:lstStyle/>
        <a:p>
          <a:pPr rtl="1"/>
          <a:endParaRPr lang="ar-SA"/>
        </a:p>
      </dgm:t>
    </dgm:pt>
    <dgm:pt modelId="{8F950C88-6F3C-46DB-B479-BDD38EBC9358}" type="pres">
      <dgm:prSet presAssocID="{676659BA-AC03-464B-98CC-2AA2E937191E}" presName="base" presStyleLbl="dkBgShp" presStyleIdx="1" presStyleCnt="2"/>
      <dgm:spPr/>
    </dgm:pt>
  </dgm:ptLst>
  <dgm:cxnLst>
    <dgm:cxn modelId="{B00385CD-7D60-4E90-B066-064D2AC59AAE}" type="presOf" srcId="{1B0B09E4-C817-462C-B08A-A184C8AD9133}" destId="{1B7F8041-3476-4B2B-83B5-40E877C833D2}" srcOrd="0" destOrd="0" presId="urn:microsoft.com/office/officeart/2005/8/layout/hList3"/>
    <dgm:cxn modelId="{AF558C10-F84C-4586-A335-025DBED31E0B}" type="presOf" srcId="{CCD1AD70-1D9F-421D-8EF5-D9B5A9C33C82}" destId="{5A7B6D7E-1F58-46A8-8AF0-BCE53171E616}" srcOrd="0" destOrd="0" presId="urn:microsoft.com/office/officeart/2005/8/layout/hList3"/>
    <dgm:cxn modelId="{3489805B-DFEC-4636-9798-8BBB6DEBBD01}" type="presOf" srcId="{C477732F-A141-4E44-8028-73C638B474F5}" destId="{AF2A532D-6C67-45A7-B905-1A95A982DD69}" srcOrd="0" destOrd="0" presId="urn:microsoft.com/office/officeart/2005/8/layout/hList3"/>
    <dgm:cxn modelId="{8176367A-4848-4AD3-A66F-4E9EE09F8C6B}" srcId="{676659BA-AC03-464B-98CC-2AA2E937191E}" destId="{796E5E69-0682-475C-A991-D3DEB8D52C06}" srcOrd="0" destOrd="0" parTransId="{9E47C2E4-10AC-4A59-80A3-DD805F248D5E}" sibTransId="{EA8265E8-1752-4798-A60F-FC01A58B148E}"/>
    <dgm:cxn modelId="{F48F757E-1ADB-4071-862C-21404C99A99D}" srcId="{676659BA-AC03-464B-98CC-2AA2E937191E}" destId="{1B0B09E4-C817-462C-B08A-A184C8AD9133}" srcOrd="2" destOrd="0" parTransId="{A4D02CD7-111E-4BF5-A846-1144E54F9110}" sibTransId="{7B2E0D46-66AB-4510-944D-F3DB07400A11}"/>
    <dgm:cxn modelId="{BE27170C-07BF-4F48-9942-5E5ABF1DB843}" srcId="{676659BA-AC03-464B-98CC-2AA2E937191E}" destId="{C477732F-A141-4E44-8028-73C638B474F5}" srcOrd="3" destOrd="0" parTransId="{7AABDA83-8AD2-4FC4-9232-8EF8C6665B3B}" sibTransId="{6F09507C-6A76-4A79-A17D-DCE074688BE9}"/>
    <dgm:cxn modelId="{643A014E-B542-4EF7-8489-68F69BEFA35D}" type="presOf" srcId="{676659BA-AC03-464B-98CC-2AA2E937191E}" destId="{058364EE-8851-4D6B-881A-EFF720D0E109}" srcOrd="0" destOrd="0" presId="urn:microsoft.com/office/officeart/2005/8/layout/hList3"/>
    <dgm:cxn modelId="{E38EFB0C-4983-484B-A621-4917357F2D65}" type="presOf" srcId="{796E5E69-0682-475C-A991-D3DEB8D52C06}" destId="{D0318C5F-5CD3-4F2F-ABDC-E08234D06818}" srcOrd="0" destOrd="0" presId="urn:microsoft.com/office/officeart/2005/8/layout/hList3"/>
    <dgm:cxn modelId="{D7C15BA6-17DE-4238-B76F-B4B94882F7E8}" type="presOf" srcId="{96F2AF7C-75E7-4BDB-AF11-60285C25E033}" destId="{94884175-6AA7-4E42-A2E7-BC41F2881791}" srcOrd="0" destOrd="0" presId="urn:microsoft.com/office/officeart/2005/8/layout/hList3"/>
    <dgm:cxn modelId="{32FB55C2-6858-4E69-A3CE-D80D7C1B7732}" srcId="{676659BA-AC03-464B-98CC-2AA2E937191E}" destId="{96F2AF7C-75E7-4BDB-AF11-60285C25E033}" srcOrd="1" destOrd="0" parTransId="{A1042484-8049-41D5-838C-5918C730F8EC}" sibTransId="{BA144D7D-9C4E-4895-9DA4-7BDCFCC379AD}"/>
    <dgm:cxn modelId="{62D7C1FC-325B-47A5-BFC5-77987A1C5C41}" srcId="{CCD1AD70-1D9F-421D-8EF5-D9B5A9C33C82}" destId="{676659BA-AC03-464B-98CC-2AA2E937191E}" srcOrd="0" destOrd="0" parTransId="{1BAD1DD1-753A-47D2-A670-D0D7E172C3B8}" sibTransId="{97E779E6-4CF0-41F8-B9FF-748E81143923}"/>
    <dgm:cxn modelId="{2E535B1C-FEE1-4213-A75B-A99EE0949E7C}" type="presParOf" srcId="{5A7B6D7E-1F58-46A8-8AF0-BCE53171E616}" destId="{058364EE-8851-4D6B-881A-EFF720D0E109}" srcOrd="0" destOrd="0" presId="urn:microsoft.com/office/officeart/2005/8/layout/hList3"/>
    <dgm:cxn modelId="{0A841A27-D937-4584-958F-A18116E66FF2}" type="presParOf" srcId="{5A7B6D7E-1F58-46A8-8AF0-BCE53171E616}" destId="{2FEAAF87-4E99-4644-AEB1-18E3A01D9FE8}" srcOrd="1" destOrd="0" presId="urn:microsoft.com/office/officeart/2005/8/layout/hList3"/>
    <dgm:cxn modelId="{682CF706-0220-4DBF-B1C1-3191B633F5F1}" type="presParOf" srcId="{2FEAAF87-4E99-4644-AEB1-18E3A01D9FE8}" destId="{D0318C5F-5CD3-4F2F-ABDC-E08234D06818}" srcOrd="0" destOrd="0" presId="urn:microsoft.com/office/officeart/2005/8/layout/hList3"/>
    <dgm:cxn modelId="{3323BD8A-C749-47D2-AF4F-582BA8F4A27D}" type="presParOf" srcId="{2FEAAF87-4E99-4644-AEB1-18E3A01D9FE8}" destId="{94884175-6AA7-4E42-A2E7-BC41F2881791}" srcOrd="1" destOrd="0" presId="urn:microsoft.com/office/officeart/2005/8/layout/hList3"/>
    <dgm:cxn modelId="{560BA645-E68C-401B-9776-C5CACCA82C91}" type="presParOf" srcId="{2FEAAF87-4E99-4644-AEB1-18E3A01D9FE8}" destId="{1B7F8041-3476-4B2B-83B5-40E877C833D2}" srcOrd="2" destOrd="0" presId="urn:microsoft.com/office/officeart/2005/8/layout/hList3"/>
    <dgm:cxn modelId="{5680C048-DF14-4464-B798-2C83506CE6C3}" type="presParOf" srcId="{2FEAAF87-4E99-4644-AEB1-18E3A01D9FE8}" destId="{AF2A532D-6C67-45A7-B905-1A95A982DD69}" srcOrd="3" destOrd="0" presId="urn:microsoft.com/office/officeart/2005/8/layout/hList3"/>
    <dgm:cxn modelId="{E56A7AE7-1E20-4F19-BC95-0C955CABA11B}" type="presParOf" srcId="{5A7B6D7E-1F58-46A8-8AF0-BCE53171E616}" destId="{8F950C88-6F3C-46DB-B479-BDD38EBC9358}" srcOrd="2" destOrd="0" presId="urn:microsoft.com/office/officeart/2005/8/layout/h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FFBE4CB-3239-459F-BC43-AE94058C8326}" type="doc">
      <dgm:prSet loTypeId="urn:microsoft.com/office/officeart/2005/8/layout/default" loCatId="list" qsTypeId="urn:microsoft.com/office/officeart/2005/8/quickstyle/3d1" qsCatId="3D" csTypeId="urn:microsoft.com/office/officeart/2005/8/colors/colorful1" csCatId="colorful" phldr="1"/>
      <dgm:spPr/>
      <dgm:t>
        <a:bodyPr/>
        <a:lstStyle/>
        <a:p>
          <a:pPr rtl="1"/>
          <a:endParaRPr lang="ar-SA"/>
        </a:p>
      </dgm:t>
    </dgm:pt>
    <dgm:pt modelId="{79391899-63E2-4087-A483-B303CE3ED155}">
      <dgm:prSet phldrT="[نص]" custT="1"/>
      <dgm:spPr/>
      <dgm:t>
        <a:bodyPr/>
        <a:lstStyle/>
        <a:p>
          <a:pPr rtl="1"/>
          <a:r>
            <a:rPr lang="ar-SA" sz="2000" b="1" dirty="0"/>
            <a:t>الحلمة المصابة بجرح</a:t>
          </a:r>
        </a:p>
      </dgm:t>
    </dgm:pt>
    <dgm:pt modelId="{4CDC3DE2-717E-4879-A773-0C4118735B98}" type="parTrans" cxnId="{0CB09949-3EFC-4867-B11B-046D8B2DB727}">
      <dgm:prSet/>
      <dgm:spPr/>
      <dgm:t>
        <a:bodyPr/>
        <a:lstStyle/>
        <a:p>
          <a:pPr rtl="1"/>
          <a:endParaRPr lang="ar-SA" sz="900" b="1"/>
        </a:p>
      </dgm:t>
    </dgm:pt>
    <dgm:pt modelId="{EF7E4E59-2993-48F0-9E4B-C3D55B6C0C17}" type="sibTrans" cxnId="{0CB09949-3EFC-4867-B11B-046D8B2DB727}">
      <dgm:prSet/>
      <dgm:spPr/>
      <dgm:t>
        <a:bodyPr/>
        <a:lstStyle/>
        <a:p>
          <a:pPr rtl="1"/>
          <a:endParaRPr lang="ar-SA" sz="900" b="1"/>
        </a:p>
      </dgm:t>
    </dgm:pt>
    <dgm:pt modelId="{EF6A6E7E-76E9-4DB2-B8B5-6C7AA4B33FE6}">
      <dgm:prSet phldrT="[نص]" custT="1"/>
      <dgm:spPr/>
      <dgm:t>
        <a:bodyPr/>
        <a:lstStyle/>
        <a:p>
          <a:pPr rtl="1"/>
          <a:r>
            <a:rPr lang="ar-SA" sz="2000" b="1" dirty="0"/>
            <a:t>احتقان الثدي باللبن</a:t>
          </a:r>
        </a:p>
      </dgm:t>
    </dgm:pt>
    <dgm:pt modelId="{7B287EA1-1BD8-4ADD-9328-3BD33AC216FC}" type="parTrans" cxnId="{24E6A576-96F9-4AE4-83F5-278A04009E06}">
      <dgm:prSet/>
      <dgm:spPr/>
      <dgm:t>
        <a:bodyPr/>
        <a:lstStyle/>
        <a:p>
          <a:pPr rtl="1"/>
          <a:endParaRPr lang="ar-SA" sz="900" b="1"/>
        </a:p>
      </dgm:t>
    </dgm:pt>
    <dgm:pt modelId="{69730768-74E0-4E3C-A0A2-BD8C489C0FBB}" type="sibTrans" cxnId="{24E6A576-96F9-4AE4-83F5-278A04009E06}">
      <dgm:prSet/>
      <dgm:spPr/>
      <dgm:t>
        <a:bodyPr/>
        <a:lstStyle/>
        <a:p>
          <a:pPr rtl="1"/>
          <a:endParaRPr lang="ar-SA" sz="900" b="1"/>
        </a:p>
      </dgm:t>
    </dgm:pt>
    <dgm:pt modelId="{6FB70842-F5AF-4E9B-88D4-5209636ECE1D}">
      <dgm:prSet phldrT="[نص]" custT="1"/>
      <dgm:spPr/>
      <dgm:t>
        <a:bodyPr/>
        <a:lstStyle/>
        <a:p>
          <a:pPr rtl="1"/>
          <a:r>
            <a:rPr lang="ar-SA" sz="2000" b="1" dirty="0"/>
            <a:t>التهاب الثدي</a:t>
          </a:r>
        </a:p>
      </dgm:t>
    </dgm:pt>
    <dgm:pt modelId="{8956703F-05C2-4AB9-851F-81D550712084}" type="parTrans" cxnId="{5CB07736-3057-4FCE-8AB8-CFC99A8E8359}">
      <dgm:prSet/>
      <dgm:spPr/>
      <dgm:t>
        <a:bodyPr/>
        <a:lstStyle/>
        <a:p>
          <a:pPr rtl="1"/>
          <a:endParaRPr lang="ar-SA" sz="900" b="1"/>
        </a:p>
      </dgm:t>
    </dgm:pt>
    <dgm:pt modelId="{DA0FA357-6A8C-4AD4-993E-8606B91BAF5A}" type="sibTrans" cxnId="{5CB07736-3057-4FCE-8AB8-CFC99A8E8359}">
      <dgm:prSet/>
      <dgm:spPr/>
      <dgm:t>
        <a:bodyPr/>
        <a:lstStyle/>
        <a:p>
          <a:pPr rtl="1"/>
          <a:endParaRPr lang="ar-SA" sz="900" b="1"/>
        </a:p>
      </dgm:t>
    </dgm:pt>
    <dgm:pt modelId="{147595FD-60CA-41B8-86D1-7E43023E8ADE}">
      <dgm:prSet phldrT="[نص]" custT="1"/>
      <dgm:spPr/>
      <dgm:t>
        <a:bodyPr/>
        <a:lstStyle/>
        <a:p>
          <a:pPr rtl="1"/>
          <a:r>
            <a:rPr lang="ar-SA" sz="2000" b="1" dirty="0"/>
            <a:t>سد مجرى اللبن في الثدي</a:t>
          </a:r>
        </a:p>
      </dgm:t>
    </dgm:pt>
    <dgm:pt modelId="{0CDFCFB8-92D5-4F94-8893-44D5AA8599FA}" type="parTrans" cxnId="{D14B5A5E-2040-4E59-B35B-37CC0E8D5BDD}">
      <dgm:prSet/>
      <dgm:spPr/>
      <dgm:t>
        <a:bodyPr/>
        <a:lstStyle/>
        <a:p>
          <a:pPr rtl="1"/>
          <a:endParaRPr lang="ar-SA" sz="900" b="1"/>
        </a:p>
      </dgm:t>
    </dgm:pt>
    <dgm:pt modelId="{5F4E6FD5-5E70-4E8C-8AB6-DCFE545813FC}" type="sibTrans" cxnId="{D14B5A5E-2040-4E59-B35B-37CC0E8D5BDD}">
      <dgm:prSet/>
      <dgm:spPr/>
      <dgm:t>
        <a:bodyPr/>
        <a:lstStyle/>
        <a:p>
          <a:pPr rtl="1"/>
          <a:endParaRPr lang="ar-SA" sz="900" b="1"/>
        </a:p>
      </dgm:t>
    </dgm:pt>
    <dgm:pt modelId="{D0132550-C687-421B-A5E6-8BB2E5960316}" type="pres">
      <dgm:prSet presAssocID="{2FFBE4CB-3239-459F-BC43-AE94058C8326}" presName="diagram" presStyleCnt="0">
        <dgm:presLayoutVars>
          <dgm:dir/>
          <dgm:resizeHandles val="exact"/>
        </dgm:presLayoutVars>
      </dgm:prSet>
      <dgm:spPr/>
      <dgm:t>
        <a:bodyPr/>
        <a:lstStyle/>
        <a:p>
          <a:pPr rtl="1"/>
          <a:endParaRPr lang="ar-SA"/>
        </a:p>
      </dgm:t>
    </dgm:pt>
    <dgm:pt modelId="{A497FE6B-4C72-46EC-892E-33E524D16815}" type="pres">
      <dgm:prSet presAssocID="{79391899-63E2-4087-A483-B303CE3ED155}" presName="node" presStyleLbl="node1" presStyleIdx="0" presStyleCnt="4">
        <dgm:presLayoutVars>
          <dgm:bulletEnabled val="1"/>
        </dgm:presLayoutVars>
      </dgm:prSet>
      <dgm:spPr/>
      <dgm:t>
        <a:bodyPr/>
        <a:lstStyle/>
        <a:p>
          <a:pPr rtl="1"/>
          <a:endParaRPr lang="ar-SA"/>
        </a:p>
      </dgm:t>
    </dgm:pt>
    <dgm:pt modelId="{040A9656-FBD2-4406-BD04-DF7B068A3B58}" type="pres">
      <dgm:prSet presAssocID="{EF7E4E59-2993-48F0-9E4B-C3D55B6C0C17}" presName="sibTrans" presStyleCnt="0"/>
      <dgm:spPr/>
    </dgm:pt>
    <dgm:pt modelId="{6308B8B6-92FE-44F6-8D04-DFBBC9769669}" type="pres">
      <dgm:prSet presAssocID="{EF6A6E7E-76E9-4DB2-B8B5-6C7AA4B33FE6}" presName="node" presStyleLbl="node1" presStyleIdx="1" presStyleCnt="4">
        <dgm:presLayoutVars>
          <dgm:bulletEnabled val="1"/>
        </dgm:presLayoutVars>
      </dgm:prSet>
      <dgm:spPr/>
      <dgm:t>
        <a:bodyPr/>
        <a:lstStyle/>
        <a:p>
          <a:pPr rtl="1"/>
          <a:endParaRPr lang="ar-SA"/>
        </a:p>
      </dgm:t>
    </dgm:pt>
    <dgm:pt modelId="{978BF145-5094-4DD2-AEFF-AE4A81A9548F}" type="pres">
      <dgm:prSet presAssocID="{69730768-74E0-4E3C-A0A2-BD8C489C0FBB}" presName="sibTrans" presStyleCnt="0"/>
      <dgm:spPr/>
    </dgm:pt>
    <dgm:pt modelId="{28298D04-1FAD-4CBA-88BC-B3E1FB85007C}" type="pres">
      <dgm:prSet presAssocID="{6FB70842-F5AF-4E9B-88D4-5209636ECE1D}" presName="node" presStyleLbl="node1" presStyleIdx="2" presStyleCnt="4">
        <dgm:presLayoutVars>
          <dgm:bulletEnabled val="1"/>
        </dgm:presLayoutVars>
      </dgm:prSet>
      <dgm:spPr/>
      <dgm:t>
        <a:bodyPr/>
        <a:lstStyle/>
        <a:p>
          <a:pPr rtl="1"/>
          <a:endParaRPr lang="ar-SA"/>
        </a:p>
      </dgm:t>
    </dgm:pt>
    <dgm:pt modelId="{8D4E18BE-FF61-4E27-8569-D7CB63894838}" type="pres">
      <dgm:prSet presAssocID="{DA0FA357-6A8C-4AD4-993E-8606B91BAF5A}" presName="sibTrans" presStyleCnt="0"/>
      <dgm:spPr/>
    </dgm:pt>
    <dgm:pt modelId="{27EE25EF-1F9A-4D7A-BB10-24CAC7BA61F2}" type="pres">
      <dgm:prSet presAssocID="{147595FD-60CA-41B8-86D1-7E43023E8ADE}" presName="node" presStyleLbl="node1" presStyleIdx="3" presStyleCnt="4">
        <dgm:presLayoutVars>
          <dgm:bulletEnabled val="1"/>
        </dgm:presLayoutVars>
      </dgm:prSet>
      <dgm:spPr/>
      <dgm:t>
        <a:bodyPr/>
        <a:lstStyle/>
        <a:p>
          <a:pPr rtl="1"/>
          <a:endParaRPr lang="ar-SA"/>
        </a:p>
      </dgm:t>
    </dgm:pt>
  </dgm:ptLst>
  <dgm:cxnLst>
    <dgm:cxn modelId="{D14B5A5E-2040-4E59-B35B-37CC0E8D5BDD}" srcId="{2FFBE4CB-3239-459F-BC43-AE94058C8326}" destId="{147595FD-60CA-41B8-86D1-7E43023E8ADE}" srcOrd="3" destOrd="0" parTransId="{0CDFCFB8-92D5-4F94-8893-44D5AA8599FA}" sibTransId="{5F4E6FD5-5E70-4E8C-8AB6-DCFE545813FC}"/>
    <dgm:cxn modelId="{F99FDC82-E693-4E1A-BA28-CB25C45407E9}" type="presOf" srcId="{147595FD-60CA-41B8-86D1-7E43023E8ADE}" destId="{27EE25EF-1F9A-4D7A-BB10-24CAC7BA61F2}" srcOrd="0" destOrd="0" presId="urn:microsoft.com/office/officeart/2005/8/layout/default"/>
    <dgm:cxn modelId="{EBC927B9-E043-4177-AFC9-9BED60E86D05}" type="presOf" srcId="{6FB70842-F5AF-4E9B-88D4-5209636ECE1D}" destId="{28298D04-1FAD-4CBA-88BC-B3E1FB85007C}" srcOrd="0" destOrd="0" presId="urn:microsoft.com/office/officeart/2005/8/layout/default"/>
    <dgm:cxn modelId="{0CB09949-3EFC-4867-B11B-046D8B2DB727}" srcId="{2FFBE4CB-3239-459F-BC43-AE94058C8326}" destId="{79391899-63E2-4087-A483-B303CE3ED155}" srcOrd="0" destOrd="0" parTransId="{4CDC3DE2-717E-4879-A773-0C4118735B98}" sibTransId="{EF7E4E59-2993-48F0-9E4B-C3D55B6C0C17}"/>
    <dgm:cxn modelId="{24E6A576-96F9-4AE4-83F5-278A04009E06}" srcId="{2FFBE4CB-3239-459F-BC43-AE94058C8326}" destId="{EF6A6E7E-76E9-4DB2-B8B5-6C7AA4B33FE6}" srcOrd="1" destOrd="0" parTransId="{7B287EA1-1BD8-4ADD-9328-3BD33AC216FC}" sibTransId="{69730768-74E0-4E3C-A0A2-BD8C489C0FBB}"/>
    <dgm:cxn modelId="{66BFF1B5-B47F-46B2-B7C3-9C4CB230C05D}" type="presOf" srcId="{EF6A6E7E-76E9-4DB2-B8B5-6C7AA4B33FE6}" destId="{6308B8B6-92FE-44F6-8D04-DFBBC9769669}" srcOrd="0" destOrd="0" presId="urn:microsoft.com/office/officeart/2005/8/layout/default"/>
    <dgm:cxn modelId="{C3ADB7C3-E99A-43EB-9558-ACF85F805C46}" type="presOf" srcId="{2FFBE4CB-3239-459F-BC43-AE94058C8326}" destId="{D0132550-C687-421B-A5E6-8BB2E5960316}" srcOrd="0" destOrd="0" presId="urn:microsoft.com/office/officeart/2005/8/layout/default"/>
    <dgm:cxn modelId="{DA776D69-7ED6-4A4D-9A88-4EAF638A24B4}" type="presOf" srcId="{79391899-63E2-4087-A483-B303CE3ED155}" destId="{A497FE6B-4C72-46EC-892E-33E524D16815}" srcOrd="0" destOrd="0" presId="urn:microsoft.com/office/officeart/2005/8/layout/default"/>
    <dgm:cxn modelId="{5CB07736-3057-4FCE-8AB8-CFC99A8E8359}" srcId="{2FFBE4CB-3239-459F-BC43-AE94058C8326}" destId="{6FB70842-F5AF-4E9B-88D4-5209636ECE1D}" srcOrd="2" destOrd="0" parTransId="{8956703F-05C2-4AB9-851F-81D550712084}" sibTransId="{DA0FA357-6A8C-4AD4-993E-8606B91BAF5A}"/>
    <dgm:cxn modelId="{B2595833-C2B9-4AA3-82B2-B6919DDEC5D4}" type="presParOf" srcId="{D0132550-C687-421B-A5E6-8BB2E5960316}" destId="{A497FE6B-4C72-46EC-892E-33E524D16815}" srcOrd="0" destOrd="0" presId="urn:microsoft.com/office/officeart/2005/8/layout/default"/>
    <dgm:cxn modelId="{0AC3419A-4C2B-478E-AAC2-E23C62AE477A}" type="presParOf" srcId="{D0132550-C687-421B-A5E6-8BB2E5960316}" destId="{040A9656-FBD2-4406-BD04-DF7B068A3B58}" srcOrd="1" destOrd="0" presId="urn:microsoft.com/office/officeart/2005/8/layout/default"/>
    <dgm:cxn modelId="{0FCA5712-B773-4B4D-8FB3-808D1A4F6635}" type="presParOf" srcId="{D0132550-C687-421B-A5E6-8BB2E5960316}" destId="{6308B8B6-92FE-44F6-8D04-DFBBC9769669}" srcOrd="2" destOrd="0" presId="urn:microsoft.com/office/officeart/2005/8/layout/default"/>
    <dgm:cxn modelId="{D782F163-F874-4006-891A-7089791FDAE8}" type="presParOf" srcId="{D0132550-C687-421B-A5E6-8BB2E5960316}" destId="{978BF145-5094-4DD2-AEFF-AE4A81A9548F}" srcOrd="3" destOrd="0" presId="urn:microsoft.com/office/officeart/2005/8/layout/default"/>
    <dgm:cxn modelId="{6DB03D2F-7C74-4DE7-906D-B422F9BC6971}" type="presParOf" srcId="{D0132550-C687-421B-A5E6-8BB2E5960316}" destId="{28298D04-1FAD-4CBA-88BC-B3E1FB85007C}" srcOrd="4" destOrd="0" presId="urn:microsoft.com/office/officeart/2005/8/layout/default"/>
    <dgm:cxn modelId="{0FEF782F-1D39-45D2-B082-01EADD788B9F}" type="presParOf" srcId="{D0132550-C687-421B-A5E6-8BB2E5960316}" destId="{8D4E18BE-FF61-4E27-8569-D7CB63894838}" srcOrd="5" destOrd="0" presId="urn:microsoft.com/office/officeart/2005/8/layout/default"/>
    <dgm:cxn modelId="{E7D77BAA-5AAF-4FC7-ADF3-0FCCF3F29D46}" type="presParOf" srcId="{D0132550-C687-421B-A5E6-8BB2E5960316}" destId="{27EE25EF-1F9A-4D7A-BB10-24CAC7BA61F2}"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8D69FCF-E35B-4084-BE66-1FC8DF09AF6F}" type="doc">
      <dgm:prSet loTypeId="urn:microsoft.com/office/officeart/2005/8/layout/vList6" loCatId="list" qsTypeId="urn:microsoft.com/office/officeart/2005/8/quickstyle/3d3" qsCatId="3D" csTypeId="urn:microsoft.com/office/officeart/2005/8/colors/colorful1" csCatId="colorful" phldr="1"/>
      <dgm:spPr/>
      <dgm:t>
        <a:bodyPr/>
        <a:lstStyle/>
        <a:p>
          <a:pPr rtl="1"/>
          <a:endParaRPr lang="ar-SA"/>
        </a:p>
      </dgm:t>
    </dgm:pt>
    <dgm:pt modelId="{A2A649F0-7C27-4BC8-AAD2-AC523DDA5786}">
      <dgm:prSet phldrT="[نص]" custT="1"/>
      <dgm:spPr/>
      <dgm:t>
        <a:bodyPr/>
        <a:lstStyle/>
        <a:p>
          <a:pPr rtl="1"/>
          <a:r>
            <a:rPr lang="ar-SA" sz="3600" b="1" dirty="0">
              <a:cs typeface="Akhbar MT" pitchFamily="2" charset="-78"/>
            </a:rPr>
            <a:t>أسباب الفشل في الأم</a:t>
          </a:r>
        </a:p>
      </dgm:t>
    </dgm:pt>
    <dgm:pt modelId="{FB702903-73C9-4D43-9E7F-A4A29F939926}" type="parTrans" cxnId="{950DCA76-43E8-4F05-98DB-44B8A45F6A07}">
      <dgm:prSet/>
      <dgm:spPr/>
      <dgm:t>
        <a:bodyPr/>
        <a:lstStyle/>
        <a:p>
          <a:pPr rtl="1"/>
          <a:endParaRPr lang="ar-SA"/>
        </a:p>
      </dgm:t>
    </dgm:pt>
    <dgm:pt modelId="{4F3A91ED-0837-4E21-A459-123D1F5EEB0A}" type="sibTrans" cxnId="{950DCA76-43E8-4F05-98DB-44B8A45F6A07}">
      <dgm:prSet/>
      <dgm:spPr/>
      <dgm:t>
        <a:bodyPr/>
        <a:lstStyle/>
        <a:p>
          <a:pPr rtl="1"/>
          <a:endParaRPr lang="ar-SA"/>
        </a:p>
      </dgm:t>
    </dgm:pt>
    <dgm:pt modelId="{64FF7315-083B-4725-B787-2CEB01BB5563}">
      <dgm:prSet phldrT="[نص]" custT="1"/>
      <dgm:spPr/>
      <dgm:t>
        <a:bodyPr/>
        <a:lstStyle/>
        <a:p>
          <a:pPr rtl="1"/>
          <a:r>
            <a:rPr lang="ar-SA" sz="1800" b="1" dirty="0">
              <a:solidFill>
                <a:schemeClr val="accent4">
                  <a:lumMod val="75000"/>
                </a:schemeClr>
              </a:solidFill>
            </a:rPr>
            <a:t>عدم مثابرة الأم على الرضاعة في الأسبوع الأول والثاني بعد الولادة</a:t>
          </a:r>
        </a:p>
      </dgm:t>
    </dgm:pt>
    <dgm:pt modelId="{CF3F3210-9C67-416C-B3F7-D22FA910780A}" type="parTrans" cxnId="{6B24E7B4-256A-42B1-B81D-F92BCEAC5FB6}">
      <dgm:prSet/>
      <dgm:spPr/>
      <dgm:t>
        <a:bodyPr/>
        <a:lstStyle/>
        <a:p>
          <a:pPr rtl="1"/>
          <a:endParaRPr lang="ar-SA"/>
        </a:p>
      </dgm:t>
    </dgm:pt>
    <dgm:pt modelId="{BC4DE743-4D73-4F2F-9F91-4127DF92AF3A}" type="sibTrans" cxnId="{6B24E7B4-256A-42B1-B81D-F92BCEAC5FB6}">
      <dgm:prSet/>
      <dgm:spPr/>
      <dgm:t>
        <a:bodyPr/>
        <a:lstStyle/>
        <a:p>
          <a:pPr rtl="1"/>
          <a:endParaRPr lang="ar-SA"/>
        </a:p>
      </dgm:t>
    </dgm:pt>
    <dgm:pt modelId="{78ED5018-0D05-4426-BF01-93E6341C352C}">
      <dgm:prSet phldrT="[نص]" custT="1"/>
      <dgm:spPr/>
      <dgm:t>
        <a:bodyPr/>
        <a:lstStyle/>
        <a:p>
          <a:pPr rtl="1"/>
          <a:r>
            <a:rPr lang="ar-SA" sz="1800" b="1" dirty="0">
              <a:solidFill>
                <a:schemeClr val="accent4">
                  <a:lumMod val="75000"/>
                </a:schemeClr>
              </a:solidFill>
            </a:rPr>
            <a:t>قلة التغذية وكثرة العمل يقللان من كمية اللبن</a:t>
          </a:r>
        </a:p>
      </dgm:t>
    </dgm:pt>
    <dgm:pt modelId="{E15B4061-65D7-4B1E-8EB5-0F7D6E7A83E3}" type="parTrans" cxnId="{6876E956-86B3-4157-96AC-17CA50271425}">
      <dgm:prSet/>
      <dgm:spPr/>
      <dgm:t>
        <a:bodyPr/>
        <a:lstStyle/>
        <a:p>
          <a:pPr rtl="1"/>
          <a:endParaRPr lang="ar-SA"/>
        </a:p>
      </dgm:t>
    </dgm:pt>
    <dgm:pt modelId="{BF6D65F8-7F8F-4DDF-8843-5E977E9B8666}" type="sibTrans" cxnId="{6876E956-86B3-4157-96AC-17CA50271425}">
      <dgm:prSet/>
      <dgm:spPr/>
      <dgm:t>
        <a:bodyPr/>
        <a:lstStyle/>
        <a:p>
          <a:pPr rtl="1"/>
          <a:endParaRPr lang="ar-SA"/>
        </a:p>
      </dgm:t>
    </dgm:pt>
    <dgm:pt modelId="{6A1F6F91-F221-4A83-B0D5-3869A08D96CC}">
      <dgm:prSet phldrT="[نص]" custT="1"/>
      <dgm:spPr/>
      <dgm:t>
        <a:bodyPr/>
        <a:lstStyle/>
        <a:p>
          <a:pPr rtl="1"/>
          <a:r>
            <a:rPr lang="ar-SA" sz="1800" b="1" dirty="0">
              <a:solidFill>
                <a:schemeClr val="accent4">
                  <a:lumMod val="75000"/>
                </a:schemeClr>
              </a:solidFill>
            </a:rPr>
            <a:t>القلق والاضطرابات النفسية</a:t>
          </a:r>
        </a:p>
      </dgm:t>
    </dgm:pt>
    <dgm:pt modelId="{321805D0-67FA-486D-931D-9EF4B9B61FB4}" type="parTrans" cxnId="{7183D0D7-0F69-488E-8A39-EA52F103D99F}">
      <dgm:prSet/>
      <dgm:spPr/>
      <dgm:t>
        <a:bodyPr/>
        <a:lstStyle/>
        <a:p>
          <a:pPr rtl="1"/>
          <a:endParaRPr lang="ar-SA"/>
        </a:p>
      </dgm:t>
    </dgm:pt>
    <dgm:pt modelId="{65E9970A-F61D-4603-B592-EA59FAB4E99D}" type="sibTrans" cxnId="{7183D0D7-0F69-488E-8A39-EA52F103D99F}">
      <dgm:prSet/>
      <dgm:spPr/>
      <dgm:t>
        <a:bodyPr/>
        <a:lstStyle/>
        <a:p>
          <a:pPr rtl="1"/>
          <a:endParaRPr lang="ar-SA"/>
        </a:p>
      </dgm:t>
    </dgm:pt>
    <dgm:pt modelId="{6817938E-F702-40FB-8E1F-1A8323E87D5B}">
      <dgm:prSet phldrT="[نص]" custT="1"/>
      <dgm:spPr/>
      <dgm:t>
        <a:bodyPr/>
        <a:lstStyle/>
        <a:p>
          <a:pPr rtl="1"/>
          <a:r>
            <a:rPr lang="ar-SA" sz="1800" b="1" dirty="0">
              <a:solidFill>
                <a:schemeClr val="accent4">
                  <a:lumMod val="75000"/>
                </a:schemeClr>
              </a:solidFill>
            </a:rPr>
            <a:t>صحة الثدي</a:t>
          </a:r>
        </a:p>
      </dgm:t>
    </dgm:pt>
    <dgm:pt modelId="{B0EBAD87-AC97-4CAA-91F1-754844132000}" type="parTrans" cxnId="{48AAB2F6-7BBA-4022-A99B-29C7F3522E6E}">
      <dgm:prSet/>
      <dgm:spPr/>
      <dgm:t>
        <a:bodyPr/>
        <a:lstStyle/>
        <a:p>
          <a:pPr rtl="1"/>
          <a:endParaRPr lang="ar-SA"/>
        </a:p>
      </dgm:t>
    </dgm:pt>
    <dgm:pt modelId="{AE25EDDE-CBB9-440B-AA29-2CAD8E5BA646}" type="sibTrans" cxnId="{48AAB2F6-7BBA-4022-A99B-29C7F3522E6E}">
      <dgm:prSet/>
      <dgm:spPr/>
      <dgm:t>
        <a:bodyPr/>
        <a:lstStyle/>
        <a:p>
          <a:pPr rtl="1"/>
          <a:endParaRPr lang="ar-SA"/>
        </a:p>
      </dgm:t>
    </dgm:pt>
    <dgm:pt modelId="{1A383EA1-33EA-45B1-9197-A162A6F1988B}">
      <dgm:prSet phldrT="[نص]" custT="1"/>
      <dgm:spPr/>
      <dgm:t>
        <a:bodyPr/>
        <a:lstStyle/>
        <a:p>
          <a:pPr rtl="1"/>
          <a:endParaRPr lang="ar-SA" sz="1800" b="1" dirty="0">
            <a:solidFill>
              <a:schemeClr val="accent4">
                <a:lumMod val="75000"/>
              </a:schemeClr>
            </a:solidFill>
          </a:endParaRPr>
        </a:p>
      </dgm:t>
    </dgm:pt>
    <dgm:pt modelId="{DE6349D1-3E25-46FC-BBD3-EE2E4F8F0522}" type="parTrans" cxnId="{5E3E6B5E-1F17-4F91-A2F4-50CF6C8CA5CB}">
      <dgm:prSet/>
      <dgm:spPr/>
      <dgm:t>
        <a:bodyPr/>
        <a:lstStyle/>
        <a:p>
          <a:pPr rtl="1"/>
          <a:endParaRPr lang="ar-SA"/>
        </a:p>
      </dgm:t>
    </dgm:pt>
    <dgm:pt modelId="{9E216336-B716-47F0-BA31-3CB843093DAF}" type="sibTrans" cxnId="{5E3E6B5E-1F17-4F91-A2F4-50CF6C8CA5CB}">
      <dgm:prSet/>
      <dgm:spPr/>
      <dgm:t>
        <a:bodyPr/>
        <a:lstStyle/>
        <a:p>
          <a:pPr rtl="1"/>
          <a:endParaRPr lang="ar-SA"/>
        </a:p>
      </dgm:t>
    </dgm:pt>
    <dgm:pt modelId="{3C61BD66-6FDE-413C-9E58-A215EF18BD70}" type="pres">
      <dgm:prSet presAssocID="{98D69FCF-E35B-4084-BE66-1FC8DF09AF6F}" presName="Name0" presStyleCnt="0">
        <dgm:presLayoutVars>
          <dgm:dir/>
          <dgm:animLvl val="lvl"/>
          <dgm:resizeHandles/>
        </dgm:presLayoutVars>
      </dgm:prSet>
      <dgm:spPr/>
      <dgm:t>
        <a:bodyPr/>
        <a:lstStyle/>
        <a:p>
          <a:pPr rtl="1"/>
          <a:endParaRPr lang="ar-SA"/>
        </a:p>
      </dgm:t>
    </dgm:pt>
    <dgm:pt modelId="{034F7EFD-129C-4255-AC9C-B9CD4ABE62C3}" type="pres">
      <dgm:prSet presAssocID="{A2A649F0-7C27-4BC8-AAD2-AC523DDA5786}" presName="linNode" presStyleCnt="0"/>
      <dgm:spPr/>
    </dgm:pt>
    <dgm:pt modelId="{8ECA6DA1-83C5-4153-BD17-19C29B3AACA7}" type="pres">
      <dgm:prSet presAssocID="{A2A649F0-7C27-4BC8-AAD2-AC523DDA5786}" presName="parentShp" presStyleLbl="node1" presStyleIdx="0" presStyleCnt="1">
        <dgm:presLayoutVars>
          <dgm:bulletEnabled val="1"/>
        </dgm:presLayoutVars>
      </dgm:prSet>
      <dgm:spPr/>
      <dgm:t>
        <a:bodyPr/>
        <a:lstStyle/>
        <a:p>
          <a:pPr rtl="1"/>
          <a:endParaRPr lang="ar-SA"/>
        </a:p>
      </dgm:t>
    </dgm:pt>
    <dgm:pt modelId="{E6E5994C-D185-41D0-BD06-57CA303548FB}" type="pres">
      <dgm:prSet presAssocID="{A2A649F0-7C27-4BC8-AAD2-AC523DDA5786}" presName="childShp" presStyleLbl="bgAccFollowNode1" presStyleIdx="0" presStyleCnt="1">
        <dgm:presLayoutVars>
          <dgm:bulletEnabled val="1"/>
        </dgm:presLayoutVars>
      </dgm:prSet>
      <dgm:spPr/>
      <dgm:t>
        <a:bodyPr/>
        <a:lstStyle/>
        <a:p>
          <a:pPr rtl="1"/>
          <a:endParaRPr lang="ar-SA"/>
        </a:p>
      </dgm:t>
    </dgm:pt>
  </dgm:ptLst>
  <dgm:cxnLst>
    <dgm:cxn modelId="{5AFDB5CB-35D4-48D6-93E7-DAC57826855A}" type="presOf" srcId="{98D69FCF-E35B-4084-BE66-1FC8DF09AF6F}" destId="{3C61BD66-6FDE-413C-9E58-A215EF18BD70}" srcOrd="0" destOrd="0" presId="urn:microsoft.com/office/officeart/2005/8/layout/vList6"/>
    <dgm:cxn modelId="{A3526313-F5C5-4976-B4E9-1675D03A5E96}" type="presOf" srcId="{1A383EA1-33EA-45B1-9197-A162A6F1988B}" destId="{E6E5994C-D185-41D0-BD06-57CA303548FB}" srcOrd="0" destOrd="0" presId="urn:microsoft.com/office/officeart/2005/8/layout/vList6"/>
    <dgm:cxn modelId="{10D03D76-9180-41C9-86E7-D15F29294199}" type="presOf" srcId="{78ED5018-0D05-4426-BF01-93E6341C352C}" destId="{E6E5994C-D185-41D0-BD06-57CA303548FB}" srcOrd="0" destOrd="2" presId="urn:microsoft.com/office/officeart/2005/8/layout/vList6"/>
    <dgm:cxn modelId="{B3594211-BFCC-4388-B2EC-4C7906120326}" type="presOf" srcId="{64FF7315-083B-4725-B787-2CEB01BB5563}" destId="{E6E5994C-D185-41D0-BD06-57CA303548FB}" srcOrd="0" destOrd="1" presId="urn:microsoft.com/office/officeart/2005/8/layout/vList6"/>
    <dgm:cxn modelId="{85D005FF-C02B-4C47-801D-AD2A6BDF5D94}" type="presOf" srcId="{A2A649F0-7C27-4BC8-AAD2-AC523DDA5786}" destId="{8ECA6DA1-83C5-4153-BD17-19C29B3AACA7}" srcOrd="0" destOrd="0" presId="urn:microsoft.com/office/officeart/2005/8/layout/vList6"/>
    <dgm:cxn modelId="{5E3E6B5E-1F17-4F91-A2F4-50CF6C8CA5CB}" srcId="{A2A649F0-7C27-4BC8-AAD2-AC523DDA5786}" destId="{1A383EA1-33EA-45B1-9197-A162A6F1988B}" srcOrd="0" destOrd="0" parTransId="{DE6349D1-3E25-46FC-BBD3-EE2E4F8F0522}" sibTransId="{9E216336-B716-47F0-BA31-3CB843093DAF}"/>
    <dgm:cxn modelId="{7183D0D7-0F69-488E-8A39-EA52F103D99F}" srcId="{A2A649F0-7C27-4BC8-AAD2-AC523DDA5786}" destId="{6A1F6F91-F221-4A83-B0D5-3869A08D96CC}" srcOrd="3" destOrd="0" parTransId="{321805D0-67FA-486D-931D-9EF4B9B61FB4}" sibTransId="{65E9970A-F61D-4603-B592-EA59FAB4E99D}"/>
    <dgm:cxn modelId="{D949D934-ACDC-49D8-B819-CA9CC73AA280}" type="presOf" srcId="{6A1F6F91-F221-4A83-B0D5-3869A08D96CC}" destId="{E6E5994C-D185-41D0-BD06-57CA303548FB}" srcOrd="0" destOrd="3" presId="urn:microsoft.com/office/officeart/2005/8/layout/vList6"/>
    <dgm:cxn modelId="{6876E956-86B3-4157-96AC-17CA50271425}" srcId="{A2A649F0-7C27-4BC8-AAD2-AC523DDA5786}" destId="{78ED5018-0D05-4426-BF01-93E6341C352C}" srcOrd="2" destOrd="0" parTransId="{E15B4061-65D7-4B1E-8EB5-0F7D6E7A83E3}" sibTransId="{BF6D65F8-7F8F-4DDF-8843-5E977E9B8666}"/>
    <dgm:cxn modelId="{6E1FF4CC-BAC5-4418-8F01-3C41C1949A09}" type="presOf" srcId="{6817938E-F702-40FB-8E1F-1A8323E87D5B}" destId="{E6E5994C-D185-41D0-BD06-57CA303548FB}" srcOrd="0" destOrd="4" presId="urn:microsoft.com/office/officeart/2005/8/layout/vList6"/>
    <dgm:cxn modelId="{950DCA76-43E8-4F05-98DB-44B8A45F6A07}" srcId="{98D69FCF-E35B-4084-BE66-1FC8DF09AF6F}" destId="{A2A649F0-7C27-4BC8-AAD2-AC523DDA5786}" srcOrd="0" destOrd="0" parTransId="{FB702903-73C9-4D43-9E7F-A4A29F939926}" sibTransId="{4F3A91ED-0837-4E21-A459-123D1F5EEB0A}"/>
    <dgm:cxn modelId="{48AAB2F6-7BBA-4022-A99B-29C7F3522E6E}" srcId="{A2A649F0-7C27-4BC8-AAD2-AC523DDA5786}" destId="{6817938E-F702-40FB-8E1F-1A8323E87D5B}" srcOrd="4" destOrd="0" parTransId="{B0EBAD87-AC97-4CAA-91F1-754844132000}" sibTransId="{AE25EDDE-CBB9-440B-AA29-2CAD8E5BA646}"/>
    <dgm:cxn modelId="{6B24E7B4-256A-42B1-B81D-F92BCEAC5FB6}" srcId="{A2A649F0-7C27-4BC8-AAD2-AC523DDA5786}" destId="{64FF7315-083B-4725-B787-2CEB01BB5563}" srcOrd="1" destOrd="0" parTransId="{CF3F3210-9C67-416C-B3F7-D22FA910780A}" sibTransId="{BC4DE743-4D73-4F2F-9F91-4127DF92AF3A}"/>
    <dgm:cxn modelId="{D1FA6427-261C-4FF0-A9BC-0615986B17BD}" type="presParOf" srcId="{3C61BD66-6FDE-413C-9E58-A215EF18BD70}" destId="{034F7EFD-129C-4255-AC9C-B9CD4ABE62C3}" srcOrd="0" destOrd="0" presId="urn:microsoft.com/office/officeart/2005/8/layout/vList6"/>
    <dgm:cxn modelId="{74B348E4-0B4B-418C-AF60-16911EEEF00C}" type="presParOf" srcId="{034F7EFD-129C-4255-AC9C-B9CD4ABE62C3}" destId="{8ECA6DA1-83C5-4153-BD17-19C29B3AACA7}" srcOrd="0" destOrd="0" presId="urn:microsoft.com/office/officeart/2005/8/layout/vList6"/>
    <dgm:cxn modelId="{0DB95EBA-C41D-4489-8313-B1F6F27C26EA}" type="presParOf" srcId="{034F7EFD-129C-4255-AC9C-B9CD4ABE62C3}" destId="{E6E5994C-D185-41D0-BD06-57CA303548FB}"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8D69FCF-E35B-4084-BE66-1FC8DF09AF6F}" type="doc">
      <dgm:prSet loTypeId="urn:microsoft.com/office/officeart/2005/8/layout/vList6" loCatId="list" qsTypeId="urn:microsoft.com/office/officeart/2005/8/quickstyle/3d3" qsCatId="3D" csTypeId="urn:microsoft.com/office/officeart/2005/8/colors/colorful4" csCatId="colorful" phldr="1"/>
      <dgm:spPr/>
      <dgm:t>
        <a:bodyPr/>
        <a:lstStyle/>
        <a:p>
          <a:pPr rtl="1"/>
          <a:endParaRPr lang="ar-SA"/>
        </a:p>
      </dgm:t>
    </dgm:pt>
    <dgm:pt modelId="{A2A649F0-7C27-4BC8-AAD2-AC523DDA5786}">
      <dgm:prSet phldrT="[نص]" custT="1"/>
      <dgm:spPr/>
      <dgm:t>
        <a:bodyPr/>
        <a:lstStyle/>
        <a:p>
          <a:pPr rtl="1"/>
          <a:r>
            <a:rPr lang="ar-SA" sz="3600" b="1" dirty="0">
              <a:cs typeface="Akhbar MT" pitchFamily="2" charset="-78"/>
            </a:rPr>
            <a:t>أسباب الفشل في الطفل</a:t>
          </a:r>
        </a:p>
      </dgm:t>
    </dgm:pt>
    <dgm:pt modelId="{FB702903-73C9-4D43-9E7F-A4A29F939926}" type="parTrans" cxnId="{950DCA76-43E8-4F05-98DB-44B8A45F6A07}">
      <dgm:prSet/>
      <dgm:spPr/>
      <dgm:t>
        <a:bodyPr/>
        <a:lstStyle/>
        <a:p>
          <a:pPr rtl="1"/>
          <a:endParaRPr lang="ar-SA"/>
        </a:p>
      </dgm:t>
    </dgm:pt>
    <dgm:pt modelId="{4F3A91ED-0837-4E21-A459-123D1F5EEB0A}" type="sibTrans" cxnId="{950DCA76-43E8-4F05-98DB-44B8A45F6A07}">
      <dgm:prSet/>
      <dgm:spPr/>
      <dgm:t>
        <a:bodyPr/>
        <a:lstStyle/>
        <a:p>
          <a:pPr rtl="1"/>
          <a:endParaRPr lang="ar-SA"/>
        </a:p>
      </dgm:t>
    </dgm:pt>
    <dgm:pt modelId="{64FF7315-083B-4725-B787-2CEB01BB5563}">
      <dgm:prSet phldrT="[نص]" custT="1"/>
      <dgm:spPr/>
      <dgm:t>
        <a:bodyPr/>
        <a:lstStyle/>
        <a:p>
          <a:pPr rtl="1"/>
          <a:r>
            <a:rPr lang="ar-SA" sz="1800" b="1" dirty="0">
              <a:solidFill>
                <a:schemeClr val="accent4">
                  <a:lumMod val="75000"/>
                </a:schemeClr>
              </a:solidFill>
            </a:rPr>
            <a:t>الطفل الناقص في الوزن إذا كان أقل من 1.8 كيلو جرام</a:t>
          </a:r>
        </a:p>
      </dgm:t>
    </dgm:pt>
    <dgm:pt modelId="{CF3F3210-9C67-416C-B3F7-D22FA910780A}" type="parTrans" cxnId="{6B24E7B4-256A-42B1-B81D-F92BCEAC5FB6}">
      <dgm:prSet/>
      <dgm:spPr/>
      <dgm:t>
        <a:bodyPr/>
        <a:lstStyle/>
        <a:p>
          <a:pPr rtl="1"/>
          <a:endParaRPr lang="ar-SA"/>
        </a:p>
      </dgm:t>
    </dgm:pt>
    <dgm:pt modelId="{BC4DE743-4D73-4F2F-9F91-4127DF92AF3A}" type="sibTrans" cxnId="{6B24E7B4-256A-42B1-B81D-F92BCEAC5FB6}">
      <dgm:prSet/>
      <dgm:spPr/>
      <dgm:t>
        <a:bodyPr/>
        <a:lstStyle/>
        <a:p>
          <a:pPr rtl="1"/>
          <a:endParaRPr lang="ar-SA"/>
        </a:p>
      </dgm:t>
    </dgm:pt>
    <dgm:pt modelId="{6817938E-F702-40FB-8E1F-1A8323E87D5B}">
      <dgm:prSet phldrT="[نص]" custT="1"/>
      <dgm:spPr/>
      <dgm:t>
        <a:bodyPr/>
        <a:lstStyle/>
        <a:p>
          <a:pPr rtl="1"/>
          <a:r>
            <a:rPr lang="ar-SA" sz="1800" b="1" dirty="0">
              <a:solidFill>
                <a:schemeClr val="accent4">
                  <a:lumMod val="75000"/>
                </a:schemeClr>
              </a:solidFill>
            </a:rPr>
            <a:t>إصابة الطفل بمرض( القلب- الرئة.......)</a:t>
          </a:r>
        </a:p>
      </dgm:t>
    </dgm:pt>
    <dgm:pt modelId="{B0EBAD87-AC97-4CAA-91F1-754844132000}" type="parTrans" cxnId="{48AAB2F6-7BBA-4022-A99B-29C7F3522E6E}">
      <dgm:prSet/>
      <dgm:spPr/>
      <dgm:t>
        <a:bodyPr/>
        <a:lstStyle/>
        <a:p>
          <a:pPr rtl="1"/>
          <a:endParaRPr lang="ar-SA"/>
        </a:p>
      </dgm:t>
    </dgm:pt>
    <dgm:pt modelId="{AE25EDDE-CBB9-440B-AA29-2CAD8E5BA646}" type="sibTrans" cxnId="{48AAB2F6-7BBA-4022-A99B-29C7F3522E6E}">
      <dgm:prSet/>
      <dgm:spPr/>
      <dgm:t>
        <a:bodyPr/>
        <a:lstStyle/>
        <a:p>
          <a:pPr rtl="1"/>
          <a:endParaRPr lang="ar-SA"/>
        </a:p>
      </dgm:t>
    </dgm:pt>
    <dgm:pt modelId="{5C041885-8A29-4998-BC21-1A0B89368752}">
      <dgm:prSet phldrT="[نص]" custT="1"/>
      <dgm:spPr/>
      <dgm:t>
        <a:bodyPr/>
        <a:lstStyle/>
        <a:p>
          <a:pPr rtl="1"/>
          <a:endParaRPr lang="ar-SA" sz="1800" b="1" dirty="0">
            <a:solidFill>
              <a:schemeClr val="accent4">
                <a:lumMod val="75000"/>
              </a:schemeClr>
            </a:solidFill>
          </a:endParaRPr>
        </a:p>
      </dgm:t>
    </dgm:pt>
    <dgm:pt modelId="{C489A6F0-F188-4EDF-8A40-BD8C9107693E}" type="parTrans" cxnId="{89337638-BD51-4DA9-A403-D6834EC663C0}">
      <dgm:prSet/>
      <dgm:spPr/>
      <dgm:t>
        <a:bodyPr/>
        <a:lstStyle/>
        <a:p>
          <a:pPr rtl="1"/>
          <a:endParaRPr lang="ar-SA"/>
        </a:p>
      </dgm:t>
    </dgm:pt>
    <dgm:pt modelId="{956A02A1-BF41-4B5B-9DCD-373B9E0B6E5B}" type="sibTrans" cxnId="{89337638-BD51-4DA9-A403-D6834EC663C0}">
      <dgm:prSet/>
      <dgm:spPr/>
      <dgm:t>
        <a:bodyPr/>
        <a:lstStyle/>
        <a:p>
          <a:pPr rtl="1"/>
          <a:endParaRPr lang="ar-SA"/>
        </a:p>
      </dgm:t>
    </dgm:pt>
    <dgm:pt modelId="{3C61BD66-6FDE-413C-9E58-A215EF18BD70}" type="pres">
      <dgm:prSet presAssocID="{98D69FCF-E35B-4084-BE66-1FC8DF09AF6F}" presName="Name0" presStyleCnt="0">
        <dgm:presLayoutVars>
          <dgm:dir/>
          <dgm:animLvl val="lvl"/>
          <dgm:resizeHandles/>
        </dgm:presLayoutVars>
      </dgm:prSet>
      <dgm:spPr/>
      <dgm:t>
        <a:bodyPr/>
        <a:lstStyle/>
        <a:p>
          <a:pPr rtl="1"/>
          <a:endParaRPr lang="ar-SA"/>
        </a:p>
      </dgm:t>
    </dgm:pt>
    <dgm:pt modelId="{034F7EFD-129C-4255-AC9C-B9CD4ABE62C3}" type="pres">
      <dgm:prSet presAssocID="{A2A649F0-7C27-4BC8-AAD2-AC523DDA5786}" presName="linNode" presStyleCnt="0"/>
      <dgm:spPr/>
    </dgm:pt>
    <dgm:pt modelId="{8ECA6DA1-83C5-4153-BD17-19C29B3AACA7}" type="pres">
      <dgm:prSet presAssocID="{A2A649F0-7C27-4BC8-AAD2-AC523DDA5786}" presName="parentShp" presStyleLbl="node1" presStyleIdx="0" presStyleCnt="1">
        <dgm:presLayoutVars>
          <dgm:bulletEnabled val="1"/>
        </dgm:presLayoutVars>
      </dgm:prSet>
      <dgm:spPr/>
      <dgm:t>
        <a:bodyPr/>
        <a:lstStyle/>
        <a:p>
          <a:pPr rtl="1"/>
          <a:endParaRPr lang="ar-SA"/>
        </a:p>
      </dgm:t>
    </dgm:pt>
    <dgm:pt modelId="{E6E5994C-D185-41D0-BD06-57CA303548FB}" type="pres">
      <dgm:prSet presAssocID="{A2A649F0-7C27-4BC8-AAD2-AC523DDA5786}" presName="childShp" presStyleLbl="bgAccFollowNode1" presStyleIdx="0" presStyleCnt="1">
        <dgm:presLayoutVars>
          <dgm:bulletEnabled val="1"/>
        </dgm:presLayoutVars>
      </dgm:prSet>
      <dgm:spPr/>
      <dgm:t>
        <a:bodyPr/>
        <a:lstStyle/>
        <a:p>
          <a:pPr rtl="1"/>
          <a:endParaRPr lang="ar-SA"/>
        </a:p>
      </dgm:t>
    </dgm:pt>
  </dgm:ptLst>
  <dgm:cxnLst>
    <dgm:cxn modelId="{48AAB2F6-7BBA-4022-A99B-29C7F3522E6E}" srcId="{A2A649F0-7C27-4BC8-AAD2-AC523DDA5786}" destId="{6817938E-F702-40FB-8E1F-1A8323E87D5B}" srcOrd="2" destOrd="0" parTransId="{B0EBAD87-AC97-4CAA-91F1-754844132000}" sibTransId="{AE25EDDE-CBB9-440B-AA29-2CAD8E5BA646}"/>
    <dgm:cxn modelId="{89337638-BD51-4DA9-A403-D6834EC663C0}" srcId="{A2A649F0-7C27-4BC8-AAD2-AC523DDA5786}" destId="{5C041885-8A29-4998-BC21-1A0B89368752}" srcOrd="0" destOrd="0" parTransId="{C489A6F0-F188-4EDF-8A40-BD8C9107693E}" sibTransId="{956A02A1-BF41-4B5B-9DCD-373B9E0B6E5B}"/>
    <dgm:cxn modelId="{7036AED6-DB31-4A16-A4BE-42AD66D5A4F4}" type="presOf" srcId="{64FF7315-083B-4725-B787-2CEB01BB5563}" destId="{E6E5994C-D185-41D0-BD06-57CA303548FB}" srcOrd="0" destOrd="1" presId="urn:microsoft.com/office/officeart/2005/8/layout/vList6"/>
    <dgm:cxn modelId="{6B24E7B4-256A-42B1-B81D-F92BCEAC5FB6}" srcId="{A2A649F0-7C27-4BC8-AAD2-AC523DDA5786}" destId="{64FF7315-083B-4725-B787-2CEB01BB5563}" srcOrd="1" destOrd="0" parTransId="{CF3F3210-9C67-416C-B3F7-D22FA910780A}" sibTransId="{BC4DE743-4D73-4F2F-9F91-4127DF92AF3A}"/>
    <dgm:cxn modelId="{950DCA76-43E8-4F05-98DB-44B8A45F6A07}" srcId="{98D69FCF-E35B-4084-BE66-1FC8DF09AF6F}" destId="{A2A649F0-7C27-4BC8-AAD2-AC523DDA5786}" srcOrd="0" destOrd="0" parTransId="{FB702903-73C9-4D43-9E7F-A4A29F939926}" sibTransId="{4F3A91ED-0837-4E21-A459-123D1F5EEB0A}"/>
    <dgm:cxn modelId="{5E8A97A3-A27C-4964-97B7-0CF316D94352}" type="presOf" srcId="{5C041885-8A29-4998-BC21-1A0B89368752}" destId="{E6E5994C-D185-41D0-BD06-57CA303548FB}" srcOrd="0" destOrd="0" presId="urn:microsoft.com/office/officeart/2005/8/layout/vList6"/>
    <dgm:cxn modelId="{E1E19E12-661D-4622-A86F-F1F6ECD82712}" type="presOf" srcId="{A2A649F0-7C27-4BC8-AAD2-AC523DDA5786}" destId="{8ECA6DA1-83C5-4153-BD17-19C29B3AACA7}" srcOrd="0" destOrd="0" presId="urn:microsoft.com/office/officeart/2005/8/layout/vList6"/>
    <dgm:cxn modelId="{BB9A7D2E-4055-40FD-8B89-2E0F746765B3}" type="presOf" srcId="{6817938E-F702-40FB-8E1F-1A8323E87D5B}" destId="{E6E5994C-D185-41D0-BD06-57CA303548FB}" srcOrd="0" destOrd="2" presId="urn:microsoft.com/office/officeart/2005/8/layout/vList6"/>
    <dgm:cxn modelId="{760C5F67-DC2C-4133-90FD-B5B72F2AC7C7}" type="presOf" srcId="{98D69FCF-E35B-4084-BE66-1FC8DF09AF6F}" destId="{3C61BD66-6FDE-413C-9E58-A215EF18BD70}" srcOrd="0" destOrd="0" presId="urn:microsoft.com/office/officeart/2005/8/layout/vList6"/>
    <dgm:cxn modelId="{046EC297-0D9C-4B5E-B8CD-CE6F5895028F}" type="presParOf" srcId="{3C61BD66-6FDE-413C-9E58-A215EF18BD70}" destId="{034F7EFD-129C-4255-AC9C-B9CD4ABE62C3}" srcOrd="0" destOrd="0" presId="urn:microsoft.com/office/officeart/2005/8/layout/vList6"/>
    <dgm:cxn modelId="{C1EAB32F-9799-425A-9624-3346068EA9F8}" type="presParOf" srcId="{034F7EFD-129C-4255-AC9C-B9CD4ABE62C3}" destId="{8ECA6DA1-83C5-4153-BD17-19C29B3AACA7}" srcOrd="0" destOrd="0" presId="urn:microsoft.com/office/officeart/2005/8/layout/vList6"/>
    <dgm:cxn modelId="{63F8B78F-14FE-4AB2-BED8-DE71C02C5072}" type="presParOf" srcId="{034F7EFD-129C-4255-AC9C-B9CD4ABE62C3}" destId="{E6E5994C-D185-41D0-BD06-57CA303548FB}" srcOrd="1" destOrd="0" presId="urn:microsoft.com/office/officeart/2005/8/layout/vList6"/>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3A56DE-4FA0-453E-AA60-E7D88EE866F5}">
      <dsp:nvSpPr>
        <dsp:cNvPr id="0" name=""/>
        <dsp:cNvSpPr/>
      </dsp:nvSpPr>
      <dsp:spPr>
        <a:xfrm>
          <a:off x="0" y="2204238"/>
          <a:ext cx="5283200" cy="2113280"/>
        </a:xfrm>
        <a:prstGeom prst="leftRightRibbon">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22D396E4-FFB5-4D1F-B5E0-772672108C1D}">
      <dsp:nvSpPr>
        <dsp:cNvPr id="0" name=""/>
        <dsp:cNvSpPr/>
      </dsp:nvSpPr>
      <dsp:spPr>
        <a:xfrm>
          <a:off x="633984" y="2632006"/>
          <a:ext cx="1743456" cy="1035507"/>
        </a:xfrm>
        <a:prstGeom prst="rect">
          <a:avLst/>
        </a:prstGeom>
        <a:noFill/>
        <a:ln>
          <a:noFill/>
        </a:ln>
        <a:effectLst>
          <a:outerShdw blurRad="38100" dist="25400" dir="5400000" rotWithShape="0">
            <a:srgbClr val="000000">
              <a:alpha val="25000"/>
            </a:srgbClr>
          </a:outerShdw>
        </a:effectLst>
        <a:scene3d>
          <a:camera prst="orthographicFront"/>
          <a:lightRig rig="flat" dir="t"/>
        </a:scene3d>
        <a:sp3d/>
      </dsp:spPr>
      <dsp:style>
        <a:lnRef idx="0">
          <a:scrgbClr r="0" g="0" b="0"/>
        </a:lnRef>
        <a:fillRef idx="3">
          <a:scrgbClr r="0" g="0" b="0"/>
        </a:fillRef>
        <a:effectRef idx="2">
          <a:scrgbClr r="0" g="0" b="0"/>
        </a:effectRef>
        <a:fontRef idx="minor">
          <a:schemeClr val="lt1"/>
        </a:fontRef>
      </dsp:style>
      <dsp:txBody>
        <a:bodyPr spcFirstLastPara="0" vert="horz" wrap="square" lIns="0" tIns="128016" rIns="0" bIns="137160" numCol="1" spcCol="1270" anchor="ctr" anchorCtr="0">
          <a:noAutofit/>
        </a:bodyPr>
        <a:lstStyle/>
        <a:p>
          <a:pPr lvl="0" algn="ctr" defTabSz="1600200" rtl="1">
            <a:lnSpc>
              <a:spcPct val="90000"/>
            </a:lnSpc>
            <a:spcBef>
              <a:spcPct val="0"/>
            </a:spcBef>
            <a:spcAft>
              <a:spcPct val="35000"/>
            </a:spcAft>
          </a:pPr>
          <a:r>
            <a:rPr lang="ar-SA" sz="3600" b="1" kern="1200" dirty="0"/>
            <a:t>الفطام</a:t>
          </a:r>
        </a:p>
      </dsp:txBody>
      <dsp:txXfrm>
        <a:off x="633984" y="2632006"/>
        <a:ext cx="1743456" cy="1035507"/>
      </dsp:txXfrm>
    </dsp:sp>
    <dsp:sp modelId="{35893380-C594-4EB9-BE9C-42A69D1B8633}">
      <dsp:nvSpPr>
        <dsp:cNvPr id="0" name=""/>
        <dsp:cNvSpPr/>
      </dsp:nvSpPr>
      <dsp:spPr>
        <a:xfrm>
          <a:off x="2641600" y="2694551"/>
          <a:ext cx="2060448" cy="1035507"/>
        </a:xfrm>
        <a:prstGeom prst="rect">
          <a:avLst/>
        </a:prstGeom>
        <a:noFill/>
        <a:ln>
          <a:noFill/>
        </a:ln>
        <a:effectLst>
          <a:outerShdw blurRad="38100" dist="25400" dir="5400000" rotWithShape="0">
            <a:srgbClr val="000000">
              <a:alpha val="25000"/>
            </a:srgbClr>
          </a:outerShdw>
        </a:effectLst>
        <a:scene3d>
          <a:camera prst="orthographicFront"/>
          <a:lightRig rig="flat" dir="t"/>
        </a:scene3d>
        <a:sp3d/>
      </dsp:spPr>
      <dsp:style>
        <a:lnRef idx="0">
          <a:scrgbClr r="0" g="0" b="0"/>
        </a:lnRef>
        <a:fillRef idx="3">
          <a:scrgbClr r="0" g="0" b="0"/>
        </a:fillRef>
        <a:effectRef idx="2">
          <a:scrgbClr r="0" g="0" b="0"/>
        </a:effectRef>
        <a:fontRef idx="minor">
          <a:schemeClr val="lt1"/>
        </a:fontRef>
      </dsp:style>
      <dsp:txBody>
        <a:bodyPr spcFirstLastPara="0" vert="horz" wrap="square" lIns="0" tIns="128016" rIns="0" bIns="137160" numCol="1" spcCol="1270" anchor="ctr" anchorCtr="0">
          <a:noAutofit/>
        </a:bodyPr>
        <a:lstStyle/>
        <a:p>
          <a:pPr lvl="0" algn="ctr" defTabSz="1600200" rtl="1">
            <a:lnSpc>
              <a:spcPct val="90000"/>
            </a:lnSpc>
            <a:spcBef>
              <a:spcPct val="0"/>
            </a:spcBef>
            <a:spcAft>
              <a:spcPct val="35000"/>
            </a:spcAft>
          </a:pPr>
          <a:r>
            <a:rPr lang="ar-SA" sz="3600" b="1" kern="1200" dirty="0"/>
            <a:t>الرضاعة</a:t>
          </a:r>
        </a:p>
      </dsp:txBody>
      <dsp:txXfrm>
        <a:off x="2641600" y="2694551"/>
        <a:ext cx="2060448" cy="1035507"/>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61324A-FEA4-4FE9-A70A-E54F5C9A7122}">
      <dsp:nvSpPr>
        <dsp:cNvPr id="0" name=""/>
        <dsp:cNvSpPr/>
      </dsp:nvSpPr>
      <dsp:spPr>
        <a:xfrm rot="10800000">
          <a:off x="2398756" y="1111203"/>
          <a:ext cx="6351016" cy="3196259"/>
        </a:xfrm>
        <a:prstGeom prst="homePlate">
          <a:avLst/>
        </a:prstGeom>
        <a:solidFill>
          <a:schemeClr val="accent2">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409462" tIns="274320" rIns="512064" bIns="274320" numCol="1" spcCol="1270" anchor="ctr" anchorCtr="0">
          <a:noAutofit/>
        </a:bodyPr>
        <a:lstStyle/>
        <a:p>
          <a:pPr lvl="0" algn="ctr" defTabSz="3200400" rtl="1">
            <a:lnSpc>
              <a:spcPct val="90000"/>
            </a:lnSpc>
            <a:spcBef>
              <a:spcPct val="0"/>
            </a:spcBef>
            <a:spcAft>
              <a:spcPct val="35000"/>
            </a:spcAft>
          </a:pPr>
          <a:r>
            <a:rPr lang="ar-SA" sz="7200" b="1" kern="1200"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cs typeface="DecoType Naskh Variants" panose="02010400000000000000" pitchFamily="2" charset="-78"/>
            </a:rPr>
            <a:t>الرضاعة الصناعية</a:t>
          </a:r>
        </a:p>
      </dsp:txBody>
      <dsp:txXfrm rot="10800000">
        <a:off x="3197821" y="1111203"/>
        <a:ext cx="5551951" cy="3196259"/>
      </dsp:txXfrm>
    </dsp:sp>
    <dsp:sp modelId="{3691FCEF-D087-4C3E-9C88-F9F4B6D0E513}">
      <dsp:nvSpPr>
        <dsp:cNvPr id="0" name=""/>
        <dsp:cNvSpPr/>
      </dsp:nvSpPr>
      <dsp:spPr>
        <a:xfrm>
          <a:off x="800627" y="1111203"/>
          <a:ext cx="3196259" cy="3196259"/>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33000" r="-33000"/>
          </a:stretch>
        </a:blipFill>
        <a:ln>
          <a:noFill/>
        </a:ln>
        <a:effectLst/>
        <a:sp3d z="57200" extrusionH="10600" prstMaterial="plastic">
          <a:bevelT w="101600" h="8600" prst="relaxedInset"/>
          <a:bevelB w="8600" h="8600" prst="relaxedInset"/>
        </a:sp3d>
      </dsp:spPr>
      <dsp:style>
        <a:lnRef idx="0">
          <a:scrgbClr r="0" g="0" b="0"/>
        </a:lnRef>
        <a:fillRef idx="1">
          <a:scrgbClr r="0" g="0" b="0"/>
        </a:fillRef>
        <a:effectRef idx="1">
          <a:scrgbClr r="0" g="0" b="0"/>
        </a:effectRef>
        <a:fontRef idx="minor"/>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E5994C-D185-41D0-BD06-57CA303548FB}">
      <dsp:nvSpPr>
        <dsp:cNvPr id="0" name=""/>
        <dsp:cNvSpPr/>
      </dsp:nvSpPr>
      <dsp:spPr>
        <a:xfrm>
          <a:off x="3724549" y="1259"/>
          <a:ext cx="5580005" cy="2581826"/>
        </a:xfrm>
        <a:prstGeom prst="rightArrow">
          <a:avLst>
            <a:gd name="adj1" fmla="val 75000"/>
            <a:gd name="adj2" fmla="val 50000"/>
          </a:avLst>
        </a:prstGeom>
        <a:solidFill>
          <a:schemeClr val="accent4">
            <a:tint val="40000"/>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1430" tIns="11430" rIns="11430" bIns="11430" numCol="1" spcCol="1270" anchor="t" anchorCtr="0">
          <a:noAutofit/>
        </a:bodyPr>
        <a:lstStyle/>
        <a:p>
          <a:pPr marL="171450" lvl="1" indent="-171450" algn="r" defTabSz="800100" rtl="1">
            <a:lnSpc>
              <a:spcPct val="90000"/>
            </a:lnSpc>
            <a:spcBef>
              <a:spcPct val="0"/>
            </a:spcBef>
            <a:spcAft>
              <a:spcPct val="15000"/>
            </a:spcAft>
            <a:buChar char="••"/>
          </a:pPr>
          <a:endParaRPr lang="ar-SA" sz="1800" b="1" kern="1200" dirty="0">
            <a:solidFill>
              <a:schemeClr val="accent4">
                <a:lumMod val="75000"/>
              </a:schemeClr>
            </a:solidFill>
          </a:endParaRPr>
        </a:p>
        <a:p>
          <a:pPr marL="171450" lvl="1" indent="-171450" algn="r" defTabSz="800100" rtl="1">
            <a:lnSpc>
              <a:spcPct val="90000"/>
            </a:lnSpc>
            <a:spcBef>
              <a:spcPct val="0"/>
            </a:spcBef>
            <a:spcAft>
              <a:spcPct val="15000"/>
            </a:spcAft>
            <a:buChar char="••"/>
          </a:pPr>
          <a:r>
            <a:rPr lang="ar-SA" sz="1800" b="1" kern="1200" dirty="0">
              <a:solidFill>
                <a:schemeClr val="accent4">
                  <a:lumMod val="75000"/>
                </a:schemeClr>
              </a:solidFill>
            </a:rPr>
            <a:t>موانع الرضاعة الطبيعية</a:t>
          </a:r>
        </a:p>
        <a:p>
          <a:pPr marL="171450" lvl="1" indent="-171450" algn="r" defTabSz="800100" rtl="1">
            <a:lnSpc>
              <a:spcPct val="90000"/>
            </a:lnSpc>
            <a:spcBef>
              <a:spcPct val="0"/>
            </a:spcBef>
            <a:spcAft>
              <a:spcPct val="15000"/>
            </a:spcAft>
            <a:buChar char="••"/>
          </a:pPr>
          <a:r>
            <a:rPr lang="ar-SA" sz="1800" b="1" kern="1200" dirty="0">
              <a:solidFill>
                <a:schemeClr val="accent4">
                  <a:lumMod val="75000"/>
                </a:schemeClr>
              </a:solidFill>
            </a:rPr>
            <a:t>المرأة العاملة</a:t>
          </a:r>
        </a:p>
        <a:p>
          <a:pPr marL="171450" lvl="1" indent="-171450" algn="r" defTabSz="800100" rtl="1">
            <a:lnSpc>
              <a:spcPct val="90000"/>
            </a:lnSpc>
            <a:spcBef>
              <a:spcPct val="0"/>
            </a:spcBef>
            <a:spcAft>
              <a:spcPct val="15000"/>
            </a:spcAft>
            <a:buChar char="••"/>
          </a:pPr>
          <a:r>
            <a:rPr lang="ar-SA" sz="1800" b="1" kern="1200" dirty="0">
              <a:solidFill>
                <a:schemeClr val="accent4">
                  <a:lumMod val="75000"/>
                </a:schemeClr>
              </a:solidFill>
            </a:rPr>
            <a:t>موت الأم</a:t>
          </a:r>
        </a:p>
        <a:p>
          <a:pPr marL="171450" lvl="1" indent="-171450" algn="r" defTabSz="800100" rtl="1">
            <a:lnSpc>
              <a:spcPct val="90000"/>
            </a:lnSpc>
            <a:spcBef>
              <a:spcPct val="0"/>
            </a:spcBef>
            <a:spcAft>
              <a:spcPct val="15000"/>
            </a:spcAft>
            <a:buChar char="••"/>
          </a:pPr>
          <a:r>
            <a:rPr lang="ar-SA" sz="1800" b="1" kern="1200" dirty="0">
              <a:solidFill>
                <a:schemeClr val="accent4">
                  <a:lumMod val="75000"/>
                </a:schemeClr>
              </a:solidFill>
            </a:rPr>
            <a:t>في الملجأ والحضانات</a:t>
          </a:r>
        </a:p>
        <a:p>
          <a:pPr marL="171450" lvl="1" indent="-171450" algn="r" defTabSz="800100" rtl="1">
            <a:lnSpc>
              <a:spcPct val="90000"/>
            </a:lnSpc>
            <a:spcBef>
              <a:spcPct val="0"/>
            </a:spcBef>
            <a:spcAft>
              <a:spcPct val="15000"/>
            </a:spcAft>
            <a:buChar char="••"/>
          </a:pPr>
          <a:r>
            <a:rPr lang="ar-SA" sz="1800" b="1" kern="1200" dirty="0">
              <a:solidFill>
                <a:schemeClr val="accent4">
                  <a:lumMod val="75000"/>
                </a:schemeClr>
              </a:solidFill>
            </a:rPr>
            <a:t>عدم كفاية لبن الأم</a:t>
          </a:r>
        </a:p>
      </dsp:txBody>
      <dsp:txXfrm>
        <a:off x="3724549" y="323987"/>
        <a:ext cx="4611820" cy="1936370"/>
      </dsp:txXfrm>
    </dsp:sp>
    <dsp:sp modelId="{8ECA6DA1-83C5-4153-BD17-19C29B3AACA7}">
      <dsp:nvSpPr>
        <dsp:cNvPr id="0" name=""/>
        <dsp:cNvSpPr/>
      </dsp:nvSpPr>
      <dsp:spPr>
        <a:xfrm>
          <a:off x="4545" y="2523"/>
          <a:ext cx="3720003" cy="2579298"/>
        </a:xfrm>
        <a:prstGeom prst="roundRect">
          <a:avLst/>
        </a:prstGeom>
        <a:solidFill>
          <a:schemeClr val="accent4">
            <a:hueOff val="0"/>
            <a:satOff val="0"/>
            <a:lumOff val="0"/>
            <a:alphaOff val="0"/>
          </a:schemeClr>
        </a:solidFill>
        <a:ln>
          <a:noFill/>
        </a:ln>
        <a:effectLst>
          <a:outerShdw blurRad="38100" dist="25400" dir="5400000" rotWithShape="0">
            <a:srgbClr val="000000">
              <a:alpha val="2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5740" tIns="102870" rIns="205740" bIns="102870" numCol="1" spcCol="1270" anchor="ctr" anchorCtr="0">
          <a:noAutofit/>
        </a:bodyPr>
        <a:lstStyle/>
        <a:p>
          <a:pPr lvl="0" algn="ctr" defTabSz="2400300" rtl="1">
            <a:lnSpc>
              <a:spcPct val="90000"/>
            </a:lnSpc>
            <a:spcBef>
              <a:spcPct val="0"/>
            </a:spcBef>
            <a:spcAft>
              <a:spcPct val="35000"/>
            </a:spcAft>
          </a:pPr>
          <a:r>
            <a:rPr lang="ar-SA" sz="5400" b="1" kern="1200" dirty="0">
              <a:cs typeface="Akhbar MT" pitchFamily="2" charset="-78"/>
            </a:rPr>
            <a:t>أسبابها</a:t>
          </a:r>
        </a:p>
      </dsp:txBody>
      <dsp:txXfrm>
        <a:off x="130456" y="128434"/>
        <a:ext cx="3468181" cy="2327476"/>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97FE6B-4C72-46EC-892E-33E524D16815}">
      <dsp:nvSpPr>
        <dsp:cNvPr id="0" name=""/>
        <dsp:cNvSpPr/>
      </dsp:nvSpPr>
      <dsp:spPr>
        <a:xfrm>
          <a:off x="941198" y="2268"/>
          <a:ext cx="2707065" cy="1624239"/>
        </a:xfrm>
        <a:prstGeom prst="rect">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b="1" kern="1200" dirty="0"/>
            <a:t>اللبن البقري</a:t>
          </a:r>
        </a:p>
      </dsp:txBody>
      <dsp:txXfrm>
        <a:off x="941198" y="2268"/>
        <a:ext cx="2707065" cy="1624239"/>
      </dsp:txXfrm>
    </dsp:sp>
    <dsp:sp modelId="{6308B8B6-92FE-44F6-8D04-DFBBC9769669}">
      <dsp:nvSpPr>
        <dsp:cNvPr id="0" name=""/>
        <dsp:cNvSpPr/>
      </dsp:nvSpPr>
      <dsp:spPr>
        <a:xfrm>
          <a:off x="941198" y="1897213"/>
          <a:ext cx="2707065" cy="1624239"/>
        </a:xfrm>
        <a:prstGeom prst="rect">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b="1" kern="1200" dirty="0"/>
            <a:t>الألبان المجففة الدسمة والنصف دسمة</a:t>
          </a:r>
        </a:p>
      </dsp:txBody>
      <dsp:txXfrm>
        <a:off x="941198" y="1897213"/>
        <a:ext cx="2707065" cy="1624239"/>
      </dsp:txXfrm>
    </dsp:sp>
    <dsp:sp modelId="{27EE25EF-1F9A-4D7A-BB10-24CAC7BA61F2}">
      <dsp:nvSpPr>
        <dsp:cNvPr id="0" name=""/>
        <dsp:cNvSpPr/>
      </dsp:nvSpPr>
      <dsp:spPr>
        <a:xfrm>
          <a:off x="941198" y="3792159"/>
          <a:ext cx="2707065" cy="1624239"/>
        </a:xfrm>
        <a:prstGeom prst="rect">
          <a:avLst/>
        </a:prstGeom>
        <a:gradFill rotWithShape="0">
          <a:gsLst>
            <a:gs pos="0">
              <a:schemeClr val="accent4">
                <a:hueOff val="0"/>
                <a:satOff val="0"/>
                <a:lumOff val="0"/>
                <a:alphaOff val="0"/>
                <a:tint val="96000"/>
                <a:lumMod val="104000"/>
              </a:schemeClr>
            </a:gs>
            <a:gs pos="100000">
              <a:schemeClr val="accent4">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b="1" kern="1200" dirty="0"/>
            <a:t>الألبان المجففة شبيهة بلبن الأم</a:t>
          </a:r>
        </a:p>
      </dsp:txBody>
      <dsp:txXfrm>
        <a:off x="941198" y="3792159"/>
        <a:ext cx="2707065" cy="1624239"/>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0E369E-39E9-42B9-A31B-AC91C003C770}">
      <dsp:nvSpPr>
        <dsp:cNvPr id="0" name=""/>
        <dsp:cNvSpPr/>
      </dsp:nvSpPr>
      <dsp:spPr>
        <a:xfrm rot="5400000">
          <a:off x="3606501" y="108174"/>
          <a:ext cx="1649236" cy="1434835"/>
        </a:xfrm>
        <a:prstGeom prst="hexagon">
          <a:avLst>
            <a:gd name="adj" fmla="val 25000"/>
            <a:gd name="vf" fmla="val 115470"/>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SA" sz="2800" b="1" kern="1200" dirty="0">
              <a:solidFill>
                <a:schemeClr val="accent3">
                  <a:lumMod val="50000"/>
                </a:schemeClr>
              </a:solidFill>
              <a:cs typeface="Akhbar MT" pitchFamily="2" charset="-78"/>
            </a:rPr>
            <a:t>التلوث</a:t>
          </a:r>
        </a:p>
      </dsp:txBody>
      <dsp:txXfrm rot="-5400000">
        <a:off x="3937296" y="257980"/>
        <a:ext cx="987645" cy="1135224"/>
      </dsp:txXfrm>
    </dsp:sp>
    <dsp:sp modelId="{1D7AB207-50F1-4A7D-806E-CC1D13568E08}">
      <dsp:nvSpPr>
        <dsp:cNvPr id="0" name=""/>
        <dsp:cNvSpPr/>
      </dsp:nvSpPr>
      <dsp:spPr>
        <a:xfrm>
          <a:off x="5192077" y="330821"/>
          <a:ext cx="1840547" cy="9895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endParaRPr lang="ar-SA" sz="2800" b="1" kern="1200">
            <a:solidFill>
              <a:schemeClr val="accent3">
                <a:lumMod val="50000"/>
              </a:schemeClr>
            </a:solidFill>
            <a:cs typeface="Akhbar MT" pitchFamily="2" charset="-78"/>
          </a:endParaRPr>
        </a:p>
      </dsp:txBody>
      <dsp:txXfrm>
        <a:off x="5192077" y="330821"/>
        <a:ext cx="1840547" cy="989541"/>
      </dsp:txXfrm>
    </dsp:sp>
    <dsp:sp modelId="{5FB02038-9A64-4649-82F7-8BE8E728B50A}">
      <dsp:nvSpPr>
        <dsp:cNvPr id="0" name=""/>
        <dsp:cNvSpPr/>
      </dsp:nvSpPr>
      <dsp:spPr>
        <a:xfrm rot="5400000">
          <a:off x="2056879" y="108174"/>
          <a:ext cx="1649236" cy="1434835"/>
        </a:xfrm>
        <a:prstGeom prst="hexagon">
          <a:avLst>
            <a:gd name="adj" fmla="val 25000"/>
            <a:gd name="vf" fmla="val 115470"/>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066800" rtl="1">
            <a:lnSpc>
              <a:spcPct val="90000"/>
            </a:lnSpc>
            <a:spcBef>
              <a:spcPct val="0"/>
            </a:spcBef>
            <a:spcAft>
              <a:spcPct val="35000"/>
            </a:spcAft>
          </a:pPr>
          <a:r>
            <a:rPr lang="ar-SA" sz="2400" b="1" kern="1200" dirty="0">
              <a:solidFill>
                <a:schemeClr val="accent3">
                  <a:lumMod val="50000"/>
                </a:schemeClr>
              </a:solidFill>
              <a:cs typeface="Akhbar MT" pitchFamily="2" charset="-78"/>
            </a:rPr>
            <a:t>النزلات</a:t>
          </a:r>
          <a:r>
            <a:rPr lang="ar-SA" sz="3600" b="1" kern="1200" dirty="0">
              <a:solidFill>
                <a:schemeClr val="accent3">
                  <a:lumMod val="50000"/>
                </a:schemeClr>
              </a:solidFill>
              <a:cs typeface="Akhbar MT" pitchFamily="2" charset="-78"/>
            </a:rPr>
            <a:t> المعوية</a:t>
          </a:r>
        </a:p>
      </dsp:txBody>
      <dsp:txXfrm rot="-5400000">
        <a:off x="2387674" y="257980"/>
        <a:ext cx="987645" cy="1135224"/>
      </dsp:txXfrm>
    </dsp:sp>
    <dsp:sp modelId="{7E412AE2-0943-44A8-BEB6-B880FDD08CC3}">
      <dsp:nvSpPr>
        <dsp:cNvPr id="0" name=""/>
        <dsp:cNvSpPr/>
      </dsp:nvSpPr>
      <dsp:spPr>
        <a:xfrm rot="5400000">
          <a:off x="1560729" y="1919024"/>
          <a:ext cx="2616974" cy="2480342"/>
        </a:xfrm>
        <a:prstGeom prst="hexagon">
          <a:avLst>
            <a:gd name="adj" fmla="val 25000"/>
            <a:gd name="vf" fmla="val 115470"/>
          </a:avLst>
        </a:prstGeom>
        <a:gradFill rotWithShape="0">
          <a:gsLst>
            <a:gs pos="0">
              <a:schemeClr val="accent4">
                <a:hueOff val="0"/>
                <a:satOff val="0"/>
                <a:lumOff val="0"/>
                <a:alphaOff val="0"/>
                <a:tint val="96000"/>
                <a:lumMod val="104000"/>
              </a:schemeClr>
            </a:gs>
            <a:gs pos="100000">
              <a:schemeClr val="accent4">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b="1" kern="1200" dirty="0">
              <a:solidFill>
                <a:schemeClr val="accent3">
                  <a:lumMod val="50000"/>
                </a:schemeClr>
              </a:solidFill>
              <a:cs typeface="Akhbar MT" pitchFamily="2" charset="-78"/>
            </a:rPr>
            <a:t>زيادة نسبة الصوديوم في الدم في حالة إعطاء الطفل لبن شديد التركيز </a:t>
          </a:r>
        </a:p>
      </dsp:txBody>
      <dsp:txXfrm rot="-5400000">
        <a:off x="2031644" y="2275484"/>
        <a:ext cx="1675144" cy="1767422"/>
      </dsp:txXfrm>
    </dsp:sp>
    <dsp:sp modelId="{322529D7-D696-45DE-BCD1-974318895106}">
      <dsp:nvSpPr>
        <dsp:cNvPr id="0" name=""/>
        <dsp:cNvSpPr/>
      </dsp:nvSpPr>
      <dsp:spPr>
        <a:xfrm>
          <a:off x="1095374" y="2234492"/>
          <a:ext cx="1781175" cy="9895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endParaRPr lang="ar-SA" sz="2800" b="1" kern="1200">
            <a:solidFill>
              <a:schemeClr val="accent3">
                <a:lumMod val="50000"/>
              </a:schemeClr>
            </a:solidFill>
            <a:cs typeface="Akhbar MT" pitchFamily="2" charset="-78"/>
          </a:endParaRPr>
        </a:p>
      </dsp:txBody>
      <dsp:txXfrm>
        <a:off x="1095374" y="2234492"/>
        <a:ext cx="1781175" cy="989541"/>
      </dsp:txXfrm>
    </dsp:sp>
    <dsp:sp modelId="{21003A1C-AC71-401B-8BF2-2AED82488315}">
      <dsp:nvSpPr>
        <dsp:cNvPr id="0" name=""/>
        <dsp:cNvSpPr/>
      </dsp:nvSpPr>
      <dsp:spPr>
        <a:xfrm rot="5400000">
          <a:off x="4378344" y="1991915"/>
          <a:ext cx="1649236" cy="1434835"/>
        </a:xfrm>
        <a:prstGeom prst="hexagon">
          <a:avLst>
            <a:gd name="adj" fmla="val 25000"/>
            <a:gd name="vf" fmla="val 115470"/>
          </a:avLst>
        </a:prstGeom>
        <a:gradFill rotWithShape="0">
          <a:gsLst>
            <a:gs pos="0">
              <a:schemeClr val="accent5">
                <a:hueOff val="0"/>
                <a:satOff val="0"/>
                <a:lumOff val="0"/>
                <a:alphaOff val="0"/>
                <a:tint val="96000"/>
                <a:lumMod val="104000"/>
              </a:schemeClr>
            </a:gs>
            <a:gs pos="100000">
              <a:schemeClr val="accent5">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244600" rtl="1">
            <a:lnSpc>
              <a:spcPct val="90000"/>
            </a:lnSpc>
            <a:spcBef>
              <a:spcPct val="0"/>
            </a:spcBef>
            <a:spcAft>
              <a:spcPct val="35000"/>
            </a:spcAft>
          </a:pPr>
          <a:r>
            <a:rPr lang="ar-SA" sz="2800" b="1" kern="1200" dirty="0">
              <a:solidFill>
                <a:schemeClr val="accent3">
                  <a:lumMod val="50000"/>
                </a:schemeClr>
              </a:solidFill>
              <a:cs typeface="Akhbar MT" pitchFamily="2" charset="-78"/>
            </a:rPr>
            <a:t>تشوه شكل الفكين</a:t>
          </a:r>
        </a:p>
      </dsp:txBody>
      <dsp:txXfrm rot="-5400000">
        <a:off x="4709139" y="2141721"/>
        <a:ext cx="987645" cy="1135224"/>
      </dsp:txXfrm>
    </dsp:sp>
    <dsp:sp modelId="{9607A3FB-DC87-46DC-B844-B410DB8E37E8}">
      <dsp:nvSpPr>
        <dsp:cNvPr id="0" name=""/>
        <dsp:cNvSpPr/>
      </dsp:nvSpPr>
      <dsp:spPr>
        <a:xfrm rot="5400000">
          <a:off x="5251354" y="3744542"/>
          <a:ext cx="1649236" cy="1434835"/>
        </a:xfrm>
        <a:prstGeom prst="hexagon">
          <a:avLst>
            <a:gd name="adj" fmla="val 25000"/>
            <a:gd name="vf" fmla="val 115470"/>
          </a:avLst>
        </a:prstGeom>
        <a:gradFill rotWithShape="0">
          <a:gsLst>
            <a:gs pos="0">
              <a:schemeClr val="accent6">
                <a:hueOff val="0"/>
                <a:satOff val="0"/>
                <a:lumOff val="0"/>
                <a:alphaOff val="0"/>
                <a:tint val="96000"/>
                <a:lumMod val="104000"/>
              </a:schemeClr>
            </a:gs>
            <a:gs pos="100000">
              <a:schemeClr val="accent6">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b="1" kern="1200" dirty="0">
              <a:solidFill>
                <a:schemeClr val="accent4">
                  <a:lumMod val="75000"/>
                </a:schemeClr>
              </a:solidFill>
              <a:cs typeface="Akhbar MT" pitchFamily="2" charset="-78"/>
            </a:rPr>
            <a:t>زيادة التكلفة</a:t>
          </a:r>
        </a:p>
      </dsp:txBody>
      <dsp:txXfrm rot="-5400000">
        <a:off x="5582149" y="3894348"/>
        <a:ext cx="987645" cy="1135224"/>
      </dsp:txXfrm>
    </dsp:sp>
    <dsp:sp modelId="{B6306FBE-6510-4FB6-9E23-31EC99E8A107}">
      <dsp:nvSpPr>
        <dsp:cNvPr id="0" name=""/>
        <dsp:cNvSpPr/>
      </dsp:nvSpPr>
      <dsp:spPr>
        <a:xfrm>
          <a:off x="5192077" y="4098303"/>
          <a:ext cx="1840547" cy="989541"/>
        </a:xfrm>
        <a:prstGeom prst="rect">
          <a:avLst/>
        </a:prstGeom>
        <a:noFill/>
        <a:ln>
          <a:noFill/>
        </a:ln>
        <a:effectLst/>
      </dsp:spPr>
      <dsp:style>
        <a:lnRef idx="0">
          <a:scrgbClr r="0" g="0" b="0"/>
        </a:lnRef>
        <a:fillRef idx="0">
          <a:scrgbClr r="0" g="0" b="0"/>
        </a:fillRef>
        <a:effectRef idx="0">
          <a:scrgbClr r="0" g="0" b="0"/>
        </a:effectRef>
        <a:fontRef idx="minor"/>
      </dsp:style>
    </dsp:sp>
    <dsp:sp modelId="{D95B4834-4570-46ED-841D-E5C62E510987}">
      <dsp:nvSpPr>
        <dsp:cNvPr id="0" name=""/>
        <dsp:cNvSpPr/>
      </dsp:nvSpPr>
      <dsp:spPr>
        <a:xfrm rot="5400000">
          <a:off x="3534860" y="3876631"/>
          <a:ext cx="1649236" cy="1434835"/>
        </a:xfrm>
        <a:prstGeom prst="hexagon">
          <a:avLst>
            <a:gd name="adj" fmla="val 25000"/>
            <a:gd name="vf" fmla="val 115470"/>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89000" rtl="1">
            <a:lnSpc>
              <a:spcPct val="90000"/>
            </a:lnSpc>
            <a:spcBef>
              <a:spcPct val="0"/>
            </a:spcBef>
            <a:spcAft>
              <a:spcPct val="35000"/>
            </a:spcAft>
          </a:pPr>
          <a:r>
            <a:rPr lang="ar-SA" sz="2000" b="1" kern="1200" dirty="0">
              <a:solidFill>
                <a:schemeClr val="accent4">
                  <a:lumMod val="75000"/>
                </a:schemeClr>
              </a:solidFill>
              <a:cs typeface="Akhbar MT" pitchFamily="2" charset="-78"/>
            </a:rPr>
            <a:t>سوء التغذية في حالة تخفيف اللبن</a:t>
          </a:r>
        </a:p>
      </dsp:txBody>
      <dsp:txXfrm rot="-5400000">
        <a:off x="3865655" y="4026437"/>
        <a:ext cx="987645" cy="1135224"/>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61324A-FEA4-4FE9-A70A-E54F5C9A7122}">
      <dsp:nvSpPr>
        <dsp:cNvPr id="0" name=""/>
        <dsp:cNvSpPr/>
      </dsp:nvSpPr>
      <dsp:spPr>
        <a:xfrm rot="10800000">
          <a:off x="2399537" y="1109641"/>
          <a:ext cx="6351016" cy="3199384"/>
        </a:xfrm>
        <a:prstGeom prst="homePlate">
          <a:avLst/>
        </a:prstGeom>
        <a:solidFill>
          <a:schemeClr val="accent2">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410839" tIns="274320" rIns="512064" bIns="274320" numCol="1" spcCol="1270" anchor="ctr" anchorCtr="0">
          <a:noAutofit/>
        </a:bodyPr>
        <a:lstStyle/>
        <a:p>
          <a:pPr lvl="0" algn="ctr" defTabSz="3200400" rtl="1">
            <a:lnSpc>
              <a:spcPct val="90000"/>
            </a:lnSpc>
            <a:spcBef>
              <a:spcPct val="0"/>
            </a:spcBef>
            <a:spcAft>
              <a:spcPct val="35000"/>
            </a:spcAft>
          </a:pPr>
          <a:r>
            <a:rPr lang="ar-SA" sz="7200" b="1" kern="1200"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cs typeface="DecoType Naskh Variants" panose="02010400000000000000" pitchFamily="2" charset="-78"/>
            </a:rPr>
            <a:t>الفطام</a:t>
          </a:r>
        </a:p>
      </dsp:txBody>
      <dsp:txXfrm rot="10800000">
        <a:off x="3199383" y="1109641"/>
        <a:ext cx="5551170" cy="3199384"/>
      </dsp:txXfrm>
    </dsp:sp>
    <dsp:sp modelId="{3691FCEF-D087-4C3E-9C88-F9F4B6D0E513}">
      <dsp:nvSpPr>
        <dsp:cNvPr id="0" name=""/>
        <dsp:cNvSpPr/>
      </dsp:nvSpPr>
      <dsp:spPr>
        <a:xfrm>
          <a:off x="799845" y="1109641"/>
          <a:ext cx="3199384" cy="3199384"/>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13000" r="-13000"/>
          </a:stretch>
        </a:blipFill>
        <a:ln>
          <a:noFill/>
        </a:ln>
        <a:effectLst/>
        <a:sp3d z="57200" extrusionH="10600" prstMaterial="plastic">
          <a:bevelT w="101600" h="8600" prst="relaxedInset"/>
          <a:bevelB w="8600" h="8600" prst="relaxedInset"/>
        </a:sp3d>
      </dsp:spPr>
      <dsp:style>
        <a:lnRef idx="0">
          <a:scrgbClr r="0" g="0" b="0"/>
        </a:lnRef>
        <a:fillRef idx="1">
          <a:scrgbClr r="0" g="0" b="0"/>
        </a:fillRef>
        <a:effectRef idx="1">
          <a:scrgbClr r="0" g="0" b="0"/>
        </a:effectRef>
        <a:fontRef idx="minor"/>
      </dsp:style>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52AF0C-B383-4F40-90CE-4A458EF4158A}">
      <dsp:nvSpPr>
        <dsp:cNvPr id="0" name=""/>
        <dsp:cNvSpPr/>
      </dsp:nvSpPr>
      <dsp:spPr>
        <a:xfrm>
          <a:off x="0" y="511533"/>
          <a:ext cx="9218304" cy="756000"/>
        </a:xfrm>
        <a:prstGeom prst="rect">
          <a:avLst/>
        </a:prstGeom>
        <a:solidFill>
          <a:schemeClr val="lt1">
            <a:alpha val="90000"/>
            <a:hueOff val="0"/>
            <a:satOff val="0"/>
            <a:lumOff val="0"/>
            <a:alphaOff val="0"/>
          </a:schemeClr>
        </a:solidFill>
        <a:ln w="9525" cap="rnd" cmpd="sng" algn="ctr">
          <a:solidFill>
            <a:schemeClr val="accent3">
              <a:hueOff val="0"/>
              <a:satOff val="0"/>
              <a:lumOff val="0"/>
              <a:alphaOff val="0"/>
            </a:schemeClr>
          </a:solidFill>
          <a:prstDash val="solid"/>
        </a:ln>
        <a:effectLst>
          <a:outerShdw blurRad="38100" dist="25400" dir="5400000" rotWithShape="0">
            <a:srgbClr val="000000">
              <a:alpha val="2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57BD5990-4C7F-4583-9EE2-BB0A059BCEB7}">
      <dsp:nvSpPr>
        <dsp:cNvPr id="0" name=""/>
        <dsp:cNvSpPr/>
      </dsp:nvSpPr>
      <dsp:spPr>
        <a:xfrm>
          <a:off x="460915" y="68733"/>
          <a:ext cx="6452812" cy="885600"/>
        </a:xfrm>
        <a:prstGeom prst="roundRect">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43901" tIns="0" rIns="243901" bIns="0" numCol="1" spcCol="1270" anchor="ctr" anchorCtr="0">
          <a:noAutofit/>
        </a:bodyPr>
        <a:lstStyle/>
        <a:p>
          <a:pPr lvl="0" algn="ctr" defTabSz="622300" rtl="1">
            <a:lnSpc>
              <a:spcPct val="90000"/>
            </a:lnSpc>
            <a:spcBef>
              <a:spcPct val="0"/>
            </a:spcBef>
            <a:spcAft>
              <a:spcPct val="35000"/>
            </a:spcAft>
          </a:pPr>
          <a:r>
            <a:rPr lang="ar-SA" sz="1400" b="1" kern="1200" dirty="0"/>
            <a:t>تدريب الطفل </a:t>
          </a:r>
          <a:r>
            <a:rPr lang="ar-SA" sz="1400" b="1" kern="1200"/>
            <a:t>على البلع</a:t>
          </a:r>
          <a:endParaRPr lang="ar-SA" sz="1400" b="1" kern="1200" dirty="0"/>
        </a:p>
      </dsp:txBody>
      <dsp:txXfrm>
        <a:off x="504146" y="111964"/>
        <a:ext cx="6366350" cy="799138"/>
      </dsp:txXfrm>
    </dsp:sp>
    <dsp:sp modelId="{3FF97AE5-2759-4CFB-A137-60A252F6BC6D}">
      <dsp:nvSpPr>
        <dsp:cNvPr id="0" name=""/>
        <dsp:cNvSpPr/>
      </dsp:nvSpPr>
      <dsp:spPr>
        <a:xfrm>
          <a:off x="0" y="1872333"/>
          <a:ext cx="9218304" cy="756000"/>
        </a:xfrm>
        <a:prstGeom prst="rect">
          <a:avLst/>
        </a:prstGeom>
        <a:solidFill>
          <a:schemeClr val="lt1">
            <a:alpha val="90000"/>
            <a:hueOff val="0"/>
            <a:satOff val="0"/>
            <a:lumOff val="0"/>
            <a:alphaOff val="0"/>
          </a:schemeClr>
        </a:solidFill>
        <a:ln w="9525" cap="rnd" cmpd="sng" algn="ctr">
          <a:solidFill>
            <a:schemeClr val="accent3">
              <a:hueOff val="901328"/>
              <a:satOff val="-2999"/>
              <a:lumOff val="-1503"/>
              <a:alphaOff val="0"/>
            </a:schemeClr>
          </a:solidFill>
          <a:prstDash val="solid"/>
        </a:ln>
        <a:effectLst>
          <a:outerShdw blurRad="38100" dist="25400" dir="5400000" rotWithShape="0">
            <a:srgbClr val="000000">
              <a:alpha val="2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FF385376-A052-4BF0-B96F-C6846FC51D89}">
      <dsp:nvSpPr>
        <dsp:cNvPr id="0" name=""/>
        <dsp:cNvSpPr/>
      </dsp:nvSpPr>
      <dsp:spPr>
        <a:xfrm>
          <a:off x="460915" y="1429533"/>
          <a:ext cx="6452812" cy="885600"/>
        </a:xfrm>
        <a:prstGeom prst="roundRect">
          <a:avLst/>
        </a:prstGeom>
        <a:gradFill rotWithShape="0">
          <a:gsLst>
            <a:gs pos="0">
              <a:schemeClr val="accent3">
                <a:hueOff val="901328"/>
                <a:satOff val="-2999"/>
                <a:lumOff val="-1503"/>
                <a:alphaOff val="0"/>
                <a:tint val="96000"/>
                <a:lumMod val="104000"/>
              </a:schemeClr>
            </a:gs>
            <a:gs pos="100000">
              <a:schemeClr val="accent3">
                <a:hueOff val="901328"/>
                <a:satOff val="-2999"/>
                <a:lumOff val="-1503"/>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43901" tIns="0" rIns="243901" bIns="0" numCol="1" spcCol="1270" anchor="ctr" anchorCtr="0">
          <a:noAutofit/>
        </a:bodyPr>
        <a:lstStyle/>
        <a:p>
          <a:pPr lvl="0" algn="ctr" defTabSz="622300" rtl="1">
            <a:lnSpc>
              <a:spcPct val="90000"/>
            </a:lnSpc>
            <a:spcBef>
              <a:spcPct val="0"/>
            </a:spcBef>
            <a:spcAft>
              <a:spcPct val="35000"/>
            </a:spcAft>
          </a:pPr>
          <a:r>
            <a:rPr lang="ar-SA" sz="1400" b="1" kern="1200" dirty="0"/>
            <a:t>تدريب الجهاز الهضمي على هضم أطعمة أخرى غير الألبان أكثر تعقيداً</a:t>
          </a:r>
        </a:p>
      </dsp:txBody>
      <dsp:txXfrm>
        <a:off x="504146" y="1472764"/>
        <a:ext cx="6366350" cy="799138"/>
      </dsp:txXfrm>
    </dsp:sp>
    <dsp:sp modelId="{006A7039-0FD3-44A2-B932-D835686441DB}">
      <dsp:nvSpPr>
        <dsp:cNvPr id="0" name=""/>
        <dsp:cNvSpPr/>
      </dsp:nvSpPr>
      <dsp:spPr>
        <a:xfrm>
          <a:off x="0" y="3233133"/>
          <a:ext cx="9218304" cy="756000"/>
        </a:xfrm>
        <a:prstGeom prst="rect">
          <a:avLst/>
        </a:prstGeom>
        <a:solidFill>
          <a:schemeClr val="lt1">
            <a:alpha val="90000"/>
            <a:hueOff val="0"/>
            <a:satOff val="0"/>
            <a:lumOff val="0"/>
            <a:alphaOff val="0"/>
          </a:schemeClr>
        </a:solidFill>
        <a:ln w="9525" cap="rnd" cmpd="sng" algn="ctr">
          <a:solidFill>
            <a:schemeClr val="accent3">
              <a:hueOff val="1802655"/>
              <a:satOff val="-5998"/>
              <a:lumOff val="-3006"/>
              <a:alphaOff val="0"/>
            </a:schemeClr>
          </a:solidFill>
          <a:prstDash val="solid"/>
        </a:ln>
        <a:effectLst>
          <a:outerShdw blurRad="38100" dist="25400" dir="5400000" rotWithShape="0">
            <a:srgbClr val="000000">
              <a:alpha val="2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D5A4FD91-4EF2-4423-9432-CA0CC43026DA}">
      <dsp:nvSpPr>
        <dsp:cNvPr id="0" name=""/>
        <dsp:cNvSpPr/>
      </dsp:nvSpPr>
      <dsp:spPr>
        <a:xfrm>
          <a:off x="460915" y="2790333"/>
          <a:ext cx="6452812" cy="885600"/>
        </a:xfrm>
        <a:prstGeom prst="roundRect">
          <a:avLst/>
        </a:prstGeom>
        <a:gradFill rotWithShape="0">
          <a:gsLst>
            <a:gs pos="0">
              <a:schemeClr val="accent3">
                <a:hueOff val="1802655"/>
                <a:satOff val="-5998"/>
                <a:lumOff val="-3006"/>
                <a:alphaOff val="0"/>
                <a:tint val="96000"/>
                <a:lumMod val="104000"/>
              </a:schemeClr>
            </a:gs>
            <a:gs pos="100000">
              <a:schemeClr val="accent3">
                <a:hueOff val="1802655"/>
                <a:satOff val="-5998"/>
                <a:lumOff val="-3006"/>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43901" tIns="0" rIns="243901" bIns="0" numCol="1" spcCol="1270" anchor="ctr" anchorCtr="0">
          <a:noAutofit/>
        </a:bodyPr>
        <a:lstStyle/>
        <a:p>
          <a:pPr lvl="0" algn="ctr" defTabSz="622300" rtl="1">
            <a:lnSpc>
              <a:spcPct val="90000"/>
            </a:lnSpc>
            <a:spcBef>
              <a:spcPct val="0"/>
            </a:spcBef>
            <a:spcAft>
              <a:spcPct val="35000"/>
            </a:spcAft>
          </a:pPr>
          <a:r>
            <a:rPr lang="ar-SA" sz="1400" b="1" kern="1200" dirty="0"/>
            <a:t>إمداد الطفل بالعناصر غير المتوفرة في لبن الأم مثل الفيتامينات والأملاح</a:t>
          </a:r>
        </a:p>
      </dsp:txBody>
      <dsp:txXfrm>
        <a:off x="504146" y="2833564"/>
        <a:ext cx="6366350" cy="799138"/>
      </dsp:txXfrm>
    </dsp:sp>
    <dsp:sp modelId="{220EC6A3-E6F6-445E-AA27-69A9B2408049}">
      <dsp:nvSpPr>
        <dsp:cNvPr id="0" name=""/>
        <dsp:cNvSpPr/>
      </dsp:nvSpPr>
      <dsp:spPr>
        <a:xfrm>
          <a:off x="0" y="3720636"/>
          <a:ext cx="9218304" cy="756000"/>
        </a:xfrm>
        <a:prstGeom prst="rect">
          <a:avLst/>
        </a:prstGeom>
        <a:solidFill>
          <a:schemeClr val="lt1">
            <a:alpha val="90000"/>
            <a:hueOff val="0"/>
            <a:satOff val="0"/>
            <a:lumOff val="0"/>
            <a:alphaOff val="0"/>
          </a:schemeClr>
        </a:solidFill>
        <a:ln w="9525" cap="rnd" cmpd="sng" algn="ctr">
          <a:solidFill>
            <a:schemeClr val="accent3">
              <a:hueOff val="2703983"/>
              <a:satOff val="-8997"/>
              <a:lumOff val="-4509"/>
              <a:alphaOff val="0"/>
            </a:schemeClr>
          </a:solidFill>
          <a:prstDash val="solid"/>
        </a:ln>
        <a:effectLst>
          <a:outerShdw blurRad="38100" dist="25400" dir="5400000" rotWithShape="0">
            <a:srgbClr val="000000">
              <a:alpha val="25000"/>
            </a:srgbClr>
          </a:outerShdw>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D42359D6-B912-422E-BA56-20D1BB10C0DD}">
      <dsp:nvSpPr>
        <dsp:cNvPr id="0" name=""/>
        <dsp:cNvSpPr/>
      </dsp:nvSpPr>
      <dsp:spPr>
        <a:xfrm>
          <a:off x="460915" y="4151133"/>
          <a:ext cx="6452812" cy="885600"/>
        </a:xfrm>
        <a:prstGeom prst="roundRect">
          <a:avLst/>
        </a:prstGeom>
        <a:gradFill rotWithShape="0">
          <a:gsLst>
            <a:gs pos="0">
              <a:schemeClr val="accent3">
                <a:hueOff val="2703983"/>
                <a:satOff val="-8997"/>
                <a:lumOff val="-4509"/>
                <a:alphaOff val="0"/>
                <a:tint val="96000"/>
                <a:lumMod val="104000"/>
              </a:schemeClr>
            </a:gs>
            <a:gs pos="100000">
              <a:schemeClr val="accent3">
                <a:hueOff val="2703983"/>
                <a:satOff val="-8997"/>
                <a:lumOff val="-4509"/>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43901" tIns="0" rIns="243901" bIns="0" numCol="1" spcCol="1270" anchor="ctr" anchorCtr="0">
          <a:noAutofit/>
        </a:bodyPr>
        <a:lstStyle/>
        <a:p>
          <a:pPr lvl="0" algn="ctr" defTabSz="622300" rtl="1">
            <a:lnSpc>
              <a:spcPct val="90000"/>
            </a:lnSpc>
            <a:spcBef>
              <a:spcPct val="0"/>
            </a:spcBef>
            <a:spcAft>
              <a:spcPct val="35000"/>
            </a:spcAft>
          </a:pPr>
          <a:r>
            <a:rPr lang="ar-SA" sz="1400" b="1" kern="1200" dirty="0"/>
            <a:t>تعليم الطفل على استعمال الملعقة في الطعام</a:t>
          </a:r>
        </a:p>
      </dsp:txBody>
      <dsp:txXfrm>
        <a:off x="504146" y="4194364"/>
        <a:ext cx="6366350" cy="799138"/>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48A111-3C17-466D-92E7-BDC860C108DC}">
      <dsp:nvSpPr>
        <dsp:cNvPr id="0" name=""/>
        <dsp:cNvSpPr/>
      </dsp:nvSpPr>
      <dsp:spPr>
        <a:xfrm>
          <a:off x="565131" y="0"/>
          <a:ext cx="6404819" cy="4859691"/>
        </a:xfrm>
        <a:prstGeom prst="rightArrow">
          <a:avLst/>
        </a:prstGeom>
        <a:gradFill rotWithShape="0">
          <a:gsLst>
            <a:gs pos="0">
              <a:schemeClr val="accent2">
                <a:tint val="40000"/>
                <a:hueOff val="0"/>
                <a:satOff val="0"/>
                <a:lumOff val="0"/>
                <a:alphaOff val="0"/>
                <a:tint val="96000"/>
                <a:lumMod val="104000"/>
              </a:schemeClr>
            </a:gs>
            <a:gs pos="100000">
              <a:schemeClr val="accent2">
                <a:tint val="40000"/>
                <a:hueOff val="0"/>
                <a:satOff val="0"/>
                <a:lumOff val="0"/>
                <a:alphaOff val="0"/>
                <a:shade val="98000"/>
                <a:lumMod val="94000"/>
              </a:schemeClr>
            </a:gs>
          </a:gsLst>
          <a:lin ang="54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sp>
    <dsp:sp modelId="{9DBE1552-71BF-4CE8-A1BE-DB437035F6C8}">
      <dsp:nvSpPr>
        <dsp:cNvPr id="0" name=""/>
        <dsp:cNvSpPr/>
      </dsp:nvSpPr>
      <dsp:spPr>
        <a:xfrm>
          <a:off x="0" y="1457907"/>
          <a:ext cx="2260524" cy="1943876"/>
        </a:xfrm>
        <a:prstGeom prst="roundRect">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SA" sz="2800" b="1" kern="1200" dirty="0">
              <a:solidFill>
                <a:schemeClr val="accent3">
                  <a:lumMod val="50000"/>
                </a:schemeClr>
              </a:solidFill>
              <a:cs typeface="+mn-cs"/>
            </a:rPr>
            <a:t>مشاكل نفسية</a:t>
          </a:r>
        </a:p>
      </dsp:txBody>
      <dsp:txXfrm>
        <a:off x="94892" y="1552799"/>
        <a:ext cx="2070740" cy="1754092"/>
      </dsp:txXfrm>
    </dsp:sp>
    <dsp:sp modelId="{03EB9072-04DD-4896-9B8F-11058B58D1FF}">
      <dsp:nvSpPr>
        <dsp:cNvPr id="0" name=""/>
        <dsp:cNvSpPr/>
      </dsp:nvSpPr>
      <dsp:spPr>
        <a:xfrm>
          <a:off x="2637278" y="1457907"/>
          <a:ext cx="2260524" cy="1943876"/>
        </a:xfrm>
        <a:prstGeom prst="roundRect">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SA" sz="2800" b="1" kern="1200" dirty="0">
              <a:solidFill>
                <a:schemeClr val="accent3">
                  <a:lumMod val="50000"/>
                </a:schemeClr>
              </a:solidFill>
              <a:cs typeface="+mn-cs"/>
            </a:rPr>
            <a:t>نزلات معوية</a:t>
          </a:r>
        </a:p>
      </dsp:txBody>
      <dsp:txXfrm>
        <a:off x="2732170" y="1552799"/>
        <a:ext cx="2070740" cy="1754092"/>
      </dsp:txXfrm>
    </dsp:sp>
    <dsp:sp modelId="{55A52ECE-7B30-45BF-A2F8-83AB1D8F7927}">
      <dsp:nvSpPr>
        <dsp:cNvPr id="0" name=""/>
        <dsp:cNvSpPr/>
      </dsp:nvSpPr>
      <dsp:spPr>
        <a:xfrm>
          <a:off x="5274557" y="1457907"/>
          <a:ext cx="2260524" cy="1943876"/>
        </a:xfrm>
        <a:prstGeom prst="roundRect">
          <a:avLst/>
        </a:prstGeom>
        <a:gradFill rotWithShape="0">
          <a:gsLst>
            <a:gs pos="0">
              <a:schemeClr val="accent4">
                <a:hueOff val="0"/>
                <a:satOff val="0"/>
                <a:lumOff val="0"/>
                <a:alphaOff val="0"/>
                <a:tint val="96000"/>
                <a:lumMod val="104000"/>
              </a:schemeClr>
            </a:gs>
            <a:gs pos="100000">
              <a:schemeClr val="accent4">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SA" sz="2800" b="1" kern="1200" dirty="0">
              <a:solidFill>
                <a:schemeClr val="accent4">
                  <a:lumMod val="75000"/>
                </a:schemeClr>
              </a:solidFill>
              <a:cs typeface="+mn-cs"/>
            </a:rPr>
            <a:t>أمراض سوء التغذية</a:t>
          </a:r>
        </a:p>
      </dsp:txBody>
      <dsp:txXfrm>
        <a:off x="5369449" y="1552799"/>
        <a:ext cx="2070740" cy="17540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61324A-FEA4-4FE9-A70A-E54F5C9A7122}">
      <dsp:nvSpPr>
        <dsp:cNvPr id="0" name=""/>
        <dsp:cNvSpPr/>
      </dsp:nvSpPr>
      <dsp:spPr>
        <a:xfrm rot="10800000">
          <a:off x="2398756" y="1111203"/>
          <a:ext cx="6351016" cy="3196259"/>
        </a:xfrm>
        <a:prstGeom prst="homePlate">
          <a:avLst/>
        </a:prstGeom>
        <a:solidFill>
          <a:schemeClr val="accent2">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409462" tIns="274320" rIns="512064" bIns="274320" numCol="1" spcCol="1270" anchor="ctr" anchorCtr="0">
          <a:noAutofit/>
        </a:bodyPr>
        <a:lstStyle/>
        <a:p>
          <a:pPr lvl="0" algn="ctr" defTabSz="3200400" rtl="1">
            <a:lnSpc>
              <a:spcPct val="90000"/>
            </a:lnSpc>
            <a:spcBef>
              <a:spcPct val="0"/>
            </a:spcBef>
            <a:spcAft>
              <a:spcPct val="35000"/>
            </a:spcAft>
          </a:pPr>
          <a:r>
            <a:rPr lang="ar-SA" sz="7200" b="1" kern="1200"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cs typeface="DecoType Naskh Variants" panose="02010400000000000000" pitchFamily="2" charset="-78"/>
            </a:rPr>
            <a:t>الرضاعة الطبيعية</a:t>
          </a:r>
        </a:p>
      </dsp:txBody>
      <dsp:txXfrm rot="10800000">
        <a:off x="3197821" y="1111203"/>
        <a:ext cx="5551951" cy="3196259"/>
      </dsp:txXfrm>
    </dsp:sp>
    <dsp:sp modelId="{3691FCEF-D087-4C3E-9C88-F9F4B6D0E513}">
      <dsp:nvSpPr>
        <dsp:cNvPr id="0" name=""/>
        <dsp:cNvSpPr/>
      </dsp:nvSpPr>
      <dsp:spPr>
        <a:xfrm>
          <a:off x="800627" y="1111203"/>
          <a:ext cx="3196259" cy="3196259"/>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t="-16000" b="-16000"/>
          </a:stretch>
        </a:blipFill>
        <a:ln>
          <a:noFill/>
        </a:ln>
        <a:effectLst/>
        <a:sp3d z="57200" extrusionH="10600" prstMaterial="plastic">
          <a:bevelT w="101600" h="8600" prst="relaxedInset"/>
          <a:bevelB w="8600" h="8600" prst="relaxedInset"/>
        </a:sp3d>
      </dsp:spPr>
      <dsp:style>
        <a:lnRef idx="0">
          <a:scrgbClr r="0" g="0" b="0"/>
        </a:lnRef>
        <a:fillRef idx="1">
          <a:scrgbClr r="0" g="0" b="0"/>
        </a:fillRef>
        <a:effectRef idx="1">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8364EE-8851-4D6B-881A-EFF720D0E109}">
      <dsp:nvSpPr>
        <dsp:cNvPr id="0" name=""/>
        <dsp:cNvSpPr/>
      </dsp:nvSpPr>
      <dsp:spPr>
        <a:xfrm>
          <a:off x="0" y="0"/>
          <a:ext cx="8128000" cy="1053374"/>
        </a:xfrm>
        <a:prstGeom prst="rect">
          <a:avLst/>
        </a:prstGeom>
        <a:solidFill>
          <a:schemeClr val="accent3">
            <a:shade val="90000"/>
            <a:hueOff val="0"/>
            <a:satOff val="0"/>
            <a:lumOff val="0"/>
            <a:alphaOff val="0"/>
          </a:schemeClr>
        </a:soli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bevelB w="88900" h="121750" prst="angle"/>
        </a:sp3d>
      </dsp:spPr>
      <dsp:style>
        <a:lnRef idx="0">
          <a:scrgbClr r="0" g="0" b="0"/>
        </a:lnRef>
        <a:fillRef idx="1">
          <a:scrgbClr r="0" g="0" b="0"/>
        </a:fillRef>
        <a:effectRef idx="2">
          <a:scrgbClr r="0" g="0" b="0"/>
        </a:effectRef>
        <a:fontRef idx="minor">
          <a:schemeClr val="lt1"/>
        </a:fontRef>
      </dsp:style>
      <dsp:txBody>
        <a:bodyPr spcFirstLastPara="0" vert="horz" wrap="square" lIns="156210" tIns="156210" rIns="156210" bIns="156210" numCol="1" spcCol="1270" anchor="ctr" anchorCtr="0">
          <a:noAutofit/>
        </a:bodyPr>
        <a:lstStyle/>
        <a:p>
          <a:pPr lvl="0" algn="ctr" defTabSz="1822450" rtl="1">
            <a:lnSpc>
              <a:spcPct val="90000"/>
            </a:lnSpc>
            <a:spcBef>
              <a:spcPct val="0"/>
            </a:spcBef>
            <a:spcAft>
              <a:spcPct val="35000"/>
            </a:spcAft>
          </a:pPr>
          <a:r>
            <a:rPr lang="ar-SA" sz="4100" kern="1200" dirty="0" smtClean="0">
              <a:solidFill>
                <a:schemeClr val="bg1"/>
              </a:solidFill>
              <a:latin typeface="Andalus" panose="02020603050405020304" pitchFamily="18" charset="-78"/>
              <a:cs typeface="Andalus" panose="02020603050405020304" pitchFamily="18" charset="-78"/>
            </a:rPr>
            <a:t>الوقاية </a:t>
          </a:r>
          <a:r>
            <a:rPr lang="ar-SA" sz="4100" kern="1200" dirty="0">
              <a:solidFill>
                <a:schemeClr val="bg1"/>
              </a:solidFill>
              <a:latin typeface="Andalus" panose="02020603050405020304" pitchFamily="18" charset="-78"/>
              <a:cs typeface="Andalus" panose="02020603050405020304" pitchFamily="18" charset="-78"/>
            </a:rPr>
            <a:t>من الأمراض </a:t>
          </a:r>
          <a:r>
            <a:rPr lang="ar-SA" sz="4100" kern="1200" dirty="0" smtClean="0">
              <a:solidFill>
                <a:schemeClr val="bg1"/>
              </a:solidFill>
              <a:latin typeface="Andalus" panose="02020603050405020304" pitchFamily="18" charset="-78"/>
              <a:cs typeface="Andalus" panose="02020603050405020304" pitchFamily="18" charset="-78"/>
            </a:rPr>
            <a:t>المعدية مثل:</a:t>
          </a:r>
          <a:endParaRPr lang="ar-SA" sz="4100" kern="1200" dirty="0">
            <a:solidFill>
              <a:schemeClr val="bg1"/>
            </a:solidFill>
            <a:latin typeface="Andalus" panose="02020603050405020304" pitchFamily="18" charset="-78"/>
            <a:cs typeface="Andalus" panose="02020603050405020304" pitchFamily="18" charset="-78"/>
          </a:endParaRPr>
        </a:p>
      </dsp:txBody>
      <dsp:txXfrm>
        <a:off x="0" y="0"/>
        <a:ext cx="8128000" cy="1053374"/>
      </dsp:txXfrm>
    </dsp:sp>
    <dsp:sp modelId="{D0318C5F-5CD3-4F2F-ABDC-E08234D06818}">
      <dsp:nvSpPr>
        <dsp:cNvPr id="0" name=""/>
        <dsp:cNvSpPr/>
      </dsp:nvSpPr>
      <dsp:spPr>
        <a:xfrm>
          <a:off x="3968" y="1053374"/>
          <a:ext cx="2706687" cy="2212085"/>
        </a:xfrm>
        <a:prstGeom prst="rect">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1450" tIns="171450" rIns="171450" bIns="171450" numCol="1" spcCol="1270" anchor="ctr" anchorCtr="0">
          <a:noAutofit/>
        </a:bodyPr>
        <a:lstStyle/>
        <a:p>
          <a:pPr lvl="0" algn="ctr" defTabSz="2000250" rtl="1">
            <a:lnSpc>
              <a:spcPct val="90000"/>
            </a:lnSpc>
            <a:spcBef>
              <a:spcPct val="0"/>
            </a:spcBef>
            <a:spcAft>
              <a:spcPct val="35000"/>
            </a:spcAft>
          </a:pPr>
          <a:r>
            <a:rPr lang="ar-SA" sz="4500" kern="1200" dirty="0" smtClean="0">
              <a:latin typeface="Andalus" panose="02020603050405020304" pitchFamily="18" charset="-78"/>
              <a:cs typeface="Andalus" panose="02020603050405020304" pitchFamily="18" charset="-78"/>
            </a:rPr>
            <a:t>أمراض </a:t>
          </a:r>
          <a:r>
            <a:rPr lang="ar-SA" sz="4500" kern="1200" dirty="0">
              <a:latin typeface="Andalus" panose="02020603050405020304" pitchFamily="18" charset="-78"/>
              <a:cs typeface="Andalus" panose="02020603050405020304" pitchFamily="18" charset="-78"/>
            </a:rPr>
            <a:t>الجهاز التنفسي</a:t>
          </a:r>
        </a:p>
      </dsp:txBody>
      <dsp:txXfrm>
        <a:off x="3968" y="1053374"/>
        <a:ext cx="2706687" cy="2212085"/>
      </dsp:txXfrm>
    </dsp:sp>
    <dsp:sp modelId="{1B7F8041-3476-4B2B-83B5-40E877C833D2}">
      <dsp:nvSpPr>
        <dsp:cNvPr id="0" name=""/>
        <dsp:cNvSpPr/>
      </dsp:nvSpPr>
      <dsp:spPr>
        <a:xfrm>
          <a:off x="2710656" y="1053374"/>
          <a:ext cx="2706687" cy="2212085"/>
        </a:xfrm>
        <a:prstGeom prst="rect">
          <a:avLst/>
        </a:prstGeom>
        <a:gradFill rotWithShape="0">
          <a:gsLst>
            <a:gs pos="0">
              <a:schemeClr val="accent3">
                <a:hueOff val="1351992"/>
                <a:satOff val="-4498"/>
                <a:lumOff val="-2255"/>
                <a:alphaOff val="0"/>
                <a:tint val="96000"/>
                <a:lumMod val="104000"/>
              </a:schemeClr>
            </a:gs>
            <a:gs pos="100000">
              <a:schemeClr val="accent3">
                <a:hueOff val="1351992"/>
                <a:satOff val="-4498"/>
                <a:lumOff val="-2255"/>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1450" tIns="171450" rIns="171450" bIns="171450" numCol="1" spcCol="1270" anchor="ctr" anchorCtr="0">
          <a:noAutofit/>
        </a:bodyPr>
        <a:lstStyle/>
        <a:p>
          <a:pPr lvl="0" algn="ctr" defTabSz="2000250" rtl="1">
            <a:lnSpc>
              <a:spcPct val="90000"/>
            </a:lnSpc>
            <a:spcBef>
              <a:spcPct val="0"/>
            </a:spcBef>
            <a:spcAft>
              <a:spcPct val="35000"/>
            </a:spcAft>
          </a:pPr>
          <a:r>
            <a:rPr lang="ar-SA" sz="4500" kern="1200" dirty="0" smtClean="0">
              <a:latin typeface="Andalus" panose="02020603050405020304" pitchFamily="18" charset="-78"/>
              <a:cs typeface="Andalus" panose="02020603050405020304" pitchFamily="18" charset="-78"/>
            </a:rPr>
            <a:t>التسمم</a:t>
          </a:r>
          <a:endParaRPr lang="ar-SA" sz="4500" kern="1200" dirty="0">
            <a:latin typeface="Andalus" panose="02020603050405020304" pitchFamily="18" charset="-78"/>
            <a:cs typeface="Andalus" panose="02020603050405020304" pitchFamily="18" charset="-78"/>
          </a:endParaRPr>
        </a:p>
      </dsp:txBody>
      <dsp:txXfrm>
        <a:off x="2710656" y="1053374"/>
        <a:ext cx="2706687" cy="2212085"/>
      </dsp:txXfrm>
    </dsp:sp>
    <dsp:sp modelId="{AF2A532D-6C67-45A7-B905-1A95A982DD69}">
      <dsp:nvSpPr>
        <dsp:cNvPr id="0" name=""/>
        <dsp:cNvSpPr/>
      </dsp:nvSpPr>
      <dsp:spPr>
        <a:xfrm>
          <a:off x="5417343" y="1053374"/>
          <a:ext cx="2706687" cy="2212085"/>
        </a:xfrm>
        <a:prstGeom prst="rect">
          <a:avLst/>
        </a:prstGeom>
        <a:gradFill rotWithShape="0">
          <a:gsLst>
            <a:gs pos="0">
              <a:schemeClr val="accent3">
                <a:hueOff val="2703983"/>
                <a:satOff val="-8997"/>
                <a:lumOff val="-4509"/>
                <a:alphaOff val="0"/>
                <a:tint val="96000"/>
                <a:lumMod val="104000"/>
              </a:schemeClr>
            </a:gs>
            <a:gs pos="100000">
              <a:schemeClr val="accent3">
                <a:hueOff val="2703983"/>
                <a:satOff val="-8997"/>
                <a:lumOff val="-4509"/>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1450" tIns="171450" rIns="171450" bIns="171450" numCol="1" spcCol="1270" anchor="ctr" anchorCtr="0">
          <a:noAutofit/>
        </a:bodyPr>
        <a:lstStyle/>
        <a:p>
          <a:pPr lvl="0" algn="ctr" defTabSz="2000250" rtl="1">
            <a:lnSpc>
              <a:spcPct val="90000"/>
            </a:lnSpc>
            <a:spcBef>
              <a:spcPct val="0"/>
            </a:spcBef>
            <a:spcAft>
              <a:spcPct val="35000"/>
            </a:spcAft>
          </a:pPr>
          <a:r>
            <a:rPr lang="ar-SA" sz="4500" kern="1200" dirty="0" smtClean="0">
              <a:latin typeface="Andalus" panose="02020603050405020304" pitchFamily="18" charset="-78"/>
              <a:cs typeface="Andalus" panose="02020603050405020304" pitchFamily="18" charset="-78"/>
            </a:rPr>
            <a:t>النزلات </a:t>
          </a:r>
          <a:r>
            <a:rPr lang="ar-SA" sz="4500" kern="1200" dirty="0">
              <a:latin typeface="Andalus" panose="02020603050405020304" pitchFamily="18" charset="-78"/>
              <a:cs typeface="Andalus" panose="02020603050405020304" pitchFamily="18" charset="-78"/>
            </a:rPr>
            <a:t>المعوية</a:t>
          </a:r>
        </a:p>
      </dsp:txBody>
      <dsp:txXfrm>
        <a:off x="5417343" y="1053374"/>
        <a:ext cx="2706687" cy="2212085"/>
      </dsp:txXfrm>
    </dsp:sp>
    <dsp:sp modelId="{8F950C88-6F3C-46DB-B479-BDD38EBC9358}">
      <dsp:nvSpPr>
        <dsp:cNvPr id="0" name=""/>
        <dsp:cNvSpPr/>
      </dsp:nvSpPr>
      <dsp:spPr>
        <a:xfrm>
          <a:off x="0" y="3265459"/>
          <a:ext cx="8128000" cy="245787"/>
        </a:xfrm>
        <a:prstGeom prst="rect">
          <a:avLst/>
        </a:prstGeom>
        <a:solidFill>
          <a:schemeClr val="accent3">
            <a:shade val="90000"/>
            <a:hueOff val="0"/>
            <a:satOff val="0"/>
            <a:lumOff val="0"/>
            <a:alphaOff val="0"/>
          </a:schemeClr>
        </a:soli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bevelB w="88900" h="121750" prst="angle"/>
        </a:sp3d>
      </dsp:spPr>
      <dsp:style>
        <a:lnRef idx="0">
          <a:scrgbClr r="0" g="0" b="0"/>
        </a:lnRef>
        <a:fillRef idx="1">
          <a:scrgbClr r="0" g="0" b="0"/>
        </a:fillRef>
        <a:effectRef idx="2">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17A44E-52A8-4B82-9F60-7B21411C2F2C}">
      <dsp:nvSpPr>
        <dsp:cNvPr id="0" name=""/>
        <dsp:cNvSpPr/>
      </dsp:nvSpPr>
      <dsp:spPr>
        <a:xfrm>
          <a:off x="3523" y="0"/>
          <a:ext cx="3389099" cy="5418667"/>
        </a:xfrm>
        <a:prstGeom prst="roundRect">
          <a:avLst>
            <a:gd name="adj" fmla="val 10000"/>
          </a:avLst>
        </a:prstGeom>
        <a:solidFill>
          <a:schemeClr val="accent2">
            <a:tint val="40000"/>
            <a:hueOff val="0"/>
            <a:satOff val="0"/>
            <a:lumOff val="0"/>
            <a:alphaOff val="0"/>
          </a:schemeClr>
        </a:solidFill>
        <a:ln>
          <a:noFill/>
        </a:ln>
        <a:effectLst/>
        <a:sp3d z="-161800" extrusionH="600" contourW="3000">
          <a:bevelT w="48600" h="18600" prst="relaxedInset"/>
          <a:bevelB w="48600" h="8600" prst="relaxedInset"/>
        </a:sp3d>
      </dsp:spPr>
      <dsp:style>
        <a:lnRef idx="0">
          <a:scrgbClr r="0" g="0" b="0"/>
        </a:lnRef>
        <a:fillRef idx="1">
          <a:scrgbClr r="0" g="0" b="0"/>
        </a:fillRef>
        <a:effectRef idx="0">
          <a:scrgbClr r="0" g="0" b="0"/>
        </a:effectRef>
        <a:fontRef idx="minor"/>
      </dsp:style>
      <dsp:txBody>
        <a:bodyPr spcFirstLastPara="0" vert="horz" wrap="square" lIns="133350" tIns="133350" rIns="133350" bIns="133350" numCol="1" spcCol="1270" anchor="ctr" anchorCtr="0">
          <a:noAutofit/>
        </a:bodyPr>
        <a:lstStyle/>
        <a:p>
          <a:pPr lvl="0" algn="ctr" defTabSz="1555750" rtl="1">
            <a:lnSpc>
              <a:spcPct val="90000"/>
            </a:lnSpc>
            <a:spcBef>
              <a:spcPct val="0"/>
            </a:spcBef>
            <a:spcAft>
              <a:spcPct val="35000"/>
            </a:spcAft>
          </a:pPr>
          <a:r>
            <a:rPr lang="ar-SA" sz="3500" b="1" kern="1200" dirty="0">
              <a:cs typeface="Akhbar MT" pitchFamily="2" charset="-78"/>
            </a:rPr>
            <a:t>علامات عدم كفاية لبن الأم بالنسبة للرضيع</a:t>
          </a:r>
          <a:endParaRPr lang="ar-SA" sz="3500" kern="1200" dirty="0"/>
        </a:p>
      </dsp:txBody>
      <dsp:txXfrm>
        <a:off x="3523" y="0"/>
        <a:ext cx="3389099" cy="1625600"/>
      </dsp:txXfrm>
    </dsp:sp>
    <dsp:sp modelId="{041987F7-3C78-4115-B02A-F93DEFE4B7C7}">
      <dsp:nvSpPr>
        <dsp:cNvPr id="0" name=""/>
        <dsp:cNvSpPr/>
      </dsp:nvSpPr>
      <dsp:spPr>
        <a:xfrm>
          <a:off x="342433" y="1626063"/>
          <a:ext cx="2711279" cy="1064551"/>
        </a:xfrm>
        <a:prstGeom prst="roundRect">
          <a:avLst>
            <a:gd name="adj" fmla="val 10000"/>
          </a:avLst>
        </a:prstGeom>
        <a:solidFill>
          <a:schemeClr val="accent2">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58420" tIns="43815" rIns="58420" bIns="43815" numCol="1" spcCol="1270" anchor="ctr" anchorCtr="0">
          <a:noAutofit/>
        </a:bodyPr>
        <a:lstStyle/>
        <a:p>
          <a:pPr lvl="0" algn="ctr" defTabSz="1022350" rtl="1">
            <a:lnSpc>
              <a:spcPct val="90000"/>
            </a:lnSpc>
            <a:spcBef>
              <a:spcPct val="0"/>
            </a:spcBef>
            <a:spcAft>
              <a:spcPct val="35000"/>
            </a:spcAft>
          </a:pPr>
          <a:r>
            <a:rPr lang="ar-SA" sz="2300" kern="1200" dirty="0"/>
            <a:t>عدم زيادة الوزن</a:t>
          </a:r>
        </a:p>
      </dsp:txBody>
      <dsp:txXfrm>
        <a:off x="373613" y="1657243"/>
        <a:ext cx="2648919" cy="1002191"/>
      </dsp:txXfrm>
    </dsp:sp>
    <dsp:sp modelId="{CA8F721A-1DFE-48F7-8B88-2F260AD9534E}">
      <dsp:nvSpPr>
        <dsp:cNvPr id="0" name=""/>
        <dsp:cNvSpPr/>
      </dsp:nvSpPr>
      <dsp:spPr>
        <a:xfrm>
          <a:off x="342433" y="2854391"/>
          <a:ext cx="2711279" cy="1064551"/>
        </a:xfrm>
        <a:prstGeom prst="roundRect">
          <a:avLst>
            <a:gd name="adj" fmla="val 10000"/>
          </a:avLst>
        </a:prstGeom>
        <a:solidFill>
          <a:schemeClr val="accent3">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58420" tIns="43815" rIns="58420" bIns="43815" numCol="1" spcCol="1270" anchor="ctr" anchorCtr="0">
          <a:noAutofit/>
        </a:bodyPr>
        <a:lstStyle/>
        <a:p>
          <a:pPr lvl="0" algn="ctr" defTabSz="1022350" rtl="1">
            <a:lnSpc>
              <a:spcPct val="90000"/>
            </a:lnSpc>
            <a:spcBef>
              <a:spcPct val="0"/>
            </a:spcBef>
            <a:spcAft>
              <a:spcPct val="35000"/>
            </a:spcAft>
          </a:pPr>
          <a:r>
            <a:rPr lang="ar-SA" sz="2300" kern="1200" dirty="0"/>
            <a:t>اضطراب إخراج البراز و الإمساك</a:t>
          </a:r>
        </a:p>
      </dsp:txBody>
      <dsp:txXfrm>
        <a:off x="373613" y="2885571"/>
        <a:ext cx="2648919" cy="1002191"/>
      </dsp:txXfrm>
    </dsp:sp>
    <dsp:sp modelId="{3B8525BB-7DEE-44A0-A4DC-97B035F75911}">
      <dsp:nvSpPr>
        <dsp:cNvPr id="0" name=""/>
        <dsp:cNvSpPr/>
      </dsp:nvSpPr>
      <dsp:spPr>
        <a:xfrm>
          <a:off x="342433" y="4082719"/>
          <a:ext cx="2711279" cy="1064551"/>
        </a:xfrm>
        <a:prstGeom prst="roundRect">
          <a:avLst>
            <a:gd name="adj" fmla="val 10000"/>
          </a:avLst>
        </a:prstGeom>
        <a:solidFill>
          <a:schemeClr val="accent4">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58420" tIns="43815" rIns="58420" bIns="43815" numCol="1" spcCol="1270" anchor="ctr" anchorCtr="0">
          <a:noAutofit/>
        </a:bodyPr>
        <a:lstStyle/>
        <a:p>
          <a:pPr lvl="0" algn="ctr" defTabSz="1022350" rtl="1">
            <a:lnSpc>
              <a:spcPct val="90000"/>
            </a:lnSpc>
            <a:spcBef>
              <a:spcPct val="0"/>
            </a:spcBef>
            <a:spcAft>
              <a:spcPct val="35000"/>
            </a:spcAft>
          </a:pPr>
          <a:r>
            <a:rPr lang="ar-SA" sz="2300" kern="1200" dirty="0"/>
            <a:t>عدم هدوء الطفل بعد الرضاعة أو المغص</a:t>
          </a:r>
        </a:p>
      </dsp:txBody>
      <dsp:txXfrm>
        <a:off x="373613" y="4113899"/>
        <a:ext cx="2648919" cy="1002191"/>
      </dsp:txXfrm>
    </dsp:sp>
    <dsp:sp modelId="{1F2B3DA9-FAB5-458C-8A56-58FB71F1C45D}">
      <dsp:nvSpPr>
        <dsp:cNvPr id="0" name=""/>
        <dsp:cNvSpPr/>
      </dsp:nvSpPr>
      <dsp:spPr>
        <a:xfrm>
          <a:off x="3646805" y="0"/>
          <a:ext cx="3389099" cy="5418667"/>
        </a:xfrm>
        <a:prstGeom prst="roundRect">
          <a:avLst>
            <a:gd name="adj" fmla="val 10000"/>
          </a:avLst>
        </a:prstGeom>
        <a:solidFill>
          <a:schemeClr val="accent2">
            <a:tint val="40000"/>
            <a:hueOff val="0"/>
            <a:satOff val="0"/>
            <a:lumOff val="0"/>
            <a:alphaOff val="0"/>
          </a:schemeClr>
        </a:solidFill>
        <a:ln>
          <a:noFill/>
        </a:ln>
        <a:effectLst/>
        <a:sp3d z="-161800" extrusionH="600" contourW="3000">
          <a:bevelT w="48600" h="18600" prst="relaxedInset"/>
          <a:bevelB w="48600" h="8600" prst="relaxedInset"/>
        </a:sp3d>
      </dsp:spPr>
      <dsp:style>
        <a:lnRef idx="0">
          <a:scrgbClr r="0" g="0" b="0"/>
        </a:lnRef>
        <a:fillRef idx="1">
          <a:scrgbClr r="0" g="0" b="0"/>
        </a:fillRef>
        <a:effectRef idx="0">
          <a:scrgbClr r="0" g="0" b="0"/>
        </a:effectRef>
        <a:fontRef idx="minor"/>
      </dsp:style>
      <dsp:txBody>
        <a:bodyPr spcFirstLastPara="0" vert="horz" wrap="square" lIns="133350" tIns="133350" rIns="133350" bIns="133350" numCol="1" spcCol="1270" anchor="ctr" anchorCtr="0">
          <a:noAutofit/>
        </a:bodyPr>
        <a:lstStyle/>
        <a:p>
          <a:pPr lvl="0" algn="ctr" defTabSz="1555750" rtl="1">
            <a:lnSpc>
              <a:spcPct val="90000"/>
            </a:lnSpc>
            <a:spcBef>
              <a:spcPct val="0"/>
            </a:spcBef>
            <a:spcAft>
              <a:spcPct val="35000"/>
            </a:spcAft>
          </a:pPr>
          <a:r>
            <a:rPr lang="ar-SA" sz="3500" b="1" kern="1200" dirty="0">
              <a:cs typeface="Akhbar MT" pitchFamily="2" charset="-78"/>
            </a:rPr>
            <a:t>علامات كفاية لبن الأم بالنسبة للرضيع</a:t>
          </a:r>
        </a:p>
      </dsp:txBody>
      <dsp:txXfrm>
        <a:off x="3646805" y="0"/>
        <a:ext cx="3389099" cy="1625600"/>
      </dsp:txXfrm>
    </dsp:sp>
    <dsp:sp modelId="{9C6442D3-B108-4195-A38C-C091DAA0187E}">
      <dsp:nvSpPr>
        <dsp:cNvPr id="0" name=""/>
        <dsp:cNvSpPr/>
      </dsp:nvSpPr>
      <dsp:spPr>
        <a:xfrm>
          <a:off x="3985715" y="1626063"/>
          <a:ext cx="2711279" cy="1064551"/>
        </a:xfrm>
        <a:prstGeom prst="roundRect">
          <a:avLst>
            <a:gd name="adj" fmla="val 10000"/>
          </a:avLst>
        </a:prstGeom>
        <a:solidFill>
          <a:schemeClr val="accent5">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58420" tIns="43815" rIns="58420" bIns="43815" numCol="1" spcCol="1270" anchor="ctr" anchorCtr="0">
          <a:noAutofit/>
        </a:bodyPr>
        <a:lstStyle/>
        <a:p>
          <a:pPr lvl="0" algn="ctr" defTabSz="1022350" rtl="1">
            <a:lnSpc>
              <a:spcPct val="90000"/>
            </a:lnSpc>
            <a:spcBef>
              <a:spcPct val="0"/>
            </a:spcBef>
            <a:spcAft>
              <a:spcPct val="35000"/>
            </a:spcAft>
          </a:pPr>
          <a:r>
            <a:rPr lang="ar-SA" sz="2300" kern="1200" dirty="0"/>
            <a:t>زيادة طبيعية في الوزن</a:t>
          </a:r>
        </a:p>
      </dsp:txBody>
      <dsp:txXfrm>
        <a:off x="4016895" y="1657243"/>
        <a:ext cx="2648919" cy="1002191"/>
      </dsp:txXfrm>
    </dsp:sp>
    <dsp:sp modelId="{560F2CCD-2B23-45E3-8C30-4C58CF94289E}">
      <dsp:nvSpPr>
        <dsp:cNvPr id="0" name=""/>
        <dsp:cNvSpPr/>
      </dsp:nvSpPr>
      <dsp:spPr>
        <a:xfrm>
          <a:off x="3985715" y="2854391"/>
          <a:ext cx="2711279" cy="1064551"/>
        </a:xfrm>
        <a:prstGeom prst="roundRect">
          <a:avLst>
            <a:gd name="adj" fmla="val 10000"/>
          </a:avLst>
        </a:prstGeom>
        <a:solidFill>
          <a:schemeClr val="accent6">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58420" tIns="43815" rIns="58420" bIns="43815" numCol="1" spcCol="1270" anchor="ctr" anchorCtr="0">
          <a:noAutofit/>
        </a:bodyPr>
        <a:lstStyle/>
        <a:p>
          <a:pPr lvl="0" algn="ctr" defTabSz="1022350" rtl="1">
            <a:lnSpc>
              <a:spcPct val="90000"/>
            </a:lnSpc>
            <a:spcBef>
              <a:spcPct val="0"/>
            </a:spcBef>
            <a:spcAft>
              <a:spcPct val="35000"/>
            </a:spcAft>
          </a:pPr>
          <a:r>
            <a:rPr lang="ar-SA" sz="2300" kern="1200" dirty="0"/>
            <a:t>إخراج برازاً كافياً</a:t>
          </a:r>
        </a:p>
      </dsp:txBody>
      <dsp:txXfrm>
        <a:off x="4016895" y="2885571"/>
        <a:ext cx="2648919" cy="1002191"/>
      </dsp:txXfrm>
    </dsp:sp>
    <dsp:sp modelId="{E407331F-56F6-430C-8179-BF3AD65166B9}">
      <dsp:nvSpPr>
        <dsp:cNvPr id="0" name=""/>
        <dsp:cNvSpPr/>
      </dsp:nvSpPr>
      <dsp:spPr>
        <a:xfrm>
          <a:off x="3985715" y="4082719"/>
          <a:ext cx="2711279" cy="1064551"/>
        </a:xfrm>
        <a:prstGeom prst="roundRect">
          <a:avLst>
            <a:gd name="adj" fmla="val 10000"/>
          </a:avLst>
        </a:prstGeom>
        <a:solidFill>
          <a:schemeClr val="accent2">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58420" tIns="43815" rIns="58420" bIns="43815" numCol="1" spcCol="1270" anchor="ctr" anchorCtr="0">
          <a:noAutofit/>
        </a:bodyPr>
        <a:lstStyle/>
        <a:p>
          <a:pPr lvl="0" algn="ctr" defTabSz="1022350" rtl="1">
            <a:lnSpc>
              <a:spcPct val="90000"/>
            </a:lnSpc>
            <a:spcBef>
              <a:spcPct val="0"/>
            </a:spcBef>
            <a:spcAft>
              <a:spcPct val="35000"/>
            </a:spcAft>
          </a:pPr>
          <a:r>
            <a:rPr lang="ar-SA" sz="2300" kern="1200" dirty="0"/>
            <a:t>يهدأ الطفل بعد الرضاعة وينام</a:t>
          </a:r>
        </a:p>
      </dsp:txBody>
      <dsp:txXfrm>
        <a:off x="4016895" y="4113899"/>
        <a:ext cx="2648919" cy="100219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0E369E-39E9-42B9-A31B-AC91C003C770}">
      <dsp:nvSpPr>
        <dsp:cNvPr id="0" name=""/>
        <dsp:cNvSpPr/>
      </dsp:nvSpPr>
      <dsp:spPr>
        <a:xfrm rot="5400000">
          <a:off x="3438304" y="770894"/>
          <a:ext cx="2255572" cy="1962348"/>
        </a:xfrm>
        <a:prstGeom prst="hexagon">
          <a:avLst>
            <a:gd name="adj" fmla="val 25000"/>
            <a:gd name="vf" fmla="val 115470"/>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SA" sz="2800" b="1" kern="1200" dirty="0">
              <a:solidFill>
                <a:schemeClr val="accent3">
                  <a:lumMod val="50000"/>
                </a:schemeClr>
              </a:solidFill>
              <a:cs typeface="Akhbar MT" pitchFamily="2" charset="-78"/>
            </a:rPr>
            <a:t>عدم صلاحية لبن الثدي</a:t>
          </a:r>
        </a:p>
      </dsp:txBody>
      <dsp:txXfrm rot="-5400000">
        <a:off x="3890715" y="975775"/>
        <a:ext cx="1350750" cy="1552586"/>
      </dsp:txXfrm>
    </dsp:sp>
    <dsp:sp modelId="{1D7AB207-50F1-4A7D-806E-CC1D13568E08}">
      <dsp:nvSpPr>
        <dsp:cNvPr id="0" name=""/>
        <dsp:cNvSpPr/>
      </dsp:nvSpPr>
      <dsp:spPr>
        <a:xfrm>
          <a:off x="5606811" y="1075396"/>
          <a:ext cx="2517219" cy="13533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endParaRPr lang="ar-SA" sz="2800" b="1" kern="1200">
            <a:solidFill>
              <a:schemeClr val="accent3">
                <a:lumMod val="50000"/>
              </a:schemeClr>
            </a:solidFill>
            <a:cs typeface="Akhbar MT" pitchFamily="2" charset="-78"/>
          </a:endParaRPr>
        </a:p>
      </dsp:txBody>
      <dsp:txXfrm>
        <a:off x="5606811" y="1075396"/>
        <a:ext cx="2517219" cy="1353343"/>
      </dsp:txXfrm>
    </dsp:sp>
    <dsp:sp modelId="{5FB02038-9A64-4649-82F7-8BE8E728B50A}">
      <dsp:nvSpPr>
        <dsp:cNvPr id="0" name=""/>
        <dsp:cNvSpPr/>
      </dsp:nvSpPr>
      <dsp:spPr>
        <a:xfrm rot="5400000">
          <a:off x="1318967" y="770894"/>
          <a:ext cx="2255572" cy="1962348"/>
        </a:xfrm>
        <a:prstGeom prst="hexagon">
          <a:avLst>
            <a:gd name="adj" fmla="val 25000"/>
            <a:gd name="vf" fmla="val 115470"/>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778000" rtl="1">
            <a:lnSpc>
              <a:spcPct val="90000"/>
            </a:lnSpc>
            <a:spcBef>
              <a:spcPct val="0"/>
            </a:spcBef>
            <a:spcAft>
              <a:spcPct val="35000"/>
            </a:spcAft>
          </a:pPr>
          <a:r>
            <a:rPr lang="ar-SA" sz="4000" b="1" kern="1200" dirty="0">
              <a:solidFill>
                <a:schemeClr val="accent3">
                  <a:lumMod val="50000"/>
                </a:schemeClr>
              </a:solidFill>
              <a:cs typeface="Akhbar MT" pitchFamily="2" charset="-78"/>
            </a:rPr>
            <a:t>أوقات الرضاعة</a:t>
          </a:r>
        </a:p>
      </dsp:txBody>
      <dsp:txXfrm rot="-5400000">
        <a:off x="1771378" y="975775"/>
        <a:ext cx="1350750" cy="1552586"/>
      </dsp:txXfrm>
    </dsp:sp>
    <dsp:sp modelId="{7E412AE2-0943-44A8-BEB6-B880FDD08CC3}">
      <dsp:nvSpPr>
        <dsp:cNvPr id="0" name=""/>
        <dsp:cNvSpPr/>
      </dsp:nvSpPr>
      <dsp:spPr>
        <a:xfrm rot="5400000">
          <a:off x="2374575" y="2685424"/>
          <a:ext cx="2255572" cy="1962348"/>
        </a:xfrm>
        <a:prstGeom prst="hexagon">
          <a:avLst>
            <a:gd name="adj" fmla="val 25000"/>
            <a:gd name="vf" fmla="val 115470"/>
          </a:avLst>
        </a:prstGeom>
        <a:gradFill rotWithShape="0">
          <a:gsLst>
            <a:gs pos="0">
              <a:schemeClr val="accent4">
                <a:hueOff val="0"/>
                <a:satOff val="0"/>
                <a:lumOff val="0"/>
                <a:alphaOff val="0"/>
                <a:tint val="96000"/>
                <a:lumMod val="104000"/>
              </a:schemeClr>
            </a:gs>
            <a:gs pos="100000">
              <a:schemeClr val="accent4">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SA" sz="2800" b="1" kern="1200" dirty="0">
              <a:solidFill>
                <a:schemeClr val="accent3">
                  <a:lumMod val="50000"/>
                </a:schemeClr>
              </a:solidFill>
              <a:cs typeface="Akhbar MT" pitchFamily="2" charset="-78"/>
            </a:rPr>
            <a:t>إصابات الثدي</a:t>
          </a:r>
        </a:p>
      </dsp:txBody>
      <dsp:txXfrm rot="-5400000">
        <a:off x="2826986" y="2890305"/>
        <a:ext cx="1350750" cy="1552586"/>
      </dsp:txXfrm>
    </dsp:sp>
    <dsp:sp modelId="{322529D7-D696-45DE-BCD1-974318895106}">
      <dsp:nvSpPr>
        <dsp:cNvPr id="0" name=""/>
        <dsp:cNvSpPr/>
      </dsp:nvSpPr>
      <dsp:spPr>
        <a:xfrm>
          <a:off x="3968" y="3017183"/>
          <a:ext cx="2436018" cy="13533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endParaRPr lang="ar-SA" sz="2800" b="1" kern="1200">
            <a:solidFill>
              <a:schemeClr val="accent3">
                <a:lumMod val="50000"/>
              </a:schemeClr>
            </a:solidFill>
            <a:cs typeface="Akhbar MT" pitchFamily="2" charset="-78"/>
          </a:endParaRPr>
        </a:p>
      </dsp:txBody>
      <dsp:txXfrm>
        <a:off x="3968" y="3017183"/>
        <a:ext cx="2436018" cy="1353343"/>
      </dsp:txXfrm>
    </dsp:sp>
    <dsp:sp modelId="{21003A1C-AC71-401B-8BF2-2AED82488315}">
      <dsp:nvSpPr>
        <dsp:cNvPr id="0" name=""/>
        <dsp:cNvSpPr/>
      </dsp:nvSpPr>
      <dsp:spPr>
        <a:xfrm rot="5400000">
          <a:off x="4493912" y="2685424"/>
          <a:ext cx="2255572" cy="1962348"/>
        </a:xfrm>
        <a:prstGeom prst="hexagon">
          <a:avLst>
            <a:gd name="adj" fmla="val 25000"/>
            <a:gd name="vf" fmla="val 115470"/>
          </a:avLst>
        </a:prstGeom>
        <a:gradFill rotWithShape="0">
          <a:gsLst>
            <a:gs pos="0">
              <a:schemeClr val="accent5">
                <a:hueOff val="0"/>
                <a:satOff val="0"/>
                <a:lumOff val="0"/>
                <a:alphaOff val="0"/>
                <a:tint val="96000"/>
                <a:lumMod val="104000"/>
              </a:schemeClr>
            </a:gs>
            <a:gs pos="100000">
              <a:schemeClr val="accent5">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422400" rtl="1">
            <a:lnSpc>
              <a:spcPct val="90000"/>
            </a:lnSpc>
            <a:spcBef>
              <a:spcPct val="0"/>
            </a:spcBef>
            <a:spcAft>
              <a:spcPct val="35000"/>
            </a:spcAft>
          </a:pPr>
          <a:r>
            <a:rPr lang="ar-SA" sz="3200" b="1" kern="1200" dirty="0">
              <a:solidFill>
                <a:schemeClr val="accent3">
                  <a:lumMod val="50000"/>
                </a:schemeClr>
              </a:solidFill>
              <a:cs typeface="Akhbar MT" pitchFamily="2" charset="-78"/>
            </a:rPr>
            <a:t>تأثير الرضاعة على الثدي</a:t>
          </a:r>
        </a:p>
      </dsp:txBody>
      <dsp:txXfrm rot="-5400000">
        <a:off x="4946323" y="2890305"/>
        <a:ext cx="1350750" cy="155258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8364EE-8851-4D6B-881A-EFF720D0E109}">
      <dsp:nvSpPr>
        <dsp:cNvPr id="0" name=""/>
        <dsp:cNvSpPr/>
      </dsp:nvSpPr>
      <dsp:spPr>
        <a:xfrm>
          <a:off x="0" y="0"/>
          <a:ext cx="8128000" cy="1053374"/>
        </a:xfrm>
        <a:prstGeom prst="rect">
          <a:avLst/>
        </a:prstGeom>
        <a:solidFill>
          <a:schemeClr val="accent3">
            <a:shade val="90000"/>
            <a:hueOff val="0"/>
            <a:satOff val="0"/>
            <a:lumOff val="0"/>
            <a:alphaOff val="0"/>
          </a:schemeClr>
        </a:soli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bevelB w="88900" h="121750" prst="angle"/>
        </a:sp3d>
      </dsp:spPr>
      <dsp:style>
        <a:lnRef idx="0">
          <a:scrgbClr r="0" g="0" b="0"/>
        </a:lnRef>
        <a:fillRef idx="1">
          <a:scrgbClr r="0" g="0" b="0"/>
        </a:fillRef>
        <a:effectRef idx="2">
          <a:scrgbClr r="0" g="0" b="0"/>
        </a:effectRef>
        <a:fontRef idx="minor">
          <a:schemeClr val="lt1"/>
        </a:fontRef>
      </dsp:style>
      <dsp:txBody>
        <a:bodyPr spcFirstLastPara="0" vert="horz" wrap="square" lIns="156210" tIns="156210" rIns="156210" bIns="156210" numCol="1" spcCol="1270" anchor="ctr" anchorCtr="0">
          <a:noAutofit/>
        </a:bodyPr>
        <a:lstStyle/>
        <a:p>
          <a:pPr lvl="0" algn="ctr" defTabSz="1822450" rtl="1">
            <a:lnSpc>
              <a:spcPct val="90000"/>
            </a:lnSpc>
            <a:spcBef>
              <a:spcPct val="0"/>
            </a:spcBef>
            <a:spcAft>
              <a:spcPct val="35000"/>
            </a:spcAft>
          </a:pPr>
          <a:r>
            <a:rPr lang="ar-SA" sz="4100" b="1" kern="1200" dirty="0">
              <a:solidFill>
                <a:srgbClr val="7030A0"/>
              </a:solidFill>
              <a:latin typeface="Andalus" panose="02020603050405020304" pitchFamily="18" charset="-78"/>
              <a:cs typeface="Andalus" panose="02020603050405020304" pitchFamily="18" charset="-78"/>
            </a:rPr>
            <a:t>أسباب خاصة بالأم</a:t>
          </a:r>
        </a:p>
      </dsp:txBody>
      <dsp:txXfrm>
        <a:off x="0" y="0"/>
        <a:ext cx="8128000" cy="1053374"/>
      </dsp:txXfrm>
    </dsp:sp>
    <dsp:sp modelId="{D0318C5F-5CD3-4F2F-ABDC-E08234D06818}">
      <dsp:nvSpPr>
        <dsp:cNvPr id="0" name=""/>
        <dsp:cNvSpPr/>
      </dsp:nvSpPr>
      <dsp:spPr>
        <a:xfrm>
          <a:off x="0" y="1053374"/>
          <a:ext cx="2032000" cy="2212085"/>
        </a:xfrm>
        <a:prstGeom prst="rect">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kern="1200" dirty="0"/>
            <a:t>كمية لبن الثدي قليلة </a:t>
          </a:r>
        </a:p>
      </dsp:txBody>
      <dsp:txXfrm>
        <a:off x="0" y="1053374"/>
        <a:ext cx="2032000" cy="2212085"/>
      </dsp:txXfrm>
    </dsp:sp>
    <dsp:sp modelId="{94884175-6AA7-4E42-A2E7-BC41F2881791}">
      <dsp:nvSpPr>
        <dsp:cNvPr id="0" name=""/>
        <dsp:cNvSpPr/>
      </dsp:nvSpPr>
      <dsp:spPr>
        <a:xfrm>
          <a:off x="2032000" y="1053374"/>
          <a:ext cx="2032000" cy="2212085"/>
        </a:xfrm>
        <a:prstGeom prst="rect">
          <a:avLst/>
        </a:prstGeom>
        <a:gradFill rotWithShape="0">
          <a:gsLst>
            <a:gs pos="0">
              <a:schemeClr val="accent3">
                <a:hueOff val="901328"/>
                <a:satOff val="-2999"/>
                <a:lumOff val="-1503"/>
                <a:alphaOff val="0"/>
                <a:tint val="96000"/>
                <a:lumMod val="104000"/>
              </a:schemeClr>
            </a:gs>
            <a:gs pos="100000">
              <a:schemeClr val="accent3">
                <a:hueOff val="901328"/>
                <a:satOff val="-2999"/>
                <a:lumOff val="-1503"/>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b="1" kern="1200" dirty="0">
              <a:latin typeface="Andalus" panose="02020603050405020304" pitchFamily="18" charset="-78"/>
              <a:cs typeface="Andalus" panose="02020603050405020304" pitchFamily="18" charset="-78"/>
            </a:rPr>
            <a:t>الأمراض الحادة</a:t>
          </a:r>
        </a:p>
        <a:p>
          <a:pPr lvl="0" algn="ctr" defTabSz="1066800" rtl="1">
            <a:lnSpc>
              <a:spcPct val="90000"/>
            </a:lnSpc>
            <a:spcBef>
              <a:spcPct val="0"/>
            </a:spcBef>
            <a:spcAft>
              <a:spcPct val="35000"/>
            </a:spcAft>
          </a:pPr>
          <a:r>
            <a:rPr lang="ar-SA" sz="2400" b="1" kern="1200" dirty="0">
              <a:latin typeface="Andalus" panose="02020603050405020304" pitchFamily="18" charset="-78"/>
              <a:cs typeface="Andalus" panose="02020603050405020304" pitchFamily="18" charset="-78"/>
            </a:rPr>
            <a:t>أي مرض يلزم الام التوقف لفترة وجيزة عن الرضاعة </a:t>
          </a:r>
        </a:p>
      </dsp:txBody>
      <dsp:txXfrm>
        <a:off x="2032000" y="1053374"/>
        <a:ext cx="2032000" cy="2212085"/>
      </dsp:txXfrm>
    </dsp:sp>
    <dsp:sp modelId="{1B7F8041-3476-4B2B-83B5-40E877C833D2}">
      <dsp:nvSpPr>
        <dsp:cNvPr id="0" name=""/>
        <dsp:cNvSpPr/>
      </dsp:nvSpPr>
      <dsp:spPr>
        <a:xfrm>
          <a:off x="4064000" y="1053374"/>
          <a:ext cx="2032000" cy="2212085"/>
        </a:xfrm>
        <a:prstGeom prst="rect">
          <a:avLst/>
        </a:prstGeom>
        <a:gradFill rotWithShape="0">
          <a:gsLst>
            <a:gs pos="0">
              <a:schemeClr val="accent3">
                <a:hueOff val="1802655"/>
                <a:satOff val="-5998"/>
                <a:lumOff val="-3006"/>
                <a:alphaOff val="0"/>
                <a:tint val="96000"/>
                <a:lumMod val="104000"/>
              </a:schemeClr>
            </a:gs>
            <a:gs pos="100000">
              <a:schemeClr val="accent3">
                <a:hueOff val="1802655"/>
                <a:satOff val="-5998"/>
                <a:lumOff val="-3006"/>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b="1" kern="1200" dirty="0">
              <a:latin typeface="Andalus" panose="02020603050405020304" pitchFamily="18" charset="-78"/>
              <a:cs typeface="Andalus" panose="02020603050405020304" pitchFamily="18" charset="-78"/>
            </a:rPr>
            <a:t>أمراض مزمنة خطيرة </a:t>
          </a:r>
        </a:p>
        <a:p>
          <a:pPr lvl="0" algn="ctr" defTabSz="1066800" rtl="1">
            <a:lnSpc>
              <a:spcPct val="90000"/>
            </a:lnSpc>
            <a:spcBef>
              <a:spcPct val="0"/>
            </a:spcBef>
            <a:spcAft>
              <a:spcPct val="35000"/>
            </a:spcAft>
          </a:pPr>
          <a:r>
            <a:rPr lang="ar-SA" sz="2400" b="1" kern="1200" dirty="0">
              <a:latin typeface="Andalus" panose="02020603050405020304" pitchFamily="18" charset="-78"/>
              <a:cs typeface="Andalus" panose="02020603050405020304" pitchFamily="18" charset="-78"/>
            </a:rPr>
            <a:t>( السرطان- مرض عقلي- مرض مزمن في الكلى أو القلب)</a:t>
          </a:r>
        </a:p>
      </dsp:txBody>
      <dsp:txXfrm>
        <a:off x="4064000" y="1053374"/>
        <a:ext cx="2032000" cy="2212085"/>
      </dsp:txXfrm>
    </dsp:sp>
    <dsp:sp modelId="{AF2A532D-6C67-45A7-B905-1A95A982DD69}">
      <dsp:nvSpPr>
        <dsp:cNvPr id="0" name=""/>
        <dsp:cNvSpPr/>
      </dsp:nvSpPr>
      <dsp:spPr>
        <a:xfrm>
          <a:off x="6095999" y="1053374"/>
          <a:ext cx="2032000" cy="2212085"/>
        </a:xfrm>
        <a:prstGeom prst="rect">
          <a:avLst/>
        </a:prstGeom>
        <a:gradFill rotWithShape="0">
          <a:gsLst>
            <a:gs pos="0">
              <a:schemeClr val="accent3">
                <a:hueOff val="2703983"/>
                <a:satOff val="-8997"/>
                <a:lumOff val="-4509"/>
                <a:alphaOff val="0"/>
                <a:tint val="96000"/>
                <a:lumMod val="104000"/>
              </a:schemeClr>
            </a:gs>
            <a:gs pos="100000">
              <a:schemeClr val="accent3">
                <a:hueOff val="2703983"/>
                <a:satOff val="-8997"/>
                <a:lumOff val="-4509"/>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SA" sz="2400" b="1" kern="1200" dirty="0">
              <a:latin typeface="Andalus" panose="02020603050405020304" pitchFamily="18" charset="-78"/>
              <a:cs typeface="Andalus" panose="02020603050405020304" pitchFamily="18" charset="-78"/>
            </a:rPr>
            <a:t>السل الرئوي الحاد (الدرن)</a:t>
          </a:r>
        </a:p>
        <a:p>
          <a:pPr lvl="0" algn="ctr" defTabSz="1066800" rtl="1">
            <a:lnSpc>
              <a:spcPct val="90000"/>
            </a:lnSpc>
            <a:spcBef>
              <a:spcPct val="0"/>
            </a:spcBef>
            <a:spcAft>
              <a:spcPct val="35000"/>
            </a:spcAft>
          </a:pPr>
          <a:r>
            <a:rPr lang="ar-SA" sz="2400" b="1" kern="1200" dirty="0">
              <a:latin typeface="Andalus" panose="02020603050405020304" pitchFamily="18" charset="-78"/>
              <a:cs typeface="Andalus" panose="02020603050405020304" pitchFamily="18" charset="-78"/>
            </a:rPr>
            <a:t>مرض معدي يجب الامتناع عن الرضاعة</a:t>
          </a:r>
        </a:p>
      </dsp:txBody>
      <dsp:txXfrm>
        <a:off x="6095999" y="1053374"/>
        <a:ext cx="2032000" cy="2212085"/>
      </dsp:txXfrm>
    </dsp:sp>
    <dsp:sp modelId="{8F950C88-6F3C-46DB-B479-BDD38EBC9358}">
      <dsp:nvSpPr>
        <dsp:cNvPr id="0" name=""/>
        <dsp:cNvSpPr/>
      </dsp:nvSpPr>
      <dsp:spPr>
        <a:xfrm>
          <a:off x="0" y="3265459"/>
          <a:ext cx="8128000" cy="245787"/>
        </a:xfrm>
        <a:prstGeom prst="rect">
          <a:avLst/>
        </a:prstGeom>
        <a:solidFill>
          <a:schemeClr val="accent3">
            <a:shade val="90000"/>
            <a:hueOff val="0"/>
            <a:satOff val="0"/>
            <a:lumOff val="0"/>
            <a:alphaOff val="0"/>
          </a:schemeClr>
        </a:soli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bevelB w="88900" h="121750" prst="angle"/>
        </a:sp3d>
      </dsp:spPr>
      <dsp:style>
        <a:lnRef idx="0">
          <a:scrgbClr r="0" g="0" b="0"/>
        </a:lnRef>
        <a:fillRef idx="1">
          <a:scrgbClr r="0" g="0" b="0"/>
        </a:fillRef>
        <a:effectRef idx="2">
          <a:scrgbClr r="0" g="0" b="0"/>
        </a:effectRef>
        <a:fontRef idx="minor">
          <a:schemeClr val="lt1"/>
        </a:fontRef>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97FE6B-4C72-46EC-892E-33E524D16815}">
      <dsp:nvSpPr>
        <dsp:cNvPr id="0" name=""/>
        <dsp:cNvSpPr/>
      </dsp:nvSpPr>
      <dsp:spPr>
        <a:xfrm>
          <a:off x="560" y="1289132"/>
          <a:ext cx="2184924" cy="1310954"/>
        </a:xfrm>
        <a:prstGeom prst="rect">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b="1" kern="1200" dirty="0"/>
            <a:t>الحلمة المصابة بجرح</a:t>
          </a:r>
        </a:p>
      </dsp:txBody>
      <dsp:txXfrm>
        <a:off x="560" y="1289132"/>
        <a:ext cx="2184924" cy="1310954"/>
      </dsp:txXfrm>
    </dsp:sp>
    <dsp:sp modelId="{6308B8B6-92FE-44F6-8D04-DFBBC9769669}">
      <dsp:nvSpPr>
        <dsp:cNvPr id="0" name=""/>
        <dsp:cNvSpPr/>
      </dsp:nvSpPr>
      <dsp:spPr>
        <a:xfrm>
          <a:off x="2403977" y="1289132"/>
          <a:ext cx="2184924" cy="1310954"/>
        </a:xfrm>
        <a:prstGeom prst="rect">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b="1" kern="1200" dirty="0"/>
            <a:t>احتقان الثدي باللبن</a:t>
          </a:r>
        </a:p>
      </dsp:txBody>
      <dsp:txXfrm>
        <a:off x="2403977" y="1289132"/>
        <a:ext cx="2184924" cy="1310954"/>
      </dsp:txXfrm>
    </dsp:sp>
    <dsp:sp modelId="{28298D04-1FAD-4CBA-88BC-B3E1FB85007C}">
      <dsp:nvSpPr>
        <dsp:cNvPr id="0" name=""/>
        <dsp:cNvSpPr/>
      </dsp:nvSpPr>
      <dsp:spPr>
        <a:xfrm>
          <a:off x="560" y="2818579"/>
          <a:ext cx="2184924" cy="1310954"/>
        </a:xfrm>
        <a:prstGeom prst="rect">
          <a:avLst/>
        </a:prstGeom>
        <a:gradFill rotWithShape="0">
          <a:gsLst>
            <a:gs pos="0">
              <a:schemeClr val="accent4">
                <a:hueOff val="0"/>
                <a:satOff val="0"/>
                <a:lumOff val="0"/>
                <a:alphaOff val="0"/>
                <a:tint val="96000"/>
                <a:lumMod val="104000"/>
              </a:schemeClr>
            </a:gs>
            <a:gs pos="100000">
              <a:schemeClr val="accent4">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b="1" kern="1200" dirty="0"/>
            <a:t>التهاب الثدي</a:t>
          </a:r>
        </a:p>
      </dsp:txBody>
      <dsp:txXfrm>
        <a:off x="560" y="2818579"/>
        <a:ext cx="2184924" cy="1310954"/>
      </dsp:txXfrm>
    </dsp:sp>
    <dsp:sp modelId="{27EE25EF-1F9A-4D7A-BB10-24CAC7BA61F2}">
      <dsp:nvSpPr>
        <dsp:cNvPr id="0" name=""/>
        <dsp:cNvSpPr/>
      </dsp:nvSpPr>
      <dsp:spPr>
        <a:xfrm>
          <a:off x="2403977" y="2818579"/>
          <a:ext cx="2184924" cy="1310954"/>
        </a:xfrm>
        <a:prstGeom prst="rect">
          <a:avLst/>
        </a:prstGeom>
        <a:gradFill rotWithShape="0">
          <a:gsLst>
            <a:gs pos="0">
              <a:schemeClr val="accent5">
                <a:hueOff val="0"/>
                <a:satOff val="0"/>
                <a:lumOff val="0"/>
                <a:alphaOff val="0"/>
                <a:tint val="96000"/>
                <a:lumMod val="104000"/>
              </a:schemeClr>
            </a:gs>
            <a:gs pos="100000">
              <a:schemeClr val="accent5">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b="1" kern="1200" dirty="0"/>
            <a:t>سد مجرى اللبن في الثدي</a:t>
          </a:r>
        </a:p>
      </dsp:txBody>
      <dsp:txXfrm>
        <a:off x="2403977" y="2818579"/>
        <a:ext cx="2184924" cy="131095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E5994C-D185-41D0-BD06-57CA303548FB}">
      <dsp:nvSpPr>
        <dsp:cNvPr id="0" name=""/>
        <dsp:cNvSpPr/>
      </dsp:nvSpPr>
      <dsp:spPr>
        <a:xfrm>
          <a:off x="3952240" y="0"/>
          <a:ext cx="5928360" cy="2430187"/>
        </a:xfrm>
        <a:prstGeom prst="rightArrow">
          <a:avLst>
            <a:gd name="adj1" fmla="val 75000"/>
            <a:gd name="adj2" fmla="val 50000"/>
          </a:avLst>
        </a:prstGeom>
        <a:solidFill>
          <a:schemeClr val="accent2">
            <a:tint val="40000"/>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1430" tIns="11430" rIns="11430" bIns="11430" numCol="1" spcCol="1270" anchor="t" anchorCtr="0">
          <a:noAutofit/>
        </a:bodyPr>
        <a:lstStyle/>
        <a:p>
          <a:pPr marL="171450" lvl="1" indent="-171450" algn="r" defTabSz="800100" rtl="1">
            <a:lnSpc>
              <a:spcPct val="90000"/>
            </a:lnSpc>
            <a:spcBef>
              <a:spcPct val="0"/>
            </a:spcBef>
            <a:spcAft>
              <a:spcPct val="15000"/>
            </a:spcAft>
            <a:buChar char="••"/>
          </a:pPr>
          <a:endParaRPr lang="ar-SA" sz="1800" b="1" kern="1200" dirty="0">
            <a:solidFill>
              <a:schemeClr val="accent4">
                <a:lumMod val="75000"/>
              </a:schemeClr>
            </a:solidFill>
          </a:endParaRPr>
        </a:p>
        <a:p>
          <a:pPr marL="171450" lvl="1" indent="-171450" algn="r" defTabSz="800100" rtl="1">
            <a:lnSpc>
              <a:spcPct val="90000"/>
            </a:lnSpc>
            <a:spcBef>
              <a:spcPct val="0"/>
            </a:spcBef>
            <a:spcAft>
              <a:spcPct val="15000"/>
            </a:spcAft>
            <a:buChar char="••"/>
          </a:pPr>
          <a:r>
            <a:rPr lang="ar-SA" sz="1800" b="1" kern="1200" dirty="0">
              <a:solidFill>
                <a:schemeClr val="accent4">
                  <a:lumMod val="75000"/>
                </a:schemeClr>
              </a:solidFill>
            </a:rPr>
            <a:t>عدم مثابرة الأم على الرضاعة في الأسبوع الأول والثاني بعد الولادة</a:t>
          </a:r>
        </a:p>
        <a:p>
          <a:pPr marL="171450" lvl="1" indent="-171450" algn="r" defTabSz="800100" rtl="1">
            <a:lnSpc>
              <a:spcPct val="90000"/>
            </a:lnSpc>
            <a:spcBef>
              <a:spcPct val="0"/>
            </a:spcBef>
            <a:spcAft>
              <a:spcPct val="15000"/>
            </a:spcAft>
            <a:buChar char="••"/>
          </a:pPr>
          <a:r>
            <a:rPr lang="ar-SA" sz="1800" b="1" kern="1200" dirty="0">
              <a:solidFill>
                <a:schemeClr val="accent4">
                  <a:lumMod val="75000"/>
                </a:schemeClr>
              </a:solidFill>
            </a:rPr>
            <a:t>قلة التغذية وكثرة العمل يقللان من كمية اللبن</a:t>
          </a:r>
        </a:p>
        <a:p>
          <a:pPr marL="171450" lvl="1" indent="-171450" algn="r" defTabSz="800100" rtl="1">
            <a:lnSpc>
              <a:spcPct val="90000"/>
            </a:lnSpc>
            <a:spcBef>
              <a:spcPct val="0"/>
            </a:spcBef>
            <a:spcAft>
              <a:spcPct val="15000"/>
            </a:spcAft>
            <a:buChar char="••"/>
          </a:pPr>
          <a:r>
            <a:rPr lang="ar-SA" sz="1800" b="1" kern="1200" dirty="0">
              <a:solidFill>
                <a:schemeClr val="accent4">
                  <a:lumMod val="75000"/>
                </a:schemeClr>
              </a:solidFill>
            </a:rPr>
            <a:t>القلق والاضطرابات النفسية</a:t>
          </a:r>
        </a:p>
        <a:p>
          <a:pPr marL="171450" lvl="1" indent="-171450" algn="r" defTabSz="800100" rtl="1">
            <a:lnSpc>
              <a:spcPct val="90000"/>
            </a:lnSpc>
            <a:spcBef>
              <a:spcPct val="0"/>
            </a:spcBef>
            <a:spcAft>
              <a:spcPct val="15000"/>
            </a:spcAft>
            <a:buChar char="••"/>
          </a:pPr>
          <a:r>
            <a:rPr lang="ar-SA" sz="1800" b="1" kern="1200" dirty="0">
              <a:solidFill>
                <a:schemeClr val="accent4">
                  <a:lumMod val="75000"/>
                </a:schemeClr>
              </a:solidFill>
            </a:rPr>
            <a:t>صحة الثدي</a:t>
          </a:r>
        </a:p>
      </dsp:txBody>
      <dsp:txXfrm>
        <a:off x="3952240" y="303773"/>
        <a:ext cx="5017040" cy="1822641"/>
      </dsp:txXfrm>
    </dsp:sp>
    <dsp:sp modelId="{8ECA6DA1-83C5-4153-BD17-19C29B3AACA7}">
      <dsp:nvSpPr>
        <dsp:cNvPr id="0" name=""/>
        <dsp:cNvSpPr/>
      </dsp:nvSpPr>
      <dsp:spPr>
        <a:xfrm>
          <a:off x="0" y="0"/>
          <a:ext cx="3952240" cy="2430187"/>
        </a:xfrm>
        <a:prstGeom prst="roundRect">
          <a:avLst/>
        </a:prstGeom>
        <a:solidFill>
          <a:schemeClr val="accent2">
            <a:hueOff val="0"/>
            <a:satOff val="0"/>
            <a:lumOff val="0"/>
            <a:alphaOff val="0"/>
          </a:schemeClr>
        </a:solidFill>
        <a:ln>
          <a:noFill/>
        </a:ln>
        <a:effectLst>
          <a:outerShdw blurRad="38100" dist="25400" dir="5400000" rotWithShape="0">
            <a:srgbClr val="000000">
              <a:alpha val="2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rtl="1">
            <a:lnSpc>
              <a:spcPct val="90000"/>
            </a:lnSpc>
            <a:spcBef>
              <a:spcPct val="0"/>
            </a:spcBef>
            <a:spcAft>
              <a:spcPct val="35000"/>
            </a:spcAft>
          </a:pPr>
          <a:r>
            <a:rPr lang="ar-SA" sz="3600" b="1" kern="1200" dirty="0">
              <a:cs typeface="Akhbar MT" pitchFamily="2" charset="-78"/>
            </a:rPr>
            <a:t>أسباب الفشل في الأم</a:t>
          </a:r>
        </a:p>
      </dsp:txBody>
      <dsp:txXfrm>
        <a:off x="118632" y="118632"/>
        <a:ext cx="3714976" cy="219292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E5994C-D185-41D0-BD06-57CA303548FB}">
      <dsp:nvSpPr>
        <dsp:cNvPr id="0" name=""/>
        <dsp:cNvSpPr/>
      </dsp:nvSpPr>
      <dsp:spPr>
        <a:xfrm>
          <a:off x="3723639" y="0"/>
          <a:ext cx="5585460" cy="2091773"/>
        </a:xfrm>
        <a:prstGeom prst="rightArrow">
          <a:avLst>
            <a:gd name="adj1" fmla="val 75000"/>
            <a:gd name="adj2" fmla="val 50000"/>
          </a:avLst>
        </a:prstGeom>
        <a:solidFill>
          <a:schemeClr val="accent4">
            <a:tint val="40000"/>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1430" tIns="11430" rIns="11430" bIns="11430" numCol="1" spcCol="1270" anchor="t" anchorCtr="0">
          <a:noAutofit/>
        </a:bodyPr>
        <a:lstStyle/>
        <a:p>
          <a:pPr marL="171450" lvl="1" indent="-171450" algn="r" defTabSz="800100" rtl="1">
            <a:lnSpc>
              <a:spcPct val="90000"/>
            </a:lnSpc>
            <a:spcBef>
              <a:spcPct val="0"/>
            </a:spcBef>
            <a:spcAft>
              <a:spcPct val="15000"/>
            </a:spcAft>
            <a:buChar char="••"/>
          </a:pPr>
          <a:endParaRPr lang="ar-SA" sz="1800" b="1" kern="1200" dirty="0">
            <a:solidFill>
              <a:schemeClr val="accent4">
                <a:lumMod val="75000"/>
              </a:schemeClr>
            </a:solidFill>
          </a:endParaRPr>
        </a:p>
        <a:p>
          <a:pPr marL="171450" lvl="1" indent="-171450" algn="r" defTabSz="800100" rtl="1">
            <a:lnSpc>
              <a:spcPct val="90000"/>
            </a:lnSpc>
            <a:spcBef>
              <a:spcPct val="0"/>
            </a:spcBef>
            <a:spcAft>
              <a:spcPct val="15000"/>
            </a:spcAft>
            <a:buChar char="••"/>
          </a:pPr>
          <a:r>
            <a:rPr lang="ar-SA" sz="1800" b="1" kern="1200" dirty="0">
              <a:solidFill>
                <a:schemeClr val="accent4">
                  <a:lumMod val="75000"/>
                </a:schemeClr>
              </a:solidFill>
            </a:rPr>
            <a:t>الطفل الناقص في الوزن إذا كان أقل من 1.8 كيلو جرام</a:t>
          </a:r>
        </a:p>
        <a:p>
          <a:pPr marL="171450" lvl="1" indent="-171450" algn="r" defTabSz="800100" rtl="1">
            <a:lnSpc>
              <a:spcPct val="90000"/>
            </a:lnSpc>
            <a:spcBef>
              <a:spcPct val="0"/>
            </a:spcBef>
            <a:spcAft>
              <a:spcPct val="15000"/>
            </a:spcAft>
            <a:buChar char="••"/>
          </a:pPr>
          <a:r>
            <a:rPr lang="ar-SA" sz="1800" b="1" kern="1200" dirty="0">
              <a:solidFill>
                <a:schemeClr val="accent4">
                  <a:lumMod val="75000"/>
                </a:schemeClr>
              </a:solidFill>
            </a:rPr>
            <a:t>إصابة الطفل بمرض( القلب- الرئة.......)</a:t>
          </a:r>
        </a:p>
      </dsp:txBody>
      <dsp:txXfrm>
        <a:off x="3723639" y="261472"/>
        <a:ext cx="4801045" cy="1568829"/>
      </dsp:txXfrm>
    </dsp:sp>
    <dsp:sp modelId="{8ECA6DA1-83C5-4153-BD17-19C29B3AACA7}">
      <dsp:nvSpPr>
        <dsp:cNvPr id="0" name=""/>
        <dsp:cNvSpPr/>
      </dsp:nvSpPr>
      <dsp:spPr>
        <a:xfrm>
          <a:off x="0" y="0"/>
          <a:ext cx="3723640" cy="2091773"/>
        </a:xfrm>
        <a:prstGeom prst="roundRect">
          <a:avLst/>
        </a:prstGeom>
        <a:solidFill>
          <a:schemeClr val="accent4">
            <a:hueOff val="0"/>
            <a:satOff val="0"/>
            <a:lumOff val="0"/>
            <a:alphaOff val="0"/>
          </a:schemeClr>
        </a:solidFill>
        <a:ln>
          <a:noFill/>
        </a:ln>
        <a:effectLst>
          <a:outerShdw blurRad="38100" dist="25400" dir="5400000" rotWithShape="0">
            <a:srgbClr val="000000">
              <a:alpha val="2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rtl="1">
            <a:lnSpc>
              <a:spcPct val="90000"/>
            </a:lnSpc>
            <a:spcBef>
              <a:spcPct val="0"/>
            </a:spcBef>
            <a:spcAft>
              <a:spcPct val="35000"/>
            </a:spcAft>
          </a:pPr>
          <a:r>
            <a:rPr lang="ar-SA" sz="3600" b="1" kern="1200" dirty="0">
              <a:cs typeface="Akhbar MT" pitchFamily="2" charset="-78"/>
            </a:rPr>
            <a:t>أسباب الفشل في الطفل</a:t>
          </a:r>
        </a:p>
      </dsp:txBody>
      <dsp:txXfrm>
        <a:off x="102112" y="102112"/>
        <a:ext cx="3519416" cy="1887549"/>
      </dsp:txXfrm>
    </dsp:sp>
  </dsp:spTree>
</dsp:drawing>
</file>

<file path=ppt/diagrams/layout1.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10.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405CDC34-3679-4CD2-AE8D-B891801E7D77}" type="datetimeFigureOut">
              <a:rPr lang="ar-SA" smtClean="0"/>
              <a:t>17/06/38</a:t>
            </a:fld>
            <a:endParaRPr lang="ar-SA"/>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22A40373-E181-4372-9B02-DB731FDC349B}" type="slidenum">
              <a:rPr lang="ar-SA" smtClean="0"/>
              <a:t>‹#›</a:t>
            </a:fld>
            <a:endParaRPr lang="ar-SA"/>
          </a:p>
        </p:txBody>
      </p:sp>
    </p:spTree>
    <p:extLst>
      <p:ext uri="{BB962C8B-B14F-4D97-AF65-F5344CB8AC3E}">
        <p14:creationId xmlns:p14="http://schemas.microsoft.com/office/powerpoint/2010/main" val="47480914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a:p>
        </p:txBody>
      </p:sp>
      <p:sp>
        <p:nvSpPr>
          <p:cNvPr id="4" name="عنصر نائب لرقم الشريحة 3"/>
          <p:cNvSpPr>
            <a:spLocks noGrp="1"/>
          </p:cNvSpPr>
          <p:nvPr>
            <p:ph type="sldNum" sz="quarter" idx="10"/>
          </p:nvPr>
        </p:nvSpPr>
        <p:spPr/>
        <p:txBody>
          <a:bodyPr/>
          <a:lstStyle/>
          <a:p>
            <a:fld id="{22A40373-E181-4372-9B02-DB731FDC349B}" type="slidenum">
              <a:rPr lang="ar-SA" smtClean="0"/>
              <a:t>21</a:t>
            </a:fld>
            <a:endParaRPr lang="ar-SA"/>
          </a:p>
        </p:txBody>
      </p:sp>
    </p:spTree>
    <p:extLst>
      <p:ext uri="{BB962C8B-B14F-4D97-AF65-F5344CB8AC3E}">
        <p14:creationId xmlns:p14="http://schemas.microsoft.com/office/powerpoint/2010/main" val="42719917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ar-SA"/>
              <a:t>انقر لتحرير نمط العنوان الرئيسي</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D8DB685A-AC01-4C27-A28C-8C25AEE721D5}" type="uaqdatetime1">
              <a:rPr lang="ar-SA" smtClean="0"/>
              <a:t>15/06/1438</a:t>
            </a:fld>
            <a:endParaRPr lang="ar-SA"/>
          </a:p>
        </p:txBody>
      </p:sp>
      <p:sp>
        <p:nvSpPr>
          <p:cNvPr id="5" name="Footer Placeholder 4"/>
          <p:cNvSpPr>
            <a:spLocks noGrp="1"/>
          </p:cNvSpPr>
          <p:nvPr>
            <p:ph type="ftr" sz="quarter" idx="11"/>
          </p:nvPr>
        </p:nvSpPr>
        <p:spPr/>
        <p:txBody>
          <a:bodyPr/>
          <a:lstStyle/>
          <a:p>
            <a:r>
              <a:rPr lang="ar-SA"/>
              <a:t>أ.أماني الحسن</a:t>
            </a: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A01633D-24DC-4315-B5A3-642ACE0B453B}" type="slidenum">
              <a:rPr lang="ar-SA" smtClean="0"/>
              <a:t>‹#›</a:t>
            </a:fld>
            <a:endParaRPr lang="ar-SA"/>
          </a:p>
        </p:txBody>
      </p:sp>
    </p:spTree>
    <p:extLst>
      <p:ext uri="{BB962C8B-B14F-4D97-AF65-F5344CB8AC3E}">
        <p14:creationId xmlns:p14="http://schemas.microsoft.com/office/powerpoint/2010/main" val="2779858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Date Placeholder 3"/>
          <p:cNvSpPr>
            <a:spLocks noGrp="1"/>
          </p:cNvSpPr>
          <p:nvPr>
            <p:ph type="dt" sz="half" idx="10"/>
          </p:nvPr>
        </p:nvSpPr>
        <p:spPr/>
        <p:txBody>
          <a:bodyPr/>
          <a:lstStyle/>
          <a:p>
            <a:fld id="{5D2FC3DD-9DBE-40B4-A5C5-F67E9E120E4C}" type="uaqdatetime1">
              <a:rPr lang="ar-SA" smtClean="0"/>
              <a:t>15/06/1438</a:t>
            </a:fld>
            <a:endParaRPr lang="ar-SA"/>
          </a:p>
        </p:txBody>
      </p:sp>
      <p:sp>
        <p:nvSpPr>
          <p:cNvPr id="5" name="Footer Placeholder 4"/>
          <p:cNvSpPr>
            <a:spLocks noGrp="1"/>
          </p:cNvSpPr>
          <p:nvPr>
            <p:ph type="ftr" sz="quarter" idx="11"/>
          </p:nvPr>
        </p:nvSpPr>
        <p:spPr/>
        <p:txBody>
          <a:bodyPr/>
          <a:lstStyle/>
          <a:p>
            <a:r>
              <a:rPr lang="ar-SA"/>
              <a:t>أ.أماني الحسن</a:t>
            </a: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A01633D-24DC-4315-B5A3-642ACE0B453B}" type="slidenum">
              <a:rPr lang="ar-SA" smtClean="0"/>
              <a:t>‹#›</a:t>
            </a:fld>
            <a:endParaRPr lang="ar-SA"/>
          </a:p>
        </p:txBody>
      </p:sp>
    </p:spTree>
    <p:extLst>
      <p:ext uri="{BB962C8B-B14F-4D97-AF65-F5344CB8AC3E}">
        <p14:creationId xmlns:p14="http://schemas.microsoft.com/office/powerpoint/2010/main" val="3438866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a:t>انقر لتحرير نمط العنوان الرئيسي</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النص الرئيسي</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Date Placeholder 3"/>
          <p:cNvSpPr>
            <a:spLocks noGrp="1"/>
          </p:cNvSpPr>
          <p:nvPr>
            <p:ph type="dt" sz="half" idx="10"/>
          </p:nvPr>
        </p:nvSpPr>
        <p:spPr/>
        <p:txBody>
          <a:bodyPr/>
          <a:lstStyle/>
          <a:p>
            <a:fld id="{5C62D7F0-3683-4D6E-82EA-D8D60E37EAC5}" type="uaqdatetime1">
              <a:rPr lang="ar-SA" smtClean="0"/>
              <a:t>15/06/1438</a:t>
            </a:fld>
            <a:endParaRPr lang="ar-SA"/>
          </a:p>
        </p:txBody>
      </p:sp>
      <p:sp>
        <p:nvSpPr>
          <p:cNvPr id="5" name="Footer Placeholder 4"/>
          <p:cNvSpPr>
            <a:spLocks noGrp="1"/>
          </p:cNvSpPr>
          <p:nvPr>
            <p:ph type="ftr" sz="quarter" idx="11"/>
          </p:nvPr>
        </p:nvSpPr>
        <p:spPr/>
        <p:txBody>
          <a:bodyPr/>
          <a:lstStyle/>
          <a:p>
            <a:r>
              <a:rPr lang="ar-SA"/>
              <a:t>أ.أماني الحسن</a:t>
            </a: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A01633D-24DC-4315-B5A3-642ACE0B453B}" type="slidenum">
              <a:rPr lang="ar-SA" smtClean="0"/>
              <a:t>‹#›</a:t>
            </a:fld>
            <a:endParaRPr lang="ar-SA"/>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185633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ar-SA"/>
              <a:t>انقر لتحرير نمط العنوان الرئيسي</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a:t>انقر لتحرير أنماط النص الرئيسي</a:t>
            </a:r>
          </a:p>
        </p:txBody>
      </p:sp>
      <p:sp>
        <p:nvSpPr>
          <p:cNvPr id="5" name="Date Placeholder 4"/>
          <p:cNvSpPr>
            <a:spLocks noGrp="1"/>
          </p:cNvSpPr>
          <p:nvPr>
            <p:ph type="dt" sz="half" idx="10"/>
          </p:nvPr>
        </p:nvSpPr>
        <p:spPr/>
        <p:txBody>
          <a:bodyPr/>
          <a:lstStyle/>
          <a:p>
            <a:fld id="{3963EBEE-4B67-4A89-8415-A99B64A39906}" type="uaqdatetime1">
              <a:rPr lang="ar-SA" smtClean="0"/>
              <a:t>15/06/1438</a:t>
            </a:fld>
            <a:endParaRPr lang="ar-SA"/>
          </a:p>
        </p:txBody>
      </p:sp>
      <p:sp>
        <p:nvSpPr>
          <p:cNvPr id="6" name="Footer Placeholder 5"/>
          <p:cNvSpPr>
            <a:spLocks noGrp="1"/>
          </p:cNvSpPr>
          <p:nvPr>
            <p:ph type="ftr" sz="quarter" idx="11"/>
          </p:nvPr>
        </p:nvSpPr>
        <p:spPr/>
        <p:txBody>
          <a:bodyPr/>
          <a:lstStyle/>
          <a:p>
            <a:r>
              <a:rPr lang="ar-SA"/>
              <a:t>أ.أماني الحسن</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A01633D-24DC-4315-B5A3-642ACE0B453B}" type="slidenum">
              <a:rPr lang="ar-SA" smtClean="0"/>
              <a:t>‹#›</a:t>
            </a:fld>
            <a:endParaRPr lang="ar-SA"/>
          </a:p>
        </p:txBody>
      </p:sp>
    </p:spTree>
    <p:extLst>
      <p:ext uri="{BB962C8B-B14F-4D97-AF65-F5344CB8AC3E}">
        <p14:creationId xmlns:p14="http://schemas.microsoft.com/office/powerpoint/2010/main" val="40251446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a:t>انقر لتحرير أنماط النص الرئيسي</a:t>
            </a:r>
          </a:p>
        </p:txBody>
      </p:sp>
      <p:sp>
        <p:nvSpPr>
          <p:cNvPr id="5" name="Date Placeholder 4"/>
          <p:cNvSpPr>
            <a:spLocks noGrp="1"/>
          </p:cNvSpPr>
          <p:nvPr>
            <p:ph type="dt" sz="half" idx="10"/>
          </p:nvPr>
        </p:nvSpPr>
        <p:spPr/>
        <p:txBody>
          <a:bodyPr/>
          <a:lstStyle/>
          <a:p>
            <a:fld id="{64037E83-F4AD-4EEE-8E1B-C22C48B92002}" type="uaqdatetime1">
              <a:rPr lang="ar-SA" smtClean="0"/>
              <a:t>15/06/1438</a:t>
            </a:fld>
            <a:endParaRPr lang="ar-SA"/>
          </a:p>
        </p:txBody>
      </p:sp>
      <p:sp>
        <p:nvSpPr>
          <p:cNvPr id="6" name="Footer Placeholder 5"/>
          <p:cNvSpPr>
            <a:spLocks noGrp="1"/>
          </p:cNvSpPr>
          <p:nvPr>
            <p:ph type="ftr" sz="quarter" idx="11"/>
          </p:nvPr>
        </p:nvSpPr>
        <p:spPr/>
        <p:txBody>
          <a:bodyPr/>
          <a:lstStyle/>
          <a:p>
            <a:r>
              <a:rPr lang="ar-SA"/>
              <a:t>أ.أماني الحسن</a:t>
            </a: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A01633D-24DC-4315-B5A3-642ACE0B453B}" type="slidenum">
              <a:rPr lang="ar-SA" smtClean="0"/>
              <a:t>‹#›</a:t>
            </a:fld>
            <a:endParaRPr lang="ar-SA"/>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177675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ar-SA"/>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a:t>انقر لتحرير أنماط النص الرئيسي</a:t>
            </a:r>
          </a:p>
        </p:txBody>
      </p:sp>
      <p:sp>
        <p:nvSpPr>
          <p:cNvPr id="5" name="Date Placeholder 4"/>
          <p:cNvSpPr>
            <a:spLocks noGrp="1"/>
          </p:cNvSpPr>
          <p:nvPr>
            <p:ph type="dt" sz="half" idx="10"/>
          </p:nvPr>
        </p:nvSpPr>
        <p:spPr/>
        <p:txBody>
          <a:bodyPr/>
          <a:lstStyle/>
          <a:p>
            <a:fld id="{0A9BE263-7B7A-4D63-85B1-03EE67D30694}" type="uaqdatetime1">
              <a:rPr lang="ar-SA" smtClean="0"/>
              <a:t>15/06/1438</a:t>
            </a:fld>
            <a:endParaRPr lang="ar-SA"/>
          </a:p>
        </p:txBody>
      </p:sp>
      <p:sp>
        <p:nvSpPr>
          <p:cNvPr id="6" name="Footer Placeholder 5"/>
          <p:cNvSpPr>
            <a:spLocks noGrp="1"/>
          </p:cNvSpPr>
          <p:nvPr>
            <p:ph type="ftr" sz="quarter" idx="11"/>
          </p:nvPr>
        </p:nvSpPr>
        <p:spPr/>
        <p:txBody>
          <a:bodyPr/>
          <a:lstStyle/>
          <a:p>
            <a:r>
              <a:rPr lang="ar-SA"/>
              <a:t>أ.أماني الحسن</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A01633D-24DC-4315-B5A3-642ACE0B453B}" type="slidenum">
              <a:rPr lang="ar-SA" smtClean="0"/>
              <a:t>‹#›</a:t>
            </a:fld>
            <a:endParaRPr lang="ar-SA"/>
          </a:p>
        </p:txBody>
      </p:sp>
    </p:spTree>
    <p:extLst>
      <p:ext uri="{BB962C8B-B14F-4D97-AF65-F5344CB8AC3E}">
        <p14:creationId xmlns:p14="http://schemas.microsoft.com/office/powerpoint/2010/main" val="27250130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24AD7F05-CE6C-4195-9BC1-17E9EA1A0B7D}" type="uaqdatetime1">
              <a:rPr lang="ar-SA" smtClean="0"/>
              <a:t>15/06/1438</a:t>
            </a:fld>
            <a:endParaRPr lang="ar-SA"/>
          </a:p>
        </p:txBody>
      </p:sp>
      <p:sp>
        <p:nvSpPr>
          <p:cNvPr id="5" name="Footer Placeholder 4"/>
          <p:cNvSpPr>
            <a:spLocks noGrp="1"/>
          </p:cNvSpPr>
          <p:nvPr>
            <p:ph type="ftr" sz="quarter" idx="11"/>
          </p:nvPr>
        </p:nvSpPr>
        <p:spPr/>
        <p:txBody>
          <a:bodyPr/>
          <a:lstStyle/>
          <a:p>
            <a:r>
              <a:rPr lang="ar-SA"/>
              <a:t>أ.أماني الحسن</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A01633D-24DC-4315-B5A3-642ACE0B453B}" type="slidenum">
              <a:rPr lang="ar-SA" smtClean="0"/>
              <a:t>‹#›</a:t>
            </a:fld>
            <a:endParaRPr lang="ar-SA"/>
          </a:p>
        </p:txBody>
      </p:sp>
    </p:spTree>
    <p:extLst>
      <p:ext uri="{BB962C8B-B14F-4D97-AF65-F5344CB8AC3E}">
        <p14:creationId xmlns:p14="http://schemas.microsoft.com/office/powerpoint/2010/main" val="12802667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ar-SA"/>
              <a:t>انقر لتحرير نمط العنوان الرئيسي</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513D3042-A889-464F-BC57-1CECFA08AB73}" type="uaqdatetime1">
              <a:rPr lang="ar-SA" smtClean="0"/>
              <a:t>15/06/1438</a:t>
            </a:fld>
            <a:endParaRPr lang="ar-SA"/>
          </a:p>
        </p:txBody>
      </p:sp>
      <p:sp>
        <p:nvSpPr>
          <p:cNvPr id="5" name="Footer Placeholder 4"/>
          <p:cNvSpPr>
            <a:spLocks noGrp="1"/>
          </p:cNvSpPr>
          <p:nvPr>
            <p:ph type="ftr" sz="quarter" idx="11"/>
          </p:nvPr>
        </p:nvSpPr>
        <p:spPr/>
        <p:txBody>
          <a:bodyPr/>
          <a:lstStyle/>
          <a:p>
            <a:r>
              <a:rPr lang="ar-SA"/>
              <a:t>أ.أماني الحسن</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A01633D-24DC-4315-B5A3-642ACE0B453B}" type="slidenum">
              <a:rPr lang="ar-SA" smtClean="0"/>
              <a:t>‹#›</a:t>
            </a:fld>
            <a:endParaRPr lang="ar-SA"/>
          </a:p>
        </p:txBody>
      </p:sp>
    </p:spTree>
    <p:extLst>
      <p:ext uri="{BB962C8B-B14F-4D97-AF65-F5344CB8AC3E}">
        <p14:creationId xmlns:p14="http://schemas.microsoft.com/office/powerpoint/2010/main" val="935529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ar-SA"/>
              <a:t>انقر لتحرير نمط العنوان الرئيسي</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9C12709A-9A50-47EA-AAF5-1E89A4687C78}" type="uaqdatetime1">
              <a:rPr lang="ar-SA" smtClean="0"/>
              <a:t>15/06/1438</a:t>
            </a:fld>
            <a:endParaRPr lang="ar-SA"/>
          </a:p>
        </p:txBody>
      </p:sp>
      <p:sp>
        <p:nvSpPr>
          <p:cNvPr id="5" name="Footer Placeholder 4"/>
          <p:cNvSpPr>
            <a:spLocks noGrp="1"/>
          </p:cNvSpPr>
          <p:nvPr>
            <p:ph type="ftr" sz="quarter" idx="11"/>
          </p:nvPr>
        </p:nvSpPr>
        <p:spPr/>
        <p:txBody>
          <a:bodyPr/>
          <a:lstStyle/>
          <a:p>
            <a:r>
              <a:rPr lang="ar-SA"/>
              <a:t>أ.أماني الحسن</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A01633D-24DC-4315-B5A3-642ACE0B453B}" type="slidenum">
              <a:rPr lang="ar-SA" smtClean="0"/>
              <a:t>‹#›</a:t>
            </a:fld>
            <a:endParaRPr lang="ar-SA"/>
          </a:p>
        </p:txBody>
      </p:sp>
    </p:spTree>
    <p:extLst>
      <p:ext uri="{BB962C8B-B14F-4D97-AF65-F5344CB8AC3E}">
        <p14:creationId xmlns:p14="http://schemas.microsoft.com/office/powerpoint/2010/main" val="4104566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Date Placeholder 3"/>
          <p:cNvSpPr>
            <a:spLocks noGrp="1"/>
          </p:cNvSpPr>
          <p:nvPr>
            <p:ph type="dt" sz="half" idx="10"/>
          </p:nvPr>
        </p:nvSpPr>
        <p:spPr/>
        <p:txBody>
          <a:bodyPr/>
          <a:lstStyle/>
          <a:p>
            <a:fld id="{6AEBAEAE-773A-4839-AA89-413D752CEA53}" type="uaqdatetime1">
              <a:rPr lang="ar-SA" smtClean="0"/>
              <a:t>15/06/1438</a:t>
            </a:fld>
            <a:endParaRPr lang="ar-SA"/>
          </a:p>
        </p:txBody>
      </p:sp>
      <p:sp>
        <p:nvSpPr>
          <p:cNvPr id="5" name="Footer Placeholder 4"/>
          <p:cNvSpPr>
            <a:spLocks noGrp="1"/>
          </p:cNvSpPr>
          <p:nvPr>
            <p:ph type="ftr" sz="quarter" idx="11"/>
          </p:nvPr>
        </p:nvSpPr>
        <p:spPr/>
        <p:txBody>
          <a:bodyPr/>
          <a:lstStyle/>
          <a:p>
            <a:r>
              <a:rPr lang="ar-SA"/>
              <a:t>أ.أماني الحسن</a:t>
            </a: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A01633D-24DC-4315-B5A3-642ACE0B453B}" type="slidenum">
              <a:rPr lang="ar-SA" smtClean="0"/>
              <a:t>‹#›</a:t>
            </a:fld>
            <a:endParaRPr lang="ar-SA"/>
          </a:p>
        </p:txBody>
      </p:sp>
    </p:spTree>
    <p:extLst>
      <p:ext uri="{BB962C8B-B14F-4D97-AF65-F5344CB8AC3E}">
        <p14:creationId xmlns:p14="http://schemas.microsoft.com/office/powerpoint/2010/main" val="2873290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a:t>انقر لتحرير نمط العنوان الرئيسي</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7B3314FE-64C8-4EA5-9569-59AF8A001270}" type="uaqdatetime1">
              <a:rPr lang="ar-SA" smtClean="0"/>
              <a:t>15/06/1438</a:t>
            </a:fld>
            <a:endParaRPr lang="ar-SA"/>
          </a:p>
        </p:txBody>
      </p:sp>
      <p:sp>
        <p:nvSpPr>
          <p:cNvPr id="6" name="Footer Placeholder 5"/>
          <p:cNvSpPr>
            <a:spLocks noGrp="1"/>
          </p:cNvSpPr>
          <p:nvPr>
            <p:ph type="ftr" sz="quarter" idx="11"/>
          </p:nvPr>
        </p:nvSpPr>
        <p:spPr/>
        <p:txBody>
          <a:bodyPr/>
          <a:lstStyle/>
          <a:p>
            <a:r>
              <a:rPr lang="ar-SA"/>
              <a:t>أ.أماني الحسن</a:t>
            </a: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A01633D-24DC-4315-B5A3-642ACE0B453B}" type="slidenum">
              <a:rPr lang="ar-SA" smtClean="0"/>
              <a:t>‹#›</a:t>
            </a:fld>
            <a:endParaRPr lang="ar-SA"/>
          </a:p>
        </p:txBody>
      </p:sp>
    </p:spTree>
    <p:extLst>
      <p:ext uri="{BB962C8B-B14F-4D97-AF65-F5344CB8AC3E}">
        <p14:creationId xmlns:p14="http://schemas.microsoft.com/office/powerpoint/2010/main" val="374639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a:t>انقر لتحرير نمط العنوان الرئيسي</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01647F9A-15D2-414F-939F-A9739E3D9B87}" type="uaqdatetime1">
              <a:rPr lang="ar-SA" smtClean="0"/>
              <a:t>15/06/1438</a:t>
            </a:fld>
            <a:endParaRPr lang="ar-SA"/>
          </a:p>
        </p:txBody>
      </p:sp>
      <p:sp>
        <p:nvSpPr>
          <p:cNvPr id="8" name="Footer Placeholder 7"/>
          <p:cNvSpPr>
            <a:spLocks noGrp="1"/>
          </p:cNvSpPr>
          <p:nvPr>
            <p:ph type="ftr" sz="quarter" idx="11"/>
          </p:nvPr>
        </p:nvSpPr>
        <p:spPr/>
        <p:txBody>
          <a:bodyPr/>
          <a:lstStyle/>
          <a:p>
            <a:r>
              <a:rPr lang="ar-SA"/>
              <a:t>أ.أماني الحسن</a:t>
            </a: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A01633D-24DC-4315-B5A3-642ACE0B453B}" type="slidenum">
              <a:rPr lang="ar-SA" smtClean="0"/>
              <a:t>‹#›</a:t>
            </a:fld>
            <a:endParaRPr lang="ar-SA"/>
          </a:p>
        </p:txBody>
      </p:sp>
    </p:spTree>
    <p:extLst>
      <p:ext uri="{BB962C8B-B14F-4D97-AF65-F5344CB8AC3E}">
        <p14:creationId xmlns:p14="http://schemas.microsoft.com/office/powerpoint/2010/main" val="1052666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Date Placeholder 2"/>
          <p:cNvSpPr>
            <a:spLocks noGrp="1"/>
          </p:cNvSpPr>
          <p:nvPr>
            <p:ph type="dt" sz="half" idx="10"/>
          </p:nvPr>
        </p:nvSpPr>
        <p:spPr/>
        <p:txBody>
          <a:bodyPr/>
          <a:lstStyle/>
          <a:p>
            <a:fld id="{FB0F1104-47D3-4967-ABDF-6493F5B7E583}" type="uaqdatetime1">
              <a:rPr lang="ar-SA" smtClean="0"/>
              <a:t>15/06/1438</a:t>
            </a:fld>
            <a:endParaRPr lang="ar-SA"/>
          </a:p>
        </p:txBody>
      </p:sp>
      <p:sp>
        <p:nvSpPr>
          <p:cNvPr id="4" name="Footer Placeholder 3"/>
          <p:cNvSpPr>
            <a:spLocks noGrp="1"/>
          </p:cNvSpPr>
          <p:nvPr>
            <p:ph type="ftr" sz="quarter" idx="11"/>
          </p:nvPr>
        </p:nvSpPr>
        <p:spPr/>
        <p:txBody>
          <a:bodyPr/>
          <a:lstStyle/>
          <a:p>
            <a:r>
              <a:rPr lang="ar-SA"/>
              <a:t>أ.أماني الحسن</a:t>
            </a: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A01633D-24DC-4315-B5A3-642ACE0B453B}" type="slidenum">
              <a:rPr lang="ar-SA" smtClean="0"/>
              <a:t>‹#›</a:t>
            </a:fld>
            <a:endParaRPr lang="ar-SA"/>
          </a:p>
        </p:txBody>
      </p:sp>
    </p:spTree>
    <p:extLst>
      <p:ext uri="{BB962C8B-B14F-4D97-AF65-F5344CB8AC3E}">
        <p14:creationId xmlns:p14="http://schemas.microsoft.com/office/powerpoint/2010/main" val="1467511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E054C9-F20D-45EA-8E52-D447AD03EB1A}" type="uaqdatetime1">
              <a:rPr lang="ar-SA" smtClean="0"/>
              <a:t>15/06/1438</a:t>
            </a:fld>
            <a:endParaRPr lang="ar-SA"/>
          </a:p>
        </p:txBody>
      </p:sp>
      <p:sp>
        <p:nvSpPr>
          <p:cNvPr id="3" name="Footer Placeholder 2"/>
          <p:cNvSpPr>
            <a:spLocks noGrp="1"/>
          </p:cNvSpPr>
          <p:nvPr>
            <p:ph type="ftr" sz="quarter" idx="11"/>
          </p:nvPr>
        </p:nvSpPr>
        <p:spPr/>
        <p:txBody>
          <a:bodyPr/>
          <a:lstStyle/>
          <a:p>
            <a:r>
              <a:rPr lang="ar-SA"/>
              <a:t>أ.أماني الحسن</a:t>
            </a: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A01633D-24DC-4315-B5A3-642ACE0B453B}" type="slidenum">
              <a:rPr lang="ar-SA" smtClean="0"/>
              <a:t>‹#›</a:t>
            </a:fld>
            <a:endParaRPr lang="ar-SA"/>
          </a:p>
        </p:txBody>
      </p:sp>
    </p:spTree>
    <p:extLst>
      <p:ext uri="{BB962C8B-B14F-4D97-AF65-F5344CB8AC3E}">
        <p14:creationId xmlns:p14="http://schemas.microsoft.com/office/powerpoint/2010/main" val="1297036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ar-SA"/>
              <a:t>انقر لتحرير نمط العنوان الرئيسي</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Date Placeholder 4"/>
          <p:cNvSpPr>
            <a:spLocks noGrp="1"/>
          </p:cNvSpPr>
          <p:nvPr>
            <p:ph type="dt" sz="half" idx="10"/>
          </p:nvPr>
        </p:nvSpPr>
        <p:spPr/>
        <p:txBody>
          <a:bodyPr/>
          <a:lstStyle/>
          <a:p>
            <a:fld id="{0D1EFE84-59DE-4FEF-9E87-6BC7B0A51630}" type="uaqdatetime1">
              <a:rPr lang="ar-SA" smtClean="0"/>
              <a:t>15/06/1438</a:t>
            </a:fld>
            <a:endParaRPr lang="ar-SA"/>
          </a:p>
        </p:txBody>
      </p:sp>
      <p:sp>
        <p:nvSpPr>
          <p:cNvPr id="6" name="Footer Placeholder 5"/>
          <p:cNvSpPr>
            <a:spLocks noGrp="1"/>
          </p:cNvSpPr>
          <p:nvPr>
            <p:ph type="ftr" sz="quarter" idx="11"/>
          </p:nvPr>
        </p:nvSpPr>
        <p:spPr/>
        <p:txBody>
          <a:bodyPr/>
          <a:lstStyle/>
          <a:p>
            <a:r>
              <a:rPr lang="ar-SA"/>
              <a:t>أ.أماني الحسن</a:t>
            </a: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A01633D-24DC-4315-B5A3-642ACE0B453B}" type="slidenum">
              <a:rPr lang="ar-SA" smtClean="0"/>
              <a:t>‹#›</a:t>
            </a:fld>
            <a:endParaRPr lang="ar-SA"/>
          </a:p>
        </p:txBody>
      </p:sp>
    </p:spTree>
    <p:extLst>
      <p:ext uri="{BB962C8B-B14F-4D97-AF65-F5344CB8AC3E}">
        <p14:creationId xmlns:p14="http://schemas.microsoft.com/office/powerpoint/2010/main" val="24281670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ar-SA"/>
              <a:t>انقر لتحرير نمط العنوان الرئيسي</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Date Placeholder 4"/>
          <p:cNvSpPr>
            <a:spLocks noGrp="1"/>
          </p:cNvSpPr>
          <p:nvPr>
            <p:ph type="dt" sz="half" idx="10"/>
          </p:nvPr>
        </p:nvSpPr>
        <p:spPr/>
        <p:txBody>
          <a:bodyPr/>
          <a:lstStyle/>
          <a:p>
            <a:fld id="{CAE227B5-7427-48B3-98C0-0F8E7D91C0DC}" type="uaqdatetime1">
              <a:rPr lang="ar-SA" smtClean="0"/>
              <a:t>15/06/1438</a:t>
            </a:fld>
            <a:endParaRPr lang="ar-SA"/>
          </a:p>
        </p:txBody>
      </p:sp>
      <p:sp>
        <p:nvSpPr>
          <p:cNvPr id="6" name="Footer Placeholder 5"/>
          <p:cNvSpPr>
            <a:spLocks noGrp="1"/>
          </p:cNvSpPr>
          <p:nvPr>
            <p:ph type="ftr" sz="quarter" idx="11"/>
          </p:nvPr>
        </p:nvSpPr>
        <p:spPr/>
        <p:txBody>
          <a:bodyPr/>
          <a:lstStyle/>
          <a:p>
            <a:r>
              <a:rPr lang="ar-SA"/>
              <a:t>أ.أماني الحسن</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A01633D-24DC-4315-B5A3-642ACE0B453B}" type="slidenum">
              <a:rPr lang="ar-SA" smtClean="0"/>
              <a:t>‹#›</a:t>
            </a:fld>
            <a:endParaRPr lang="ar-SA"/>
          </a:p>
        </p:txBody>
      </p:sp>
    </p:spTree>
    <p:extLst>
      <p:ext uri="{BB962C8B-B14F-4D97-AF65-F5344CB8AC3E}">
        <p14:creationId xmlns:p14="http://schemas.microsoft.com/office/powerpoint/2010/main" val="1216328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ar-SA"/>
              <a:t>انقر لتحرير نمط العنوان الرئيسي</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376CE21-1C0E-45CA-A4D4-AA70D34123E9}" type="uaqdatetime1">
              <a:rPr lang="ar-SA" smtClean="0"/>
              <a:t>15/06/1438</a:t>
            </a:fld>
            <a:endParaRPr lang="ar-SA"/>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ar-SA"/>
              <a:t>أ.أماني الحسن</a:t>
            </a: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A01633D-24DC-4315-B5A3-642ACE0B453B}" type="slidenum">
              <a:rPr lang="ar-SA" smtClean="0"/>
              <a:t>‹#›</a:t>
            </a:fld>
            <a:endParaRPr lang="ar-SA"/>
          </a:p>
        </p:txBody>
      </p:sp>
    </p:spTree>
    <p:extLst>
      <p:ext uri="{BB962C8B-B14F-4D97-AF65-F5344CB8AC3E}">
        <p14:creationId xmlns:p14="http://schemas.microsoft.com/office/powerpoint/2010/main" val="1552842296"/>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hf sldNum="0" hdr="0" dt="0"/>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g"/><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3.xml.rels><?xml version="1.0" encoding="UTF-8" standalone="yes"?>
<Relationships xmlns="http://schemas.openxmlformats.org/package/2006/relationships"><Relationship Id="rId8" Type="http://schemas.openxmlformats.org/officeDocument/2006/relationships/diagramData" Target="../diagrams/data9.xml"/><Relationship Id="rId3" Type="http://schemas.openxmlformats.org/officeDocument/2006/relationships/diagramData" Target="../diagrams/data8.xml"/><Relationship Id="rId7" Type="http://schemas.microsoft.com/office/2007/relationships/diagramDrawing" Target="../diagrams/drawing8.xml"/><Relationship Id="rId12" Type="http://schemas.microsoft.com/office/2007/relationships/diagramDrawing" Target="../diagrams/drawing9.xm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diagramColors" Target="../diagrams/colors8.xml"/><Relationship Id="rId11" Type="http://schemas.openxmlformats.org/officeDocument/2006/relationships/diagramColors" Target="../diagrams/colors9.xml"/><Relationship Id="rId5" Type="http://schemas.openxmlformats.org/officeDocument/2006/relationships/diagramQuickStyle" Target="../diagrams/quickStyle8.xml"/><Relationship Id="rId10" Type="http://schemas.openxmlformats.org/officeDocument/2006/relationships/diagramQuickStyle" Target="../diagrams/quickStyle9.xml"/><Relationship Id="rId4" Type="http://schemas.openxmlformats.org/officeDocument/2006/relationships/diagramLayout" Target="../diagrams/layout8.xml"/><Relationship Id="rId9" Type="http://schemas.openxmlformats.org/officeDocument/2006/relationships/diagramLayout" Target="../diagrams/layout9.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8" Type="http://schemas.microsoft.com/office/2007/relationships/diagramDrawing" Target="../diagrams/drawing16.xml"/><Relationship Id="rId3" Type="http://schemas.openxmlformats.org/officeDocument/2006/relationships/image" Target="../media/image1.jpg"/><Relationship Id="rId7" Type="http://schemas.openxmlformats.org/officeDocument/2006/relationships/diagramColors" Target="../diagrams/colors16.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QuickStyle" Target="../diagrams/quickStyle16.xml"/><Relationship Id="rId5" Type="http://schemas.openxmlformats.org/officeDocument/2006/relationships/diagramLayout" Target="../diagrams/layout16.xml"/><Relationship Id="rId4" Type="http://schemas.openxmlformats.org/officeDocument/2006/relationships/diagramData" Target="../diagrams/data16.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title"/>
          </p:nvPr>
        </p:nvSpPr>
        <p:spPr>
          <a:xfrm>
            <a:off x="2317156" y="783767"/>
            <a:ext cx="8911687" cy="1280890"/>
          </a:xfrm>
        </p:spPr>
        <p:txBody>
          <a:bodyPr>
            <a:noAutofit/>
          </a:bodyPr>
          <a:lstStyle/>
          <a:p>
            <a:pPr algn="ctr"/>
            <a:r>
              <a:rPr lang="ar-SA" sz="66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glow rad="139700">
                    <a:schemeClr val="accent5">
                      <a:satMod val="175000"/>
                      <a:alpha val="40000"/>
                    </a:schemeClr>
                  </a:glow>
                  <a:outerShdw blurRad="63500" sx="102000" sy="102000" algn="ctr" rotWithShape="0">
                    <a:prstClr val="black">
                      <a:alpha val="40000"/>
                    </a:prstClr>
                  </a:outerShdw>
                </a:effectLst>
                <a:latin typeface="Aldhabi" panose="01000000000000000000" pitchFamily="2" charset="-78"/>
                <a:cs typeface="Aldhabi" panose="01000000000000000000" pitchFamily="2" charset="-78"/>
              </a:rPr>
              <a:t/>
            </a:r>
            <a:br>
              <a:rPr lang="ar-SA" sz="66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glow rad="139700">
                    <a:schemeClr val="accent5">
                      <a:satMod val="175000"/>
                      <a:alpha val="40000"/>
                    </a:schemeClr>
                  </a:glow>
                  <a:outerShdw blurRad="63500" sx="102000" sy="102000" algn="ctr" rotWithShape="0">
                    <a:prstClr val="black">
                      <a:alpha val="40000"/>
                    </a:prstClr>
                  </a:outerShdw>
                </a:effectLst>
                <a:latin typeface="Aldhabi" panose="01000000000000000000" pitchFamily="2" charset="-78"/>
                <a:cs typeface="Aldhabi" panose="01000000000000000000" pitchFamily="2" charset="-78"/>
              </a:rPr>
            </a:br>
            <a:r>
              <a:rPr lang="ar-SA" sz="66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glow rad="139700">
                    <a:schemeClr val="accent5">
                      <a:satMod val="175000"/>
                      <a:alpha val="40000"/>
                    </a:schemeClr>
                  </a:glow>
                  <a:outerShdw blurRad="63500" sx="102000" sy="102000" algn="ctr" rotWithShape="0">
                    <a:prstClr val="black">
                      <a:alpha val="40000"/>
                    </a:prstClr>
                  </a:outerShdw>
                </a:effectLst>
                <a:latin typeface="Aldhabi" panose="01000000000000000000" pitchFamily="2" charset="-78"/>
                <a:cs typeface="Aldhabi" panose="01000000000000000000" pitchFamily="2" charset="-78"/>
              </a:rPr>
              <a:t>تغذية الطفل</a:t>
            </a:r>
            <a:br>
              <a:rPr lang="ar-SA" sz="66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glow rad="139700">
                    <a:schemeClr val="accent5">
                      <a:satMod val="175000"/>
                      <a:alpha val="40000"/>
                    </a:schemeClr>
                  </a:glow>
                  <a:outerShdw blurRad="63500" sx="102000" sy="102000" algn="ctr" rotWithShape="0">
                    <a:prstClr val="black">
                      <a:alpha val="40000"/>
                    </a:prstClr>
                  </a:outerShdw>
                </a:effectLst>
                <a:latin typeface="Aldhabi" panose="01000000000000000000" pitchFamily="2" charset="-78"/>
                <a:cs typeface="Aldhabi" panose="01000000000000000000" pitchFamily="2" charset="-78"/>
              </a:rPr>
            </a:br>
            <a:r>
              <a:rPr lang="ar-SA" sz="66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glow rad="139700">
                    <a:schemeClr val="accent5">
                      <a:satMod val="175000"/>
                      <a:alpha val="40000"/>
                    </a:schemeClr>
                  </a:glow>
                  <a:outerShdw blurRad="63500" sx="102000" sy="102000" algn="ctr" rotWithShape="0">
                    <a:prstClr val="black">
                      <a:alpha val="40000"/>
                    </a:prstClr>
                  </a:outerShdw>
                </a:effectLst>
                <a:latin typeface="Aldhabi" panose="01000000000000000000" pitchFamily="2" charset="-78"/>
                <a:cs typeface="Aldhabi" panose="01000000000000000000" pitchFamily="2" charset="-78"/>
              </a:rPr>
              <a:t> </a:t>
            </a:r>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247" y="5324475"/>
            <a:ext cx="2981325" cy="1533525"/>
          </a:xfrm>
          <a:prstGeom prst="rect">
            <a:avLst/>
          </a:prstGeom>
          <a:ln>
            <a:noFill/>
          </a:ln>
          <a:effectLst>
            <a:softEdge rad="112500"/>
          </a:effectLst>
        </p:spPr>
      </p:pic>
      <p:graphicFrame>
        <p:nvGraphicFramePr>
          <p:cNvPr id="6" name="رسم تخطيطي 5"/>
          <p:cNvGraphicFramePr/>
          <p:nvPr>
            <p:extLst>
              <p:ext uri="{D42A27DB-BD31-4B8C-83A1-F6EECF244321}">
                <p14:modId xmlns:p14="http://schemas.microsoft.com/office/powerpoint/2010/main" val="922562302"/>
              </p:ext>
            </p:extLst>
          </p:nvPr>
        </p:nvGraphicFramePr>
        <p:xfrm>
          <a:off x="4131399" y="532171"/>
          <a:ext cx="52832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808996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247" y="5324475"/>
            <a:ext cx="2981325" cy="1533525"/>
          </a:xfrm>
          <a:prstGeom prst="rect">
            <a:avLst/>
          </a:prstGeom>
          <a:ln>
            <a:noFill/>
          </a:ln>
          <a:effectLst>
            <a:softEdge rad="112500"/>
          </a:effectLst>
        </p:spPr>
      </p:pic>
      <p:sp>
        <p:nvSpPr>
          <p:cNvPr id="5" name="Freeform 19"/>
          <p:cNvSpPr>
            <a:spLocks/>
          </p:cNvSpPr>
          <p:nvPr/>
        </p:nvSpPr>
        <p:spPr bwMode="gray">
          <a:xfrm>
            <a:off x="1569493" y="29028"/>
            <a:ext cx="9799092" cy="1264765"/>
          </a:xfrm>
          <a:custGeom>
            <a:avLst/>
            <a:gdLst/>
            <a:ahLst/>
            <a:cxnLst>
              <a:cxn ang="0">
                <a:pos x="266" y="42"/>
              </a:cxn>
              <a:cxn ang="0">
                <a:pos x="107" y="103"/>
              </a:cxn>
              <a:cxn ang="0">
                <a:pos x="69" y="200"/>
              </a:cxn>
              <a:cxn ang="0">
                <a:pos x="38" y="235"/>
              </a:cxn>
              <a:cxn ang="0">
                <a:pos x="15" y="332"/>
              </a:cxn>
              <a:cxn ang="0">
                <a:pos x="38" y="447"/>
              </a:cxn>
              <a:cxn ang="0">
                <a:pos x="198" y="587"/>
              </a:cxn>
              <a:cxn ang="0">
                <a:pos x="568" y="655"/>
              </a:cxn>
              <a:cxn ang="0">
                <a:pos x="928" y="699"/>
              </a:cxn>
              <a:cxn ang="0">
                <a:pos x="1751" y="746"/>
              </a:cxn>
              <a:cxn ang="0">
                <a:pos x="2388" y="739"/>
              </a:cxn>
              <a:cxn ang="0">
                <a:pos x="2624" y="761"/>
              </a:cxn>
              <a:cxn ang="0">
                <a:pos x="3030" y="737"/>
              </a:cxn>
              <a:cxn ang="0">
                <a:pos x="3707" y="640"/>
              </a:cxn>
              <a:cxn ang="0">
                <a:pos x="4057" y="579"/>
              </a:cxn>
              <a:cxn ang="0">
                <a:pos x="4225" y="526"/>
              </a:cxn>
              <a:cxn ang="0">
                <a:pos x="4331" y="508"/>
              </a:cxn>
              <a:cxn ang="0">
                <a:pos x="4225" y="491"/>
              </a:cxn>
              <a:cxn ang="0">
                <a:pos x="4346" y="526"/>
              </a:cxn>
              <a:cxn ang="0">
                <a:pos x="4643" y="455"/>
              </a:cxn>
              <a:cxn ang="0">
                <a:pos x="4849" y="341"/>
              </a:cxn>
              <a:cxn ang="0">
                <a:pos x="4674" y="279"/>
              </a:cxn>
              <a:cxn ang="0">
                <a:pos x="4110" y="297"/>
              </a:cxn>
              <a:cxn ang="0">
                <a:pos x="4293" y="297"/>
              </a:cxn>
              <a:cxn ang="0">
                <a:pos x="4651" y="200"/>
              </a:cxn>
              <a:cxn ang="0">
                <a:pos x="4514" y="147"/>
              </a:cxn>
              <a:cxn ang="0">
                <a:pos x="3920" y="174"/>
              </a:cxn>
              <a:cxn ang="0">
                <a:pos x="3966" y="147"/>
              </a:cxn>
              <a:cxn ang="0">
                <a:pos x="3578" y="121"/>
              </a:cxn>
              <a:cxn ang="0">
                <a:pos x="3159" y="165"/>
              </a:cxn>
              <a:cxn ang="0">
                <a:pos x="2260" y="187"/>
              </a:cxn>
              <a:cxn ang="0">
                <a:pos x="1880" y="175"/>
              </a:cxn>
              <a:cxn ang="0">
                <a:pos x="1460" y="175"/>
              </a:cxn>
              <a:cxn ang="0">
                <a:pos x="967" y="130"/>
              </a:cxn>
              <a:cxn ang="0">
                <a:pos x="746" y="59"/>
              </a:cxn>
              <a:cxn ang="0">
                <a:pos x="472" y="6"/>
              </a:cxn>
              <a:cxn ang="0">
                <a:pos x="306" y="4"/>
              </a:cxn>
            </a:cxnLst>
            <a:rect l="0" t="0" r="r" b="b"/>
            <a:pathLst>
              <a:path w="4864" h="769">
                <a:moveTo>
                  <a:pt x="306" y="4"/>
                </a:moveTo>
                <a:cubicBezTo>
                  <a:pt x="265" y="21"/>
                  <a:pt x="307" y="25"/>
                  <a:pt x="266" y="42"/>
                </a:cubicBezTo>
                <a:cubicBezTo>
                  <a:pt x="228" y="27"/>
                  <a:pt x="225" y="21"/>
                  <a:pt x="167" y="42"/>
                </a:cubicBezTo>
                <a:cubicBezTo>
                  <a:pt x="141" y="52"/>
                  <a:pt x="142" y="90"/>
                  <a:pt x="107" y="103"/>
                </a:cubicBezTo>
                <a:cubicBezTo>
                  <a:pt x="84" y="130"/>
                  <a:pt x="69" y="156"/>
                  <a:pt x="46" y="182"/>
                </a:cubicBezTo>
                <a:cubicBezTo>
                  <a:pt x="53" y="188"/>
                  <a:pt x="61" y="196"/>
                  <a:pt x="69" y="200"/>
                </a:cubicBezTo>
                <a:cubicBezTo>
                  <a:pt x="76" y="204"/>
                  <a:pt x="94" y="200"/>
                  <a:pt x="91" y="209"/>
                </a:cubicBezTo>
                <a:cubicBezTo>
                  <a:pt x="89" y="218"/>
                  <a:pt x="47" y="232"/>
                  <a:pt x="38" y="235"/>
                </a:cubicBezTo>
                <a:cubicBezTo>
                  <a:pt x="20" y="298"/>
                  <a:pt x="37" y="278"/>
                  <a:pt x="0" y="306"/>
                </a:cubicBezTo>
                <a:cubicBezTo>
                  <a:pt x="5" y="314"/>
                  <a:pt x="11" y="322"/>
                  <a:pt x="15" y="332"/>
                </a:cubicBezTo>
                <a:cubicBezTo>
                  <a:pt x="27" y="345"/>
                  <a:pt x="65" y="366"/>
                  <a:pt x="69" y="385"/>
                </a:cubicBezTo>
                <a:cubicBezTo>
                  <a:pt x="71" y="398"/>
                  <a:pt x="28" y="428"/>
                  <a:pt x="38" y="447"/>
                </a:cubicBezTo>
                <a:cubicBezTo>
                  <a:pt x="28" y="480"/>
                  <a:pt x="110" y="494"/>
                  <a:pt x="129" y="499"/>
                </a:cubicBezTo>
                <a:cubicBezTo>
                  <a:pt x="157" y="521"/>
                  <a:pt x="162" y="579"/>
                  <a:pt x="198" y="587"/>
                </a:cubicBezTo>
                <a:cubicBezTo>
                  <a:pt x="275" y="607"/>
                  <a:pt x="321" y="631"/>
                  <a:pt x="400" y="635"/>
                </a:cubicBezTo>
                <a:cubicBezTo>
                  <a:pt x="471" y="643"/>
                  <a:pt x="513" y="654"/>
                  <a:pt x="568" y="655"/>
                </a:cubicBezTo>
                <a:cubicBezTo>
                  <a:pt x="628" y="661"/>
                  <a:pt x="700" y="664"/>
                  <a:pt x="760" y="671"/>
                </a:cubicBezTo>
                <a:cubicBezTo>
                  <a:pt x="817" y="693"/>
                  <a:pt x="869" y="677"/>
                  <a:pt x="928" y="699"/>
                </a:cubicBezTo>
                <a:cubicBezTo>
                  <a:pt x="1070" y="753"/>
                  <a:pt x="1355" y="693"/>
                  <a:pt x="1355" y="693"/>
                </a:cubicBezTo>
                <a:cubicBezTo>
                  <a:pt x="1539" y="731"/>
                  <a:pt x="1520" y="737"/>
                  <a:pt x="1751" y="746"/>
                </a:cubicBezTo>
                <a:cubicBezTo>
                  <a:pt x="1912" y="769"/>
                  <a:pt x="1924" y="727"/>
                  <a:pt x="2228" y="743"/>
                </a:cubicBezTo>
                <a:cubicBezTo>
                  <a:pt x="2298" y="752"/>
                  <a:pt x="2337" y="736"/>
                  <a:pt x="2388" y="739"/>
                </a:cubicBezTo>
                <a:cubicBezTo>
                  <a:pt x="2439" y="742"/>
                  <a:pt x="2496" y="758"/>
                  <a:pt x="2535" y="762"/>
                </a:cubicBezTo>
                <a:cubicBezTo>
                  <a:pt x="2574" y="766"/>
                  <a:pt x="2586" y="753"/>
                  <a:pt x="2624" y="761"/>
                </a:cubicBezTo>
                <a:cubicBezTo>
                  <a:pt x="2654" y="767"/>
                  <a:pt x="2674" y="747"/>
                  <a:pt x="2710" y="746"/>
                </a:cubicBezTo>
                <a:cubicBezTo>
                  <a:pt x="2816" y="740"/>
                  <a:pt x="2923" y="740"/>
                  <a:pt x="3030" y="737"/>
                </a:cubicBezTo>
                <a:cubicBezTo>
                  <a:pt x="3165" y="698"/>
                  <a:pt x="3192" y="700"/>
                  <a:pt x="3372" y="693"/>
                </a:cubicBezTo>
                <a:cubicBezTo>
                  <a:pt x="3491" y="677"/>
                  <a:pt x="3585" y="649"/>
                  <a:pt x="3707" y="640"/>
                </a:cubicBezTo>
                <a:cubicBezTo>
                  <a:pt x="3778" y="612"/>
                  <a:pt x="3647" y="661"/>
                  <a:pt x="3814" y="623"/>
                </a:cubicBezTo>
                <a:cubicBezTo>
                  <a:pt x="3939" y="593"/>
                  <a:pt x="3882" y="589"/>
                  <a:pt x="4057" y="579"/>
                </a:cubicBezTo>
                <a:cubicBezTo>
                  <a:pt x="4154" y="551"/>
                  <a:pt x="4197" y="549"/>
                  <a:pt x="4316" y="543"/>
                </a:cubicBezTo>
                <a:cubicBezTo>
                  <a:pt x="4293" y="535"/>
                  <a:pt x="4233" y="529"/>
                  <a:pt x="4225" y="526"/>
                </a:cubicBezTo>
                <a:cubicBezTo>
                  <a:pt x="4217" y="523"/>
                  <a:pt x="4240" y="518"/>
                  <a:pt x="4247" y="517"/>
                </a:cubicBezTo>
                <a:cubicBezTo>
                  <a:pt x="4275" y="513"/>
                  <a:pt x="4303" y="511"/>
                  <a:pt x="4331" y="508"/>
                </a:cubicBezTo>
                <a:cubicBezTo>
                  <a:pt x="4303" y="505"/>
                  <a:pt x="4275" y="504"/>
                  <a:pt x="4247" y="499"/>
                </a:cubicBezTo>
                <a:cubicBezTo>
                  <a:pt x="4240" y="498"/>
                  <a:pt x="4221" y="499"/>
                  <a:pt x="4225" y="491"/>
                </a:cubicBezTo>
                <a:cubicBezTo>
                  <a:pt x="4230" y="480"/>
                  <a:pt x="4245" y="485"/>
                  <a:pt x="4255" y="482"/>
                </a:cubicBezTo>
                <a:cubicBezTo>
                  <a:pt x="4318" y="494"/>
                  <a:pt x="4297" y="507"/>
                  <a:pt x="4346" y="526"/>
                </a:cubicBezTo>
                <a:cubicBezTo>
                  <a:pt x="4398" y="511"/>
                  <a:pt x="4453" y="470"/>
                  <a:pt x="4506" y="464"/>
                </a:cubicBezTo>
                <a:cubicBezTo>
                  <a:pt x="4552" y="460"/>
                  <a:pt x="4598" y="458"/>
                  <a:pt x="4643" y="455"/>
                </a:cubicBezTo>
                <a:cubicBezTo>
                  <a:pt x="4690" y="420"/>
                  <a:pt x="4742" y="423"/>
                  <a:pt x="4795" y="411"/>
                </a:cubicBezTo>
                <a:cubicBezTo>
                  <a:pt x="4834" y="382"/>
                  <a:pt x="4813" y="403"/>
                  <a:pt x="4849" y="341"/>
                </a:cubicBezTo>
                <a:cubicBezTo>
                  <a:pt x="4854" y="332"/>
                  <a:pt x="4864" y="314"/>
                  <a:pt x="4864" y="314"/>
                </a:cubicBezTo>
                <a:cubicBezTo>
                  <a:pt x="4803" y="279"/>
                  <a:pt x="4742" y="285"/>
                  <a:pt x="4674" y="279"/>
                </a:cubicBezTo>
                <a:cubicBezTo>
                  <a:pt x="4490" y="287"/>
                  <a:pt x="4499" y="279"/>
                  <a:pt x="4384" y="306"/>
                </a:cubicBezTo>
                <a:cubicBezTo>
                  <a:pt x="4293" y="303"/>
                  <a:pt x="4202" y="303"/>
                  <a:pt x="4110" y="297"/>
                </a:cubicBezTo>
                <a:cubicBezTo>
                  <a:pt x="4103" y="297"/>
                  <a:pt x="4126" y="288"/>
                  <a:pt x="4133" y="288"/>
                </a:cubicBezTo>
                <a:cubicBezTo>
                  <a:pt x="4187" y="288"/>
                  <a:pt x="4240" y="294"/>
                  <a:pt x="4293" y="297"/>
                </a:cubicBezTo>
                <a:cubicBezTo>
                  <a:pt x="4391" y="282"/>
                  <a:pt x="4444" y="268"/>
                  <a:pt x="4552" y="262"/>
                </a:cubicBezTo>
                <a:cubicBezTo>
                  <a:pt x="4601" y="247"/>
                  <a:pt x="4610" y="232"/>
                  <a:pt x="4651" y="200"/>
                </a:cubicBezTo>
                <a:cubicBezTo>
                  <a:pt x="4609" y="188"/>
                  <a:pt x="4562" y="193"/>
                  <a:pt x="4521" y="174"/>
                </a:cubicBezTo>
                <a:cubicBezTo>
                  <a:pt x="4514" y="171"/>
                  <a:pt x="4516" y="156"/>
                  <a:pt x="4514" y="147"/>
                </a:cubicBezTo>
                <a:cubicBezTo>
                  <a:pt x="4141" y="166"/>
                  <a:pt x="4291" y="156"/>
                  <a:pt x="4065" y="174"/>
                </a:cubicBezTo>
                <a:cubicBezTo>
                  <a:pt x="4015" y="182"/>
                  <a:pt x="3972" y="194"/>
                  <a:pt x="3920" y="174"/>
                </a:cubicBezTo>
                <a:cubicBezTo>
                  <a:pt x="3911" y="171"/>
                  <a:pt x="3935" y="160"/>
                  <a:pt x="3943" y="156"/>
                </a:cubicBezTo>
                <a:cubicBezTo>
                  <a:pt x="3951" y="152"/>
                  <a:pt x="3958" y="150"/>
                  <a:pt x="3966" y="147"/>
                </a:cubicBezTo>
                <a:cubicBezTo>
                  <a:pt x="3918" y="110"/>
                  <a:pt x="3968" y="135"/>
                  <a:pt x="3935" y="77"/>
                </a:cubicBezTo>
                <a:cubicBezTo>
                  <a:pt x="3812" y="86"/>
                  <a:pt x="3702" y="113"/>
                  <a:pt x="3578" y="121"/>
                </a:cubicBezTo>
                <a:cubicBezTo>
                  <a:pt x="3524" y="128"/>
                  <a:pt x="3477" y="135"/>
                  <a:pt x="3425" y="156"/>
                </a:cubicBezTo>
                <a:cubicBezTo>
                  <a:pt x="3342" y="188"/>
                  <a:pt x="3248" y="162"/>
                  <a:pt x="3159" y="165"/>
                </a:cubicBezTo>
                <a:cubicBezTo>
                  <a:pt x="2928" y="254"/>
                  <a:pt x="2813" y="169"/>
                  <a:pt x="2544" y="191"/>
                </a:cubicBezTo>
                <a:cubicBezTo>
                  <a:pt x="2445" y="200"/>
                  <a:pt x="2305" y="198"/>
                  <a:pt x="2260" y="187"/>
                </a:cubicBezTo>
                <a:cubicBezTo>
                  <a:pt x="2172" y="153"/>
                  <a:pt x="2149" y="194"/>
                  <a:pt x="2056" y="195"/>
                </a:cubicBezTo>
                <a:cubicBezTo>
                  <a:pt x="1964" y="187"/>
                  <a:pt x="1913" y="188"/>
                  <a:pt x="1880" y="175"/>
                </a:cubicBezTo>
                <a:cubicBezTo>
                  <a:pt x="1790" y="181"/>
                  <a:pt x="1677" y="212"/>
                  <a:pt x="1591" y="191"/>
                </a:cubicBezTo>
                <a:cubicBezTo>
                  <a:pt x="1548" y="181"/>
                  <a:pt x="1503" y="186"/>
                  <a:pt x="1460" y="175"/>
                </a:cubicBezTo>
                <a:cubicBezTo>
                  <a:pt x="1435" y="185"/>
                  <a:pt x="1426" y="155"/>
                  <a:pt x="1401" y="165"/>
                </a:cubicBezTo>
                <a:cubicBezTo>
                  <a:pt x="1252" y="156"/>
                  <a:pt x="1118" y="135"/>
                  <a:pt x="967" y="130"/>
                </a:cubicBezTo>
                <a:cubicBezTo>
                  <a:pt x="926" y="125"/>
                  <a:pt x="836" y="116"/>
                  <a:pt x="799" y="103"/>
                </a:cubicBezTo>
                <a:cubicBezTo>
                  <a:pt x="798" y="103"/>
                  <a:pt x="754" y="62"/>
                  <a:pt x="746" y="59"/>
                </a:cubicBezTo>
                <a:cubicBezTo>
                  <a:pt x="686" y="39"/>
                  <a:pt x="609" y="39"/>
                  <a:pt x="548" y="33"/>
                </a:cubicBezTo>
                <a:cubicBezTo>
                  <a:pt x="523" y="22"/>
                  <a:pt x="497" y="17"/>
                  <a:pt x="472" y="6"/>
                </a:cubicBezTo>
                <a:cubicBezTo>
                  <a:pt x="441" y="9"/>
                  <a:pt x="411" y="11"/>
                  <a:pt x="381" y="15"/>
                </a:cubicBezTo>
                <a:cubicBezTo>
                  <a:pt x="353" y="15"/>
                  <a:pt x="325" y="0"/>
                  <a:pt x="306" y="4"/>
                </a:cubicBezTo>
                <a:close/>
              </a:path>
            </a:pathLst>
          </a:custGeom>
          <a:solidFill>
            <a:srgbClr val="C00000"/>
          </a:solidFill>
          <a:ln w="9525">
            <a:noFill/>
            <a:round/>
            <a:headEnd/>
            <a:tailEnd/>
          </a:ln>
          <a:effectLst/>
        </p:spPr>
        <p:txBody>
          <a:bodyPr/>
          <a:lstStyle/>
          <a:p>
            <a:pPr algn="ctr"/>
            <a:endParaRPr lang="ar-SA" sz="3200" b="1" dirty="0">
              <a:ln w="12700">
                <a:solidFill>
                  <a:schemeClr val="accent5"/>
                </a:solidFill>
                <a:prstDash val="solid"/>
              </a:ln>
              <a:pattFill prst="ltDnDiag">
                <a:fgClr>
                  <a:schemeClr val="accent5">
                    <a:lumMod val="60000"/>
                    <a:lumOff val="40000"/>
                  </a:schemeClr>
                </a:fgClr>
                <a:bgClr>
                  <a:schemeClr val="bg1"/>
                </a:bgClr>
              </a:pattFill>
            </a:endParaRPr>
          </a:p>
          <a:p>
            <a:pPr algn="ctr"/>
            <a:r>
              <a:rPr lang="ar-SA" sz="3200" b="1" dirty="0">
                <a:ln w="12700">
                  <a:solidFill>
                    <a:schemeClr val="accent5"/>
                  </a:solidFill>
                  <a:prstDash val="solid"/>
                </a:ln>
                <a:pattFill prst="ltDnDiag">
                  <a:fgClr>
                    <a:schemeClr val="accent5">
                      <a:lumMod val="60000"/>
                      <a:lumOff val="40000"/>
                    </a:schemeClr>
                  </a:fgClr>
                  <a:bgClr>
                    <a:schemeClr val="bg1"/>
                  </a:bgClr>
                </a:pattFill>
              </a:rPr>
              <a:t>أسباب الامتناع عن الرضاعة</a:t>
            </a:r>
          </a:p>
        </p:txBody>
      </p:sp>
      <p:sp>
        <p:nvSpPr>
          <p:cNvPr id="6" name="Title 25"/>
          <p:cNvSpPr txBox="1">
            <a:spLocks noGrp="1"/>
          </p:cNvSpPr>
          <p:nvPr>
            <p:ph type="ctrTitle"/>
          </p:nvPr>
        </p:nvSpPr>
        <p:spPr bwMode="auto">
          <a:xfrm>
            <a:off x="9294126" y="2248131"/>
            <a:ext cx="2729102" cy="2262781"/>
          </a:xfrm>
          <a:prstGeom prst="ellipse">
            <a:avLst/>
          </a:prstGeom>
          <a:ln>
            <a:headEnd/>
            <a:tailEnd/>
          </a:ln>
        </p:spPr>
        <p:style>
          <a:lnRef idx="0">
            <a:schemeClr val="accent2"/>
          </a:lnRef>
          <a:fillRef idx="3">
            <a:schemeClr val="accent2"/>
          </a:fillRef>
          <a:effectRef idx="3">
            <a:schemeClr val="accent2"/>
          </a:effectRef>
          <a:fontRef idx="minor">
            <a:schemeClr val="lt1"/>
          </a:fontRef>
        </p:style>
        <p:txBody>
          <a:bodyPr anchor="ctr">
            <a:normAutofit fontScale="90000"/>
          </a:bodyPr>
          <a:lstStyle/>
          <a:p>
            <a:pPr algn="ctr"/>
            <a:r>
              <a:rPr lang="ar-SA" sz="3200" dirty="0">
                <a:solidFill>
                  <a:schemeClr val="bg1"/>
                </a:solidFill>
                <a:latin typeface="Franklin Gothic Heavy" pitchFamily="34" charset="0"/>
                <a:cs typeface="PT Bold Heading" pitchFamily="2" charset="-78"/>
              </a:rPr>
              <a:t>أسباب صحيحة للامتناع عن الرضاعة</a:t>
            </a:r>
            <a:endParaRPr lang="en-US" sz="3200" dirty="0">
              <a:solidFill>
                <a:schemeClr val="bg1"/>
              </a:solidFill>
              <a:latin typeface="Franklin Gothic Heavy" pitchFamily="34" charset="0"/>
              <a:cs typeface="PT Bold Heading" pitchFamily="2" charset="-78"/>
            </a:endParaRPr>
          </a:p>
        </p:txBody>
      </p:sp>
      <p:graphicFrame>
        <p:nvGraphicFramePr>
          <p:cNvPr id="14" name="رسم تخطيطي 13"/>
          <p:cNvGraphicFramePr/>
          <p:nvPr>
            <p:extLst>
              <p:ext uri="{D42A27DB-BD31-4B8C-83A1-F6EECF244321}">
                <p14:modId xmlns:p14="http://schemas.microsoft.com/office/powerpoint/2010/main" val="2255440335"/>
              </p:ext>
            </p:extLst>
          </p:nvPr>
        </p:nvGraphicFramePr>
        <p:xfrm>
          <a:off x="1037485" y="1813228"/>
          <a:ext cx="8128000" cy="35112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8713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4"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247" y="5324475"/>
            <a:ext cx="2981325" cy="1533525"/>
          </a:xfrm>
          <a:prstGeom prst="rect">
            <a:avLst/>
          </a:prstGeom>
          <a:ln>
            <a:noFill/>
          </a:ln>
          <a:effectLst>
            <a:softEdge rad="112500"/>
          </a:effectLst>
        </p:spPr>
      </p:pic>
      <p:pic>
        <p:nvPicPr>
          <p:cNvPr id="5" name="Picture 1"/>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006221" y="1447755"/>
            <a:ext cx="5415497" cy="3636684"/>
          </a:xfrm>
          <a:prstGeom prst="rect">
            <a:avLst/>
          </a:prstGeom>
          <a:ln>
            <a:noFill/>
          </a:ln>
          <a:effectLst>
            <a:softEdge rad="112500"/>
          </a:effectLst>
        </p:spPr>
      </p:pic>
      <p:sp>
        <p:nvSpPr>
          <p:cNvPr id="6" name="AutoShape 3"/>
          <p:cNvSpPr>
            <a:spLocks noChangeArrowheads="1"/>
          </p:cNvSpPr>
          <p:nvPr/>
        </p:nvSpPr>
        <p:spPr bwMode="gray">
          <a:xfrm>
            <a:off x="7494057" y="730447"/>
            <a:ext cx="4090374" cy="4320480"/>
          </a:xfrm>
          <a:custGeom>
            <a:avLst/>
            <a:gdLst>
              <a:gd name="G0" fmla="+- 1914 0 0"/>
              <a:gd name="G1" fmla="+- 21600 0 1914"/>
              <a:gd name="G2" fmla="+- 21600 0 1914"/>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914" y="10800"/>
                </a:moveTo>
                <a:cubicBezTo>
                  <a:pt x="1914" y="15708"/>
                  <a:pt x="5892" y="19686"/>
                  <a:pt x="10800" y="19686"/>
                </a:cubicBezTo>
                <a:cubicBezTo>
                  <a:pt x="15708" y="19686"/>
                  <a:pt x="19686" y="15708"/>
                  <a:pt x="19686" y="10800"/>
                </a:cubicBezTo>
                <a:cubicBezTo>
                  <a:pt x="19686" y="5892"/>
                  <a:pt x="15708" y="1914"/>
                  <a:pt x="10800" y="1914"/>
                </a:cubicBezTo>
                <a:cubicBezTo>
                  <a:pt x="5892" y="1914"/>
                  <a:pt x="1914" y="5892"/>
                  <a:pt x="1914" y="10800"/>
                </a:cubicBezTo>
                <a:close/>
              </a:path>
            </a:pathLst>
          </a:custGeom>
          <a:ln>
            <a:headEnd/>
            <a:tailEnd/>
          </a:ln>
        </p:spPr>
        <p:style>
          <a:lnRef idx="0">
            <a:schemeClr val="accent2"/>
          </a:lnRef>
          <a:fillRef idx="3">
            <a:schemeClr val="accent2"/>
          </a:fillRef>
          <a:effectRef idx="3">
            <a:schemeClr val="accent2"/>
          </a:effectRef>
          <a:fontRef idx="minor">
            <a:schemeClr val="lt1"/>
          </a:fontRef>
        </p:style>
        <p:txBody>
          <a:bodyPr wrap="none" anchor="ctr"/>
          <a:lstStyle/>
          <a:p>
            <a:endParaRPr lang="ar-SA"/>
          </a:p>
        </p:txBody>
      </p:sp>
      <p:sp>
        <p:nvSpPr>
          <p:cNvPr id="7" name="Oval 4"/>
          <p:cNvSpPr>
            <a:spLocks noChangeArrowheads="1"/>
          </p:cNvSpPr>
          <p:nvPr/>
        </p:nvSpPr>
        <p:spPr bwMode="gray">
          <a:xfrm>
            <a:off x="7844661" y="1073939"/>
            <a:ext cx="3414573" cy="3606661"/>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wrap="none" anchor="ctr"/>
          <a:lstStyle/>
          <a:p>
            <a:endParaRPr lang="ar-SA"/>
          </a:p>
        </p:txBody>
      </p:sp>
      <p:sp>
        <p:nvSpPr>
          <p:cNvPr id="8" name="AutoShape 5"/>
          <p:cNvSpPr>
            <a:spLocks noChangeArrowheads="1"/>
          </p:cNvSpPr>
          <p:nvPr/>
        </p:nvSpPr>
        <p:spPr bwMode="gray">
          <a:xfrm>
            <a:off x="777923" y="1102563"/>
            <a:ext cx="7915300" cy="563541"/>
          </a:xfrm>
          <a:prstGeom prst="roundRect">
            <a:avLst>
              <a:gd name="adj" fmla="val 50000"/>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r" eaLnBrk="0" hangingPunct="0"/>
            <a:r>
              <a:rPr lang="ar-SA" sz="2000" b="1" dirty="0">
                <a:solidFill>
                  <a:srgbClr val="D27D00"/>
                </a:solidFill>
              </a:rPr>
              <a:t>1/</a:t>
            </a:r>
            <a:r>
              <a:rPr lang="ar-SA" sz="2000" b="1" dirty="0">
                <a:solidFill>
                  <a:srgbClr val="0000FF"/>
                </a:solidFill>
              </a:rPr>
              <a:t>الطفل ناقص الوزن لا يستطيع الرضاعة في الأيام الأولى </a:t>
            </a:r>
            <a:endParaRPr lang="en-US" sz="2000" b="1" dirty="0">
              <a:solidFill>
                <a:srgbClr val="0000FF"/>
              </a:solidFill>
            </a:endParaRPr>
          </a:p>
        </p:txBody>
      </p:sp>
      <p:sp>
        <p:nvSpPr>
          <p:cNvPr id="9" name="AutoShape 6"/>
          <p:cNvSpPr>
            <a:spLocks noChangeArrowheads="1"/>
          </p:cNvSpPr>
          <p:nvPr/>
        </p:nvSpPr>
        <p:spPr bwMode="gray">
          <a:xfrm>
            <a:off x="887105" y="1848584"/>
            <a:ext cx="7453820" cy="561752"/>
          </a:xfrm>
          <a:prstGeom prst="roundRect">
            <a:avLst>
              <a:gd name="adj" fmla="val 50000"/>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r" eaLnBrk="0" hangingPunct="0"/>
            <a:r>
              <a:rPr lang="ar-SA" b="1" dirty="0">
                <a:solidFill>
                  <a:srgbClr val="D27D00"/>
                </a:solidFill>
              </a:rPr>
              <a:t>2/ </a:t>
            </a:r>
            <a:r>
              <a:rPr lang="ar-SA" b="1" dirty="0">
                <a:solidFill>
                  <a:srgbClr val="0000FF"/>
                </a:solidFill>
              </a:rPr>
              <a:t>الطفل المصاب بشق في الحلق أو الشفة يصعب عليه الرضاعة</a:t>
            </a:r>
            <a:endParaRPr lang="en-US" b="1" dirty="0">
              <a:solidFill>
                <a:srgbClr val="0000FF"/>
              </a:solidFill>
            </a:endParaRPr>
          </a:p>
        </p:txBody>
      </p:sp>
      <p:sp>
        <p:nvSpPr>
          <p:cNvPr id="10" name="AutoShape 7"/>
          <p:cNvSpPr>
            <a:spLocks noChangeArrowheads="1"/>
          </p:cNvSpPr>
          <p:nvPr/>
        </p:nvSpPr>
        <p:spPr bwMode="gray">
          <a:xfrm>
            <a:off x="573206" y="2592816"/>
            <a:ext cx="7824368" cy="563540"/>
          </a:xfrm>
          <a:prstGeom prst="roundRect">
            <a:avLst>
              <a:gd name="adj" fmla="val 50000"/>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r" eaLnBrk="0" hangingPunct="0"/>
            <a:r>
              <a:rPr lang="ar-SA" sz="2000" b="1" dirty="0">
                <a:solidFill>
                  <a:srgbClr val="D27D00"/>
                </a:solidFill>
              </a:rPr>
              <a:t>3/ </a:t>
            </a:r>
            <a:r>
              <a:rPr lang="ar-SA" sz="2000" b="1" dirty="0">
                <a:solidFill>
                  <a:srgbClr val="0000FF"/>
                </a:solidFill>
              </a:rPr>
              <a:t>بعض الأمراض الوراثية التي يكون فيها اللبن غير صالح للطفل</a:t>
            </a:r>
            <a:endParaRPr lang="en-US" sz="2000" dirty="0">
              <a:solidFill>
                <a:srgbClr val="0000FF"/>
              </a:solidFill>
            </a:endParaRPr>
          </a:p>
        </p:txBody>
      </p:sp>
      <p:sp>
        <p:nvSpPr>
          <p:cNvPr id="11" name="AutoShape 8"/>
          <p:cNvSpPr>
            <a:spLocks noChangeArrowheads="1"/>
          </p:cNvSpPr>
          <p:nvPr/>
        </p:nvSpPr>
        <p:spPr bwMode="gray">
          <a:xfrm>
            <a:off x="887105" y="3337047"/>
            <a:ext cx="7453819" cy="563540"/>
          </a:xfrm>
          <a:prstGeom prst="roundRect">
            <a:avLst>
              <a:gd name="adj" fmla="val 50000"/>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r" eaLnBrk="0" hangingPunct="0"/>
            <a:r>
              <a:rPr lang="ar-SA" b="1" dirty="0">
                <a:solidFill>
                  <a:srgbClr val="D27D00"/>
                </a:solidFill>
              </a:rPr>
              <a:t>4/ </a:t>
            </a:r>
            <a:r>
              <a:rPr lang="ar-SA" b="1" dirty="0">
                <a:solidFill>
                  <a:srgbClr val="0000FF"/>
                </a:solidFill>
              </a:rPr>
              <a:t>أمراض القلب الوراثية التي يمكن تغذية الطفل بلبن الأم بعد حلبه</a:t>
            </a:r>
            <a:endParaRPr lang="en-US" dirty="0">
              <a:solidFill>
                <a:srgbClr val="0000FF"/>
              </a:solidFill>
            </a:endParaRPr>
          </a:p>
        </p:txBody>
      </p:sp>
      <p:sp>
        <p:nvSpPr>
          <p:cNvPr id="12" name="AutoShape 9"/>
          <p:cNvSpPr>
            <a:spLocks noChangeArrowheads="1"/>
          </p:cNvSpPr>
          <p:nvPr/>
        </p:nvSpPr>
        <p:spPr bwMode="gray">
          <a:xfrm>
            <a:off x="3223761" y="4083067"/>
            <a:ext cx="5469461" cy="563541"/>
          </a:xfrm>
          <a:prstGeom prst="roundRect">
            <a:avLst>
              <a:gd name="adj" fmla="val 50000"/>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r" eaLnBrk="0" hangingPunct="0"/>
            <a:r>
              <a:rPr lang="ar-SA" sz="2000" b="1" dirty="0">
                <a:solidFill>
                  <a:srgbClr val="D27D00"/>
                </a:solidFill>
              </a:rPr>
              <a:t>5/</a:t>
            </a:r>
            <a:r>
              <a:rPr lang="ar-SA" sz="2000" b="1" dirty="0">
                <a:solidFill>
                  <a:srgbClr val="0000FF"/>
                </a:solidFill>
              </a:rPr>
              <a:t> الأمراض الحادة مثل الالتهاب وغيره</a:t>
            </a:r>
            <a:endParaRPr lang="en-US" sz="2000" b="1" dirty="0">
              <a:solidFill>
                <a:srgbClr val="0000FF"/>
              </a:solidFill>
            </a:endParaRPr>
          </a:p>
        </p:txBody>
      </p:sp>
      <p:sp>
        <p:nvSpPr>
          <p:cNvPr id="13" name="Text Box 10"/>
          <p:cNvSpPr txBox="1">
            <a:spLocks noChangeArrowheads="1"/>
          </p:cNvSpPr>
          <p:nvPr/>
        </p:nvSpPr>
        <p:spPr bwMode="gray">
          <a:xfrm>
            <a:off x="8584965" y="1810567"/>
            <a:ext cx="2031325" cy="2123658"/>
          </a:xfrm>
          <a:prstGeom prst="rect">
            <a:avLst/>
          </a:prstGeom>
          <a:noFill/>
          <a:ln w="9525" algn="ctr">
            <a:noFill/>
            <a:miter lim="800000"/>
            <a:headEnd/>
            <a:tailEnd/>
          </a:ln>
          <a:effectLst>
            <a:outerShdw dist="35921" dir="2700000" algn="ctr" rotWithShape="0">
              <a:srgbClr val="000000"/>
            </a:outerShdw>
          </a:effectLst>
        </p:spPr>
        <p:txBody>
          <a:bodyPr wrap="none">
            <a:spAutoFit/>
          </a:bodyPr>
          <a:lstStyle/>
          <a:p>
            <a:pPr algn="ctr" eaLnBrk="0" hangingPunct="0"/>
            <a:r>
              <a:rPr lang="ar-SA" sz="4400" b="1" dirty="0">
                <a:solidFill>
                  <a:srgbClr val="FFFFFF"/>
                </a:solidFill>
                <a:effectLst>
                  <a:outerShdw blurRad="38100" dist="38100" dir="2700000" algn="tl">
                    <a:srgbClr val="C0C0C0"/>
                  </a:outerShdw>
                </a:effectLst>
              </a:rPr>
              <a:t>أسباب</a:t>
            </a:r>
          </a:p>
          <a:p>
            <a:pPr algn="ctr" eaLnBrk="0" hangingPunct="0"/>
            <a:r>
              <a:rPr lang="ar-SA" sz="4400" b="1" dirty="0">
                <a:solidFill>
                  <a:srgbClr val="FFFFFF"/>
                </a:solidFill>
                <a:effectLst>
                  <a:outerShdw blurRad="38100" dist="38100" dir="2700000" algn="tl">
                    <a:srgbClr val="C0C0C0"/>
                  </a:outerShdw>
                </a:effectLst>
              </a:rPr>
              <a:t>خاصة </a:t>
            </a:r>
          </a:p>
          <a:p>
            <a:pPr algn="ctr" eaLnBrk="0" hangingPunct="0"/>
            <a:r>
              <a:rPr lang="ar-SA" sz="4400" b="1" dirty="0">
                <a:solidFill>
                  <a:srgbClr val="FFFFFF"/>
                </a:solidFill>
                <a:effectLst>
                  <a:outerShdw blurRad="38100" dist="38100" dir="2700000" algn="tl">
                    <a:srgbClr val="C0C0C0"/>
                  </a:outerShdw>
                </a:effectLst>
              </a:rPr>
              <a:t>بالطفل</a:t>
            </a:r>
            <a:endParaRPr lang="en-US" sz="4400" b="1" dirty="0">
              <a:solidFill>
                <a:srgbClr val="FFFFFF"/>
              </a:solidFill>
              <a:effectLst>
                <a:outerShdw blurRad="38100" dist="38100" dir="2700000" algn="tl">
                  <a:srgbClr val="C0C0C0"/>
                </a:outerShdw>
              </a:effectLst>
            </a:endParaRPr>
          </a:p>
        </p:txBody>
      </p:sp>
    </p:spTree>
    <p:extLst>
      <p:ext uri="{BB962C8B-B14F-4D97-AF65-F5344CB8AC3E}">
        <p14:creationId xmlns:p14="http://schemas.microsoft.com/office/powerpoint/2010/main" val="3486848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750"/>
                                        <p:tgtEl>
                                          <p:spTgt spid="6"/>
                                        </p:tgtEl>
                                      </p:cBhvr>
                                    </p:animEffect>
                                    <p:anim calcmode="lin" valueType="num">
                                      <p:cBhvr>
                                        <p:cTn id="8" dur="750" fill="hold"/>
                                        <p:tgtEl>
                                          <p:spTgt spid="6"/>
                                        </p:tgtEl>
                                        <p:attrNameLst>
                                          <p:attrName>style.rotation</p:attrName>
                                        </p:attrNameLst>
                                      </p:cBhvr>
                                      <p:tavLst>
                                        <p:tav tm="0">
                                          <p:val>
                                            <p:fltVal val="720"/>
                                          </p:val>
                                        </p:tav>
                                        <p:tav tm="100000">
                                          <p:val>
                                            <p:fltVal val="0"/>
                                          </p:val>
                                        </p:tav>
                                      </p:tavLst>
                                    </p:anim>
                                    <p:anim calcmode="lin" valueType="num">
                                      <p:cBhvr>
                                        <p:cTn id="9" dur="750" fill="hold"/>
                                        <p:tgtEl>
                                          <p:spTgt spid="6"/>
                                        </p:tgtEl>
                                        <p:attrNameLst>
                                          <p:attrName>ppt_h</p:attrName>
                                        </p:attrNameLst>
                                      </p:cBhvr>
                                      <p:tavLst>
                                        <p:tav tm="0">
                                          <p:val>
                                            <p:fltVal val="0"/>
                                          </p:val>
                                        </p:tav>
                                        <p:tav tm="100000">
                                          <p:val>
                                            <p:strVal val="#ppt_h"/>
                                          </p:val>
                                        </p:tav>
                                      </p:tavLst>
                                    </p:anim>
                                    <p:anim calcmode="lin" valueType="num">
                                      <p:cBhvr>
                                        <p:cTn id="10" dur="750" fill="hold"/>
                                        <p:tgtEl>
                                          <p:spTgt spid="6"/>
                                        </p:tgtEl>
                                        <p:attrNameLst>
                                          <p:attrName>ppt_w</p:attrName>
                                        </p:attrNameLst>
                                      </p:cBhvr>
                                      <p:tavLst>
                                        <p:tav tm="0">
                                          <p:val>
                                            <p:fltVal val="0"/>
                                          </p:val>
                                        </p:tav>
                                        <p:tav tm="100000">
                                          <p:val>
                                            <p:strVal val="#ppt_w"/>
                                          </p:val>
                                        </p:tav>
                                      </p:tavLst>
                                    </p:anim>
                                  </p:childTnLst>
                                </p:cTn>
                              </p:par>
                              <p:par>
                                <p:cTn id="11" presetID="35"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2000"/>
                                        <p:tgtEl>
                                          <p:spTgt spid="7"/>
                                        </p:tgtEl>
                                      </p:cBhvr>
                                    </p:animEffect>
                                    <p:anim calcmode="lin" valueType="num">
                                      <p:cBhvr>
                                        <p:cTn id="14" dur="2000" fill="hold"/>
                                        <p:tgtEl>
                                          <p:spTgt spid="7"/>
                                        </p:tgtEl>
                                        <p:attrNameLst>
                                          <p:attrName>style.rotation</p:attrName>
                                        </p:attrNameLst>
                                      </p:cBhvr>
                                      <p:tavLst>
                                        <p:tav tm="0">
                                          <p:val>
                                            <p:fltVal val="720"/>
                                          </p:val>
                                        </p:tav>
                                        <p:tav tm="100000">
                                          <p:val>
                                            <p:fltVal val="0"/>
                                          </p:val>
                                        </p:tav>
                                      </p:tavLst>
                                    </p:anim>
                                    <p:anim calcmode="lin" valueType="num">
                                      <p:cBhvr>
                                        <p:cTn id="15" dur="2000" fill="hold"/>
                                        <p:tgtEl>
                                          <p:spTgt spid="7"/>
                                        </p:tgtEl>
                                        <p:attrNameLst>
                                          <p:attrName>ppt_h</p:attrName>
                                        </p:attrNameLst>
                                      </p:cBhvr>
                                      <p:tavLst>
                                        <p:tav tm="0">
                                          <p:val>
                                            <p:fltVal val="0"/>
                                          </p:val>
                                        </p:tav>
                                        <p:tav tm="100000">
                                          <p:val>
                                            <p:strVal val="#ppt_h"/>
                                          </p:val>
                                        </p:tav>
                                      </p:tavLst>
                                    </p:anim>
                                    <p:anim calcmode="lin" valueType="num">
                                      <p:cBhvr>
                                        <p:cTn id="16" dur="2000" fill="hold"/>
                                        <p:tgtEl>
                                          <p:spTgt spid="7"/>
                                        </p:tgtEl>
                                        <p:attrNameLst>
                                          <p:attrName>ppt_w</p:attrName>
                                        </p:attrNameLst>
                                      </p:cBhvr>
                                      <p:tavLst>
                                        <p:tav tm="0">
                                          <p:val>
                                            <p:fltVal val="0"/>
                                          </p:val>
                                        </p:tav>
                                        <p:tav tm="100000">
                                          <p:val>
                                            <p:strVal val="#ppt_w"/>
                                          </p:val>
                                        </p:tav>
                                      </p:tavLst>
                                    </p:anim>
                                  </p:childTnLst>
                                </p:cTn>
                              </p:par>
                              <p:par>
                                <p:cTn id="17" presetID="35" presetClass="entr"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2000"/>
                                        <p:tgtEl>
                                          <p:spTgt spid="13"/>
                                        </p:tgtEl>
                                      </p:cBhvr>
                                    </p:animEffect>
                                    <p:anim calcmode="lin" valueType="num">
                                      <p:cBhvr>
                                        <p:cTn id="20" dur="2000" fill="hold"/>
                                        <p:tgtEl>
                                          <p:spTgt spid="13"/>
                                        </p:tgtEl>
                                        <p:attrNameLst>
                                          <p:attrName>style.rotation</p:attrName>
                                        </p:attrNameLst>
                                      </p:cBhvr>
                                      <p:tavLst>
                                        <p:tav tm="0">
                                          <p:val>
                                            <p:fltVal val="720"/>
                                          </p:val>
                                        </p:tav>
                                        <p:tav tm="100000">
                                          <p:val>
                                            <p:fltVal val="0"/>
                                          </p:val>
                                        </p:tav>
                                      </p:tavLst>
                                    </p:anim>
                                    <p:anim calcmode="lin" valueType="num">
                                      <p:cBhvr>
                                        <p:cTn id="21" dur="2000" fill="hold"/>
                                        <p:tgtEl>
                                          <p:spTgt spid="13"/>
                                        </p:tgtEl>
                                        <p:attrNameLst>
                                          <p:attrName>ppt_h</p:attrName>
                                        </p:attrNameLst>
                                      </p:cBhvr>
                                      <p:tavLst>
                                        <p:tav tm="0">
                                          <p:val>
                                            <p:fltVal val="0"/>
                                          </p:val>
                                        </p:tav>
                                        <p:tav tm="100000">
                                          <p:val>
                                            <p:strVal val="#ppt_h"/>
                                          </p:val>
                                        </p:tav>
                                      </p:tavLst>
                                    </p:anim>
                                    <p:anim calcmode="lin" valueType="num">
                                      <p:cBhvr>
                                        <p:cTn id="22" dur="2000" fill="hold"/>
                                        <p:tgtEl>
                                          <p:spTgt spid="13"/>
                                        </p:tgtEl>
                                        <p:attrNameLst>
                                          <p:attrName>ppt_w</p:attrName>
                                        </p:attrNameLst>
                                      </p:cBhvr>
                                      <p:tavLst>
                                        <p:tav tm="0">
                                          <p:val>
                                            <p:fltVal val="0"/>
                                          </p:val>
                                        </p:tav>
                                        <p:tav tm="100000">
                                          <p:val>
                                            <p:strVal val="#ppt_w"/>
                                          </p:val>
                                        </p:tav>
                                      </p:tavLst>
                                    </p:anim>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41" presetClass="entr" presetSubtype="0" fill="hold" grpId="0" nodeType="clickEffect">
                                  <p:stCondLst>
                                    <p:cond delay="0"/>
                                  </p:stCondLst>
                                  <p:iterate type="lt">
                                    <p:tmPct val="10000"/>
                                  </p:iterate>
                                  <p:childTnLst>
                                    <p:set>
                                      <p:cBhvr>
                                        <p:cTn id="30" dur="1" fill="hold">
                                          <p:stCondLst>
                                            <p:cond delay="0"/>
                                          </p:stCondLst>
                                        </p:cTn>
                                        <p:tgtEl>
                                          <p:spTgt spid="8"/>
                                        </p:tgtEl>
                                        <p:attrNameLst>
                                          <p:attrName>style.visibility</p:attrName>
                                        </p:attrNameLst>
                                      </p:cBhvr>
                                      <p:to>
                                        <p:strVal val="visible"/>
                                      </p:to>
                                    </p:set>
                                    <p:anim calcmode="lin" valueType="num">
                                      <p:cBhvr>
                                        <p:cTn id="31"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32" dur="500" fill="hold"/>
                                        <p:tgtEl>
                                          <p:spTgt spid="8"/>
                                        </p:tgtEl>
                                        <p:attrNameLst>
                                          <p:attrName>ppt_y</p:attrName>
                                        </p:attrNameLst>
                                      </p:cBhvr>
                                      <p:tavLst>
                                        <p:tav tm="0">
                                          <p:val>
                                            <p:strVal val="#ppt_y"/>
                                          </p:val>
                                        </p:tav>
                                        <p:tav tm="100000">
                                          <p:val>
                                            <p:strVal val="#ppt_y"/>
                                          </p:val>
                                        </p:tav>
                                      </p:tavLst>
                                    </p:anim>
                                    <p:anim calcmode="lin" valueType="num">
                                      <p:cBhvr>
                                        <p:cTn id="33"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34"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35" dur="500" tmFilter="0,0; .5, 1; 1, 1"/>
                                        <p:tgtEl>
                                          <p:spTgt spid="8"/>
                                        </p:tgtEl>
                                      </p:cBhvr>
                                    </p:animEffect>
                                  </p:childTnLst>
                                </p:cTn>
                              </p:par>
                            </p:childTnLst>
                          </p:cTn>
                        </p:par>
                      </p:childTnLst>
                    </p:cTn>
                  </p:par>
                  <p:par>
                    <p:cTn id="36" fill="hold">
                      <p:stCondLst>
                        <p:cond delay="indefinite"/>
                      </p:stCondLst>
                      <p:childTnLst>
                        <p:par>
                          <p:cTn id="37" fill="hold">
                            <p:stCondLst>
                              <p:cond delay="0"/>
                            </p:stCondLst>
                            <p:childTnLst>
                              <p:par>
                                <p:cTn id="38" presetID="41" presetClass="entr" presetSubtype="0" fill="hold" grpId="0" nodeType="clickEffect">
                                  <p:stCondLst>
                                    <p:cond delay="0"/>
                                  </p:stCondLst>
                                  <p:iterate type="lt">
                                    <p:tmPct val="10000"/>
                                  </p:iterate>
                                  <p:childTnLst>
                                    <p:set>
                                      <p:cBhvr>
                                        <p:cTn id="39" dur="1" fill="hold">
                                          <p:stCondLst>
                                            <p:cond delay="0"/>
                                          </p:stCondLst>
                                        </p:cTn>
                                        <p:tgtEl>
                                          <p:spTgt spid="9"/>
                                        </p:tgtEl>
                                        <p:attrNameLst>
                                          <p:attrName>style.visibility</p:attrName>
                                        </p:attrNameLst>
                                      </p:cBhvr>
                                      <p:to>
                                        <p:strVal val="visible"/>
                                      </p:to>
                                    </p:set>
                                    <p:anim calcmode="lin" valueType="num">
                                      <p:cBhvr>
                                        <p:cTn id="40"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41" dur="500" fill="hold"/>
                                        <p:tgtEl>
                                          <p:spTgt spid="9"/>
                                        </p:tgtEl>
                                        <p:attrNameLst>
                                          <p:attrName>ppt_y</p:attrName>
                                        </p:attrNameLst>
                                      </p:cBhvr>
                                      <p:tavLst>
                                        <p:tav tm="0">
                                          <p:val>
                                            <p:strVal val="#ppt_y"/>
                                          </p:val>
                                        </p:tav>
                                        <p:tav tm="100000">
                                          <p:val>
                                            <p:strVal val="#ppt_y"/>
                                          </p:val>
                                        </p:tav>
                                      </p:tavLst>
                                    </p:anim>
                                    <p:anim calcmode="lin" valueType="num">
                                      <p:cBhvr>
                                        <p:cTn id="42"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43"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44" dur="500" tmFilter="0,0; .5, 1; 1, 1"/>
                                        <p:tgtEl>
                                          <p:spTgt spid="9"/>
                                        </p:tgtEl>
                                      </p:cBhvr>
                                    </p:animEffect>
                                  </p:childTnLst>
                                </p:cTn>
                              </p:par>
                            </p:childTnLst>
                          </p:cTn>
                        </p:par>
                      </p:childTnLst>
                    </p:cTn>
                  </p:par>
                  <p:par>
                    <p:cTn id="45" fill="hold">
                      <p:stCondLst>
                        <p:cond delay="indefinite"/>
                      </p:stCondLst>
                      <p:childTnLst>
                        <p:par>
                          <p:cTn id="46" fill="hold">
                            <p:stCondLst>
                              <p:cond delay="0"/>
                            </p:stCondLst>
                            <p:childTnLst>
                              <p:par>
                                <p:cTn id="47" presetID="41" presetClass="entr" presetSubtype="0" fill="hold" grpId="0" nodeType="clickEffect">
                                  <p:stCondLst>
                                    <p:cond delay="0"/>
                                  </p:stCondLst>
                                  <p:iterate type="lt">
                                    <p:tmPct val="10000"/>
                                  </p:iterate>
                                  <p:childTnLst>
                                    <p:set>
                                      <p:cBhvr>
                                        <p:cTn id="48" dur="1" fill="hold">
                                          <p:stCondLst>
                                            <p:cond delay="0"/>
                                          </p:stCondLst>
                                        </p:cTn>
                                        <p:tgtEl>
                                          <p:spTgt spid="10"/>
                                        </p:tgtEl>
                                        <p:attrNameLst>
                                          <p:attrName>style.visibility</p:attrName>
                                        </p:attrNameLst>
                                      </p:cBhvr>
                                      <p:to>
                                        <p:strVal val="visible"/>
                                      </p:to>
                                    </p:set>
                                    <p:anim calcmode="lin" valueType="num">
                                      <p:cBhvr>
                                        <p:cTn id="49"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50" dur="500" fill="hold"/>
                                        <p:tgtEl>
                                          <p:spTgt spid="10"/>
                                        </p:tgtEl>
                                        <p:attrNameLst>
                                          <p:attrName>ppt_y</p:attrName>
                                        </p:attrNameLst>
                                      </p:cBhvr>
                                      <p:tavLst>
                                        <p:tav tm="0">
                                          <p:val>
                                            <p:strVal val="#ppt_y"/>
                                          </p:val>
                                        </p:tav>
                                        <p:tav tm="100000">
                                          <p:val>
                                            <p:strVal val="#ppt_y"/>
                                          </p:val>
                                        </p:tav>
                                      </p:tavLst>
                                    </p:anim>
                                    <p:anim calcmode="lin" valueType="num">
                                      <p:cBhvr>
                                        <p:cTn id="51"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52"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53" dur="500" tmFilter="0,0; .5, 1; 1, 1"/>
                                        <p:tgtEl>
                                          <p:spTgt spid="10"/>
                                        </p:tgtEl>
                                      </p:cBhvr>
                                    </p:animEffect>
                                  </p:childTnLst>
                                </p:cTn>
                              </p:par>
                            </p:childTnLst>
                          </p:cTn>
                        </p:par>
                      </p:childTnLst>
                    </p:cTn>
                  </p:par>
                  <p:par>
                    <p:cTn id="54" fill="hold">
                      <p:stCondLst>
                        <p:cond delay="indefinite"/>
                      </p:stCondLst>
                      <p:childTnLst>
                        <p:par>
                          <p:cTn id="55" fill="hold">
                            <p:stCondLst>
                              <p:cond delay="0"/>
                            </p:stCondLst>
                            <p:childTnLst>
                              <p:par>
                                <p:cTn id="56" presetID="41" presetClass="entr" presetSubtype="0" fill="hold" grpId="0" nodeType="clickEffect">
                                  <p:stCondLst>
                                    <p:cond delay="0"/>
                                  </p:stCondLst>
                                  <p:iterate type="lt">
                                    <p:tmPct val="10000"/>
                                  </p:iterate>
                                  <p:childTnLst>
                                    <p:set>
                                      <p:cBhvr>
                                        <p:cTn id="57" dur="1" fill="hold">
                                          <p:stCondLst>
                                            <p:cond delay="0"/>
                                          </p:stCondLst>
                                        </p:cTn>
                                        <p:tgtEl>
                                          <p:spTgt spid="11"/>
                                        </p:tgtEl>
                                        <p:attrNameLst>
                                          <p:attrName>style.visibility</p:attrName>
                                        </p:attrNameLst>
                                      </p:cBhvr>
                                      <p:to>
                                        <p:strVal val="visible"/>
                                      </p:to>
                                    </p:set>
                                    <p:anim calcmode="lin" valueType="num">
                                      <p:cBhvr>
                                        <p:cTn id="58" dur="500" fill="hold"/>
                                        <p:tgtEl>
                                          <p:spTgt spid="11"/>
                                        </p:tgtEl>
                                        <p:attrNameLst>
                                          <p:attrName>ppt_x</p:attrName>
                                        </p:attrNameLst>
                                      </p:cBhvr>
                                      <p:tavLst>
                                        <p:tav tm="0">
                                          <p:val>
                                            <p:strVal val="#ppt_x"/>
                                          </p:val>
                                        </p:tav>
                                        <p:tav tm="50000">
                                          <p:val>
                                            <p:strVal val="#ppt_x+.1"/>
                                          </p:val>
                                        </p:tav>
                                        <p:tav tm="100000">
                                          <p:val>
                                            <p:strVal val="#ppt_x"/>
                                          </p:val>
                                        </p:tav>
                                      </p:tavLst>
                                    </p:anim>
                                    <p:anim calcmode="lin" valueType="num">
                                      <p:cBhvr>
                                        <p:cTn id="59" dur="500" fill="hold"/>
                                        <p:tgtEl>
                                          <p:spTgt spid="11"/>
                                        </p:tgtEl>
                                        <p:attrNameLst>
                                          <p:attrName>ppt_y</p:attrName>
                                        </p:attrNameLst>
                                      </p:cBhvr>
                                      <p:tavLst>
                                        <p:tav tm="0">
                                          <p:val>
                                            <p:strVal val="#ppt_y"/>
                                          </p:val>
                                        </p:tav>
                                        <p:tav tm="100000">
                                          <p:val>
                                            <p:strVal val="#ppt_y"/>
                                          </p:val>
                                        </p:tav>
                                      </p:tavLst>
                                    </p:anim>
                                    <p:anim calcmode="lin" valueType="num">
                                      <p:cBhvr>
                                        <p:cTn id="60" dur="500" fill="hold"/>
                                        <p:tgtEl>
                                          <p:spTgt spid="11"/>
                                        </p:tgtEl>
                                        <p:attrNameLst>
                                          <p:attrName>ppt_h</p:attrName>
                                        </p:attrNameLst>
                                      </p:cBhvr>
                                      <p:tavLst>
                                        <p:tav tm="0">
                                          <p:val>
                                            <p:strVal val="#ppt_h/10"/>
                                          </p:val>
                                        </p:tav>
                                        <p:tav tm="50000">
                                          <p:val>
                                            <p:strVal val="#ppt_h+.01"/>
                                          </p:val>
                                        </p:tav>
                                        <p:tav tm="100000">
                                          <p:val>
                                            <p:strVal val="#ppt_h"/>
                                          </p:val>
                                        </p:tav>
                                      </p:tavLst>
                                    </p:anim>
                                    <p:anim calcmode="lin" valueType="num">
                                      <p:cBhvr>
                                        <p:cTn id="61" dur="500" fill="hold"/>
                                        <p:tgtEl>
                                          <p:spTgt spid="11"/>
                                        </p:tgtEl>
                                        <p:attrNameLst>
                                          <p:attrName>ppt_w</p:attrName>
                                        </p:attrNameLst>
                                      </p:cBhvr>
                                      <p:tavLst>
                                        <p:tav tm="0">
                                          <p:val>
                                            <p:strVal val="#ppt_w/10"/>
                                          </p:val>
                                        </p:tav>
                                        <p:tav tm="50000">
                                          <p:val>
                                            <p:strVal val="#ppt_w+.01"/>
                                          </p:val>
                                        </p:tav>
                                        <p:tav tm="100000">
                                          <p:val>
                                            <p:strVal val="#ppt_w"/>
                                          </p:val>
                                        </p:tav>
                                      </p:tavLst>
                                    </p:anim>
                                    <p:animEffect transition="in" filter="fade">
                                      <p:cBhvr>
                                        <p:cTn id="62" dur="500" tmFilter="0,0; .5, 1; 1, 1"/>
                                        <p:tgtEl>
                                          <p:spTgt spid="11"/>
                                        </p:tgtEl>
                                      </p:cBhvr>
                                    </p:animEffect>
                                  </p:childTnLst>
                                </p:cTn>
                              </p:par>
                            </p:childTnLst>
                          </p:cTn>
                        </p:par>
                      </p:childTnLst>
                    </p:cTn>
                  </p:par>
                  <p:par>
                    <p:cTn id="63" fill="hold">
                      <p:stCondLst>
                        <p:cond delay="indefinite"/>
                      </p:stCondLst>
                      <p:childTnLst>
                        <p:par>
                          <p:cTn id="64" fill="hold">
                            <p:stCondLst>
                              <p:cond delay="0"/>
                            </p:stCondLst>
                            <p:childTnLst>
                              <p:par>
                                <p:cTn id="65" presetID="41" presetClass="entr" presetSubtype="0" fill="hold" grpId="0" nodeType="clickEffect">
                                  <p:stCondLst>
                                    <p:cond delay="0"/>
                                  </p:stCondLst>
                                  <p:iterate type="lt">
                                    <p:tmPct val="10000"/>
                                  </p:iterate>
                                  <p:childTnLst>
                                    <p:set>
                                      <p:cBhvr>
                                        <p:cTn id="66" dur="1" fill="hold">
                                          <p:stCondLst>
                                            <p:cond delay="0"/>
                                          </p:stCondLst>
                                        </p:cTn>
                                        <p:tgtEl>
                                          <p:spTgt spid="12"/>
                                        </p:tgtEl>
                                        <p:attrNameLst>
                                          <p:attrName>style.visibility</p:attrName>
                                        </p:attrNameLst>
                                      </p:cBhvr>
                                      <p:to>
                                        <p:strVal val="visible"/>
                                      </p:to>
                                    </p:set>
                                    <p:anim calcmode="lin" valueType="num">
                                      <p:cBhvr>
                                        <p:cTn id="67" dur="500" fill="hold"/>
                                        <p:tgtEl>
                                          <p:spTgt spid="12"/>
                                        </p:tgtEl>
                                        <p:attrNameLst>
                                          <p:attrName>ppt_x</p:attrName>
                                        </p:attrNameLst>
                                      </p:cBhvr>
                                      <p:tavLst>
                                        <p:tav tm="0">
                                          <p:val>
                                            <p:strVal val="#ppt_x"/>
                                          </p:val>
                                        </p:tav>
                                        <p:tav tm="50000">
                                          <p:val>
                                            <p:strVal val="#ppt_x+.1"/>
                                          </p:val>
                                        </p:tav>
                                        <p:tav tm="100000">
                                          <p:val>
                                            <p:strVal val="#ppt_x"/>
                                          </p:val>
                                        </p:tav>
                                      </p:tavLst>
                                    </p:anim>
                                    <p:anim calcmode="lin" valueType="num">
                                      <p:cBhvr>
                                        <p:cTn id="68" dur="500" fill="hold"/>
                                        <p:tgtEl>
                                          <p:spTgt spid="12"/>
                                        </p:tgtEl>
                                        <p:attrNameLst>
                                          <p:attrName>ppt_y</p:attrName>
                                        </p:attrNameLst>
                                      </p:cBhvr>
                                      <p:tavLst>
                                        <p:tav tm="0">
                                          <p:val>
                                            <p:strVal val="#ppt_y"/>
                                          </p:val>
                                        </p:tav>
                                        <p:tav tm="100000">
                                          <p:val>
                                            <p:strVal val="#ppt_y"/>
                                          </p:val>
                                        </p:tav>
                                      </p:tavLst>
                                    </p:anim>
                                    <p:anim calcmode="lin" valueType="num">
                                      <p:cBhvr>
                                        <p:cTn id="69" dur="500" fill="hold"/>
                                        <p:tgtEl>
                                          <p:spTgt spid="12"/>
                                        </p:tgtEl>
                                        <p:attrNameLst>
                                          <p:attrName>ppt_h</p:attrName>
                                        </p:attrNameLst>
                                      </p:cBhvr>
                                      <p:tavLst>
                                        <p:tav tm="0">
                                          <p:val>
                                            <p:strVal val="#ppt_h/10"/>
                                          </p:val>
                                        </p:tav>
                                        <p:tav tm="50000">
                                          <p:val>
                                            <p:strVal val="#ppt_h+.01"/>
                                          </p:val>
                                        </p:tav>
                                        <p:tav tm="100000">
                                          <p:val>
                                            <p:strVal val="#ppt_h"/>
                                          </p:val>
                                        </p:tav>
                                      </p:tavLst>
                                    </p:anim>
                                    <p:anim calcmode="lin" valueType="num">
                                      <p:cBhvr>
                                        <p:cTn id="70" dur="500" fill="hold"/>
                                        <p:tgtEl>
                                          <p:spTgt spid="12"/>
                                        </p:tgtEl>
                                        <p:attrNameLst>
                                          <p:attrName>ppt_w</p:attrName>
                                        </p:attrNameLst>
                                      </p:cBhvr>
                                      <p:tavLst>
                                        <p:tav tm="0">
                                          <p:val>
                                            <p:strVal val="#ppt_w/10"/>
                                          </p:val>
                                        </p:tav>
                                        <p:tav tm="50000">
                                          <p:val>
                                            <p:strVal val="#ppt_w+.01"/>
                                          </p:val>
                                        </p:tav>
                                        <p:tav tm="100000">
                                          <p:val>
                                            <p:strVal val="#ppt_w"/>
                                          </p:val>
                                        </p:tav>
                                      </p:tavLst>
                                    </p:anim>
                                    <p:animEffect transition="in" filter="fade">
                                      <p:cBhvr>
                                        <p:cTn id="71" dur="500" tmFilter="0,0; .5, 1; 1, 1"/>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247" y="5324475"/>
            <a:ext cx="2981325" cy="1533525"/>
          </a:xfrm>
          <a:prstGeom prst="rect">
            <a:avLst/>
          </a:prstGeom>
          <a:ln>
            <a:noFill/>
          </a:ln>
          <a:effectLst>
            <a:softEdge rad="112500"/>
          </a:effectLst>
        </p:spPr>
      </p:pic>
      <p:sp>
        <p:nvSpPr>
          <p:cNvPr id="5" name="Freeform 19"/>
          <p:cNvSpPr>
            <a:spLocks/>
          </p:cNvSpPr>
          <p:nvPr/>
        </p:nvSpPr>
        <p:spPr bwMode="gray">
          <a:xfrm>
            <a:off x="1692325" y="29028"/>
            <a:ext cx="9853684" cy="1359291"/>
          </a:xfrm>
          <a:custGeom>
            <a:avLst/>
            <a:gdLst/>
            <a:ahLst/>
            <a:cxnLst>
              <a:cxn ang="0">
                <a:pos x="266" y="42"/>
              </a:cxn>
              <a:cxn ang="0">
                <a:pos x="107" y="103"/>
              </a:cxn>
              <a:cxn ang="0">
                <a:pos x="69" y="200"/>
              </a:cxn>
              <a:cxn ang="0">
                <a:pos x="38" y="235"/>
              </a:cxn>
              <a:cxn ang="0">
                <a:pos x="15" y="332"/>
              </a:cxn>
              <a:cxn ang="0">
                <a:pos x="38" y="447"/>
              </a:cxn>
              <a:cxn ang="0">
                <a:pos x="198" y="587"/>
              </a:cxn>
              <a:cxn ang="0">
                <a:pos x="568" y="655"/>
              </a:cxn>
              <a:cxn ang="0">
                <a:pos x="928" y="699"/>
              </a:cxn>
              <a:cxn ang="0">
                <a:pos x="1751" y="746"/>
              </a:cxn>
              <a:cxn ang="0">
                <a:pos x="2388" y="739"/>
              </a:cxn>
              <a:cxn ang="0">
                <a:pos x="2624" y="761"/>
              </a:cxn>
              <a:cxn ang="0">
                <a:pos x="3030" y="737"/>
              </a:cxn>
              <a:cxn ang="0">
                <a:pos x="3707" y="640"/>
              </a:cxn>
              <a:cxn ang="0">
                <a:pos x="4057" y="579"/>
              </a:cxn>
              <a:cxn ang="0">
                <a:pos x="4225" y="526"/>
              </a:cxn>
              <a:cxn ang="0">
                <a:pos x="4331" y="508"/>
              </a:cxn>
              <a:cxn ang="0">
                <a:pos x="4225" y="491"/>
              </a:cxn>
              <a:cxn ang="0">
                <a:pos x="4346" y="526"/>
              </a:cxn>
              <a:cxn ang="0">
                <a:pos x="4643" y="455"/>
              </a:cxn>
              <a:cxn ang="0">
                <a:pos x="4849" y="341"/>
              </a:cxn>
              <a:cxn ang="0">
                <a:pos x="4674" y="279"/>
              </a:cxn>
              <a:cxn ang="0">
                <a:pos x="4110" y="297"/>
              </a:cxn>
              <a:cxn ang="0">
                <a:pos x="4293" y="297"/>
              </a:cxn>
              <a:cxn ang="0">
                <a:pos x="4651" y="200"/>
              </a:cxn>
              <a:cxn ang="0">
                <a:pos x="4514" y="147"/>
              </a:cxn>
              <a:cxn ang="0">
                <a:pos x="3920" y="174"/>
              </a:cxn>
              <a:cxn ang="0">
                <a:pos x="3966" y="147"/>
              </a:cxn>
              <a:cxn ang="0">
                <a:pos x="3578" y="121"/>
              </a:cxn>
              <a:cxn ang="0">
                <a:pos x="3159" y="165"/>
              </a:cxn>
              <a:cxn ang="0">
                <a:pos x="2260" y="187"/>
              </a:cxn>
              <a:cxn ang="0">
                <a:pos x="1880" y="175"/>
              </a:cxn>
              <a:cxn ang="0">
                <a:pos x="1460" y="175"/>
              </a:cxn>
              <a:cxn ang="0">
                <a:pos x="967" y="130"/>
              </a:cxn>
              <a:cxn ang="0">
                <a:pos x="746" y="59"/>
              </a:cxn>
              <a:cxn ang="0">
                <a:pos x="472" y="6"/>
              </a:cxn>
              <a:cxn ang="0">
                <a:pos x="306" y="4"/>
              </a:cxn>
            </a:cxnLst>
            <a:rect l="0" t="0" r="r" b="b"/>
            <a:pathLst>
              <a:path w="4864" h="769">
                <a:moveTo>
                  <a:pt x="306" y="4"/>
                </a:moveTo>
                <a:cubicBezTo>
                  <a:pt x="265" y="21"/>
                  <a:pt x="307" y="25"/>
                  <a:pt x="266" y="42"/>
                </a:cubicBezTo>
                <a:cubicBezTo>
                  <a:pt x="228" y="27"/>
                  <a:pt x="225" y="21"/>
                  <a:pt x="167" y="42"/>
                </a:cubicBezTo>
                <a:cubicBezTo>
                  <a:pt x="141" y="52"/>
                  <a:pt x="142" y="90"/>
                  <a:pt x="107" y="103"/>
                </a:cubicBezTo>
                <a:cubicBezTo>
                  <a:pt x="84" y="130"/>
                  <a:pt x="69" y="156"/>
                  <a:pt x="46" y="182"/>
                </a:cubicBezTo>
                <a:cubicBezTo>
                  <a:pt x="53" y="188"/>
                  <a:pt x="61" y="196"/>
                  <a:pt x="69" y="200"/>
                </a:cubicBezTo>
                <a:cubicBezTo>
                  <a:pt x="76" y="204"/>
                  <a:pt x="94" y="200"/>
                  <a:pt x="91" y="209"/>
                </a:cubicBezTo>
                <a:cubicBezTo>
                  <a:pt x="89" y="218"/>
                  <a:pt x="47" y="232"/>
                  <a:pt x="38" y="235"/>
                </a:cubicBezTo>
                <a:cubicBezTo>
                  <a:pt x="20" y="298"/>
                  <a:pt x="37" y="278"/>
                  <a:pt x="0" y="306"/>
                </a:cubicBezTo>
                <a:cubicBezTo>
                  <a:pt x="5" y="314"/>
                  <a:pt x="11" y="322"/>
                  <a:pt x="15" y="332"/>
                </a:cubicBezTo>
                <a:cubicBezTo>
                  <a:pt x="27" y="345"/>
                  <a:pt x="65" y="366"/>
                  <a:pt x="69" y="385"/>
                </a:cubicBezTo>
                <a:cubicBezTo>
                  <a:pt x="71" y="398"/>
                  <a:pt x="28" y="428"/>
                  <a:pt x="38" y="447"/>
                </a:cubicBezTo>
                <a:cubicBezTo>
                  <a:pt x="28" y="480"/>
                  <a:pt x="110" y="494"/>
                  <a:pt x="129" y="499"/>
                </a:cubicBezTo>
                <a:cubicBezTo>
                  <a:pt x="157" y="521"/>
                  <a:pt x="162" y="579"/>
                  <a:pt x="198" y="587"/>
                </a:cubicBezTo>
                <a:cubicBezTo>
                  <a:pt x="275" y="607"/>
                  <a:pt x="321" y="631"/>
                  <a:pt x="400" y="635"/>
                </a:cubicBezTo>
                <a:cubicBezTo>
                  <a:pt x="471" y="643"/>
                  <a:pt x="513" y="654"/>
                  <a:pt x="568" y="655"/>
                </a:cubicBezTo>
                <a:cubicBezTo>
                  <a:pt x="628" y="661"/>
                  <a:pt x="700" y="664"/>
                  <a:pt x="760" y="671"/>
                </a:cubicBezTo>
                <a:cubicBezTo>
                  <a:pt x="817" y="693"/>
                  <a:pt x="869" y="677"/>
                  <a:pt x="928" y="699"/>
                </a:cubicBezTo>
                <a:cubicBezTo>
                  <a:pt x="1070" y="753"/>
                  <a:pt x="1355" y="693"/>
                  <a:pt x="1355" y="693"/>
                </a:cubicBezTo>
                <a:cubicBezTo>
                  <a:pt x="1539" y="731"/>
                  <a:pt x="1520" y="737"/>
                  <a:pt x="1751" y="746"/>
                </a:cubicBezTo>
                <a:cubicBezTo>
                  <a:pt x="1912" y="769"/>
                  <a:pt x="1924" y="727"/>
                  <a:pt x="2228" y="743"/>
                </a:cubicBezTo>
                <a:cubicBezTo>
                  <a:pt x="2298" y="752"/>
                  <a:pt x="2337" y="736"/>
                  <a:pt x="2388" y="739"/>
                </a:cubicBezTo>
                <a:cubicBezTo>
                  <a:pt x="2439" y="742"/>
                  <a:pt x="2496" y="758"/>
                  <a:pt x="2535" y="762"/>
                </a:cubicBezTo>
                <a:cubicBezTo>
                  <a:pt x="2574" y="766"/>
                  <a:pt x="2586" y="753"/>
                  <a:pt x="2624" y="761"/>
                </a:cubicBezTo>
                <a:cubicBezTo>
                  <a:pt x="2654" y="767"/>
                  <a:pt x="2674" y="747"/>
                  <a:pt x="2710" y="746"/>
                </a:cubicBezTo>
                <a:cubicBezTo>
                  <a:pt x="2816" y="740"/>
                  <a:pt x="2923" y="740"/>
                  <a:pt x="3030" y="737"/>
                </a:cubicBezTo>
                <a:cubicBezTo>
                  <a:pt x="3165" y="698"/>
                  <a:pt x="3192" y="700"/>
                  <a:pt x="3372" y="693"/>
                </a:cubicBezTo>
                <a:cubicBezTo>
                  <a:pt x="3491" y="677"/>
                  <a:pt x="3585" y="649"/>
                  <a:pt x="3707" y="640"/>
                </a:cubicBezTo>
                <a:cubicBezTo>
                  <a:pt x="3778" y="612"/>
                  <a:pt x="3647" y="661"/>
                  <a:pt x="3814" y="623"/>
                </a:cubicBezTo>
                <a:cubicBezTo>
                  <a:pt x="3939" y="593"/>
                  <a:pt x="3882" y="589"/>
                  <a:pt x="4057" y="579"/>
                </a:cubicBezTo>
                <a:cubicBezTo>
                  <a:pt x="4154" y="551"/>
                  <a:pt x="4197" y="549"/>
                  <a:pt x="4316" y="543"/>
                </a:cubicBezTo>
                <a:cubicBezTo>
                  <a:pt x="4293" y="535"/>
                  <a:pt x="4233" y="529"/>
                  <a:pt x="4225" y="526"/>
                </a:cubicBezTo>
                <a:cubicBezTo>
                  <a:pt x="4217" y="523"/>
                  <a:pt x="4240" y="518"/>
                  <a:pt x="4247" y="517"/>
                </a:cubicBezTo>
                <a:cubicBezTo>
                  <a:pt x="4275" y="513"/>
                  <a:pt x="4303" y="511"/>
                  <a:pt x="4331" y="508"/>
                </a:cubicBezTo>
                <a:cubicBezTo>
                  <a:pt x="4303" y="505"/>
                  <a:pt x="4275" y="504"/>
                  <a:pt x="4247" y="499"/>
                </a:cubicBezTo>
                <a:cubicBezTo>
                  <a:pt x="4240" y="498"/>
                  <a:pt x="4221" y="499"/>
                  <a:pt x="4225" y="491"/>
                </a:cubicBezTo>
                <a:cubicBezTo>
                  <a:pt x="4230" y="480"/>
                  <a:pt x="4245" y="485"/>
                  <a:pt x="4255" y="482"/>
                </a:cubicBezTo>
                <a:cubicBezTo>
                  <a:pt x="4318" y="494"/>
                  <a:pt x="4297" y="507"/>
                  <a:pt x="4346" y="526"/>
                </a:cubicBezTo>
                <a:cubicBezTo>
                  <a:pt x="4398" y="511"/>
                  <a:pt x="4453" y="470"/>
                  <a:pt x="4506" y="464"/>
                </a:cubicBezTo>
                <a:cubicBezTo>
                  <a:pt x="4552" y="460"/>
                  <a:pt x="4598" y="458"/>
                  <a:pt x="4643" y="455"/>
                </a:cubicBezTo>
                <a:cubicBezTo>
                  <a:pt x="4690" y="420"/>
                  <a:pt x="4742" y="423"/>
                  <a:pt x="4795" y="411"/>
                </a:cubicBezTo>
                <a:cubicBezTo>
                  <a:pt x="4834" y="382"/>
                  <a:pt x="4813" y="403"/>
                  <a:pt x="4849" y="341"/>
                </a:cubicBezTo>
                <a:cubicBezTo>
                  <a:pt x="4854" y="332"/>
                  <a:pt x="4864" y="314"/>
                  <a:pt x="4864" y="314"/>
                </a:cubicBezTo>
                <a:cubicBezTo>
                  <a:pt x="4803" y="279"/>
                  <a:pt x="4742" y="285"/>
                  <a:pt x="4674" y="279"/>
                </a:cubicBezTo>
                <a:cubicBezTo>
                  <a:pt x="4490" y="287"/>
                  <a:pt x="4499" y="279"/>
                  <a:pt x="4384" y="306"/>
                </a:cubicBezTo>
                <a:cubicBezTo>
                  <a:pt x="4293" y="303"/>
                  <a:pt x="4202" y="303"/>
                  <a:pt x="4110" y="297"/>
                </a:cubicBezTo>
                <a:cubicBezTo>
                  <a:pt x="4103" y="297"/>
                  <a:pt x="4126" y="288"/>
                  <a:pt x="4133" y="288"/>
                </a:cubicBezTo>
                <a:cubicBezTo>
                  <a:pt x="4187" y="288"/>
                  <a:pt x="4240" y="294"/>
                  <a:pt x="4293" y="297"/>
                </a:cubicBezTo>
                <a:cubicBezTo>
                  <a:pt x="4391" y="282"/>
                  <a:pt x="4444" y="268"/>
                  <a:pt x="4552" y="262"/>
                </a:cubicBezTo>
                <a:cubicBezTo>
                  <a:pt x="4601" y="247"/>
                  <a:pt x="4610" y="232"/>
                  <a:pt x="4651" y="200"/>
                </a:cubicBezTo>
                <a:cubicBezTo>
                  <a:pt x="4609" y="188"/>
                  <a:pt x="4562" y="193"/>
                  <a:pt x="4521" y="174"/>
                </a:cubicBezTo>
                <a:cubicBezTo>
                  <a:pt x="4514" y="171"/>
                  <a:pt x="4516" y="156"/>
                  <a:pt x="4514" y="147"/>
                </a:cubicBezTo>
                <a:cubicBezTo>
                  <a:pt x="4141" y="166"/>
                  <a:pt x="4291" y="156"/>
                  <a:pt x="4065" y="174"/>
                </a:cubicBezTo>
                <a:cubicBezTo>
                  <a:pt x="4015" y="182"/>
                  <a:pt x="3972" y="194"/>
                  <a:pt x="3920" y="174"/>
                </a:cubicBezTo>
                <a:cubicBezTo>
                  <a:pt x="3911" y="171"/>
                  <a:pt x="3935" y="160"/>
                  <a:pt x="3943" y="156"/>
                </a:cubicBezTo>
                <a:cubicBezTo>
                  <a:pt x="3951" y="152"/>
                  <a:pt x="3958" y="150"/>
                  <a:pt x="3966" y="147"/>
                </a:cubicBezTo>
                <a:cubicBezTo>
                  <a:pt x="3918" y="110"/>
                  <a:pt x="3968" y="135"/>
                  <a:pt x="3935" y="77"/>
                </a:cubicBezTo>
                <a:cubicBezTo>
                  <a:pt x="3812" y="86"/>
                  <a:pt x="3702" y="113"/>
                  <a:pt x="3578" y="121"/>
                </a:cubicBezTo>
                <a:cubicBezTo>
                  <a:pt x="3524" y="128"/>
                  <a:pt x="3477" y="135"/>
                  <a:pt x="3425" y="156"/>
                </a:cubicBezTo>
                <a:cubicBezTo>
                  <a:pt x="3342" y="188"/>
                  <a:pt x="3248" y="162"/>
                  <a:pt x="3159" y="165"/>
                </a:cubicBezTo>
                <a:cubicBezTo>
                  <a:pt x="2928" y="254"/>
                  <a:pt x="2813" y="169"/>
                  <a:pt x="2544" y="191"/>
                </a:cubicBezTo>
                <a:cubicBezTo>
                  <a:pt x="2445" y="200"/>
                  <a:pt x="2305" y="198"/>
                  <a:pt x="2260" y="187"/>
                </a:cubicBezTo>
                <a:cubicBezTo>
                  <a:pt x="2172" y="153"/>
                  <a:pt x="2149" y="194"/>
                  <a:pt x="2056" y="195"/>
                </a:cubicBezTo>
                <a:cubicBezTo>
                  <a:pt x="1964" y="187"/>
                  <a:pt x="1913" y="188"/>
                  <a:pt x="1880" y="175"/>
                </a:cubicBezTo>
                <a:cubicBezTo>
                  <a:pt x="1790" y="181"/>
                  <a:pt x="1677" y="212"/>
                  <a:pt x="1591" y="191"/>
                </a:cubicBezTo>
                <a:cubicBezTo>
                  <a:pt x="1548" y="181"/>
                  <a:pt x="1503" y="186"/>
                  <a:pt x="1460" y="175"/>
                </a:cubicBezTo>
                <a:cubicBezTo>
                  <a:pt x="1435" y="185"/>
                  <a:pt x="1426" y="155"/>
                  <a:pt x="1401" y="165"/>
                </a:cubicBezTo>
                <a:cubicBezTo>
                  <a:pt x="1252" y="156"/>
                  <a:pt x="1118" y="135"/>
                  <a:pt x="967" y="130"/>
                </a:cubicBezTo>
                <a:cubicBezTo>
                  <a:pt x="926" y="125"/>
                  <a:pt x="836" y="116"/>
                  <a:pt x="799" y="103"/>
                </a:cubicBezTo>
                <a:cubicBezTo>
                  <a:pt x="798" y="103"/>
                  <a:pt x="754" y="62"/>
                  <a:pt x="746" y="59"/>
                </a:cubicBezTo>
                <a:cubicBezTo>
                  <a:pt x="686" y="39"/>
                  <a:pt x="609" y="39"/>
                  <a:pt x="548" y="33"/>
                </a:cubicBezTo>
                <a:cubicBezTo>
                  <a:pt x="523" y="22"/>
                  <a:pt x="497" y="17"/>
                  <a:pt x="472" y="6"/>
                </a:cubicBezTo>
                <a:cubicBezTo>
                  <a:pt x="441" y="9"/>
                  <a:pt x="411" y="11"/>
                  <a:pt x="381" y="15"/>
                </a:cubicBezTo>
                <a:cubicBezTo>
                  <a:pt x="353" y="15"/>
                  <a:pt x="325" y="0"/>
                  <a:pt x="306" y="4"/>
                </a:cubicBezTo>
                <a:close/>
              </a:path>
            </a:pathLst>
          </a:custGeom>
          <a:solidFill>
            <a:srgbClr val="C00000"/>
          </a:solidFill>
          <a:ln w="9525">
            <a:noFill/>
            <a:round/>
            <a:headEnd/>
            <a:tailEnd/>
          </a:ln>
          <a:effectLst/>
        </p:spPr>
        <p:txBody>
          <a:bodyPr/>
          <a:lstStyle/>
          <a:p>
            <a:pPr algn="ctr"/>
            <a:endParaRPr lang="ar-SA" sz="3200" b="1" dirty="0">
              <a:ln w="12700">
                <a:solidFill>
                  <a:schemeClr val="accent5"/>
                </a:solidFill>
                <a:prstDash val="solid"/>
              </a:ln>
              <a:pattFill prst="ltDnDiag">
                <a:fgClr>
                  <a:schemeClr val="accent5">
                    <a:lumMod val="60000"/>
                    <a:lumOff val="40000"/>
                  </a:schemeClr>
                </a:fgClr>
                <a:bgClr>
                  <a:schemeClr val="bg1"/>
                </a:bgClr>
              </a:pattFill>
            </a:endParaRPr>
          </a:p>
          <a:p>
            <a:pPr algn="ctr"/>
            <a:r>
              <a:rPr lang="ar-SA" sz="3200" b="1" dirty="0">
                <a:ln w="12700">
                  <a:solidFill>
                    <a:schemeClr val="accent5"/>
                  </a:solidFill>
                  <a:prstDash val="solid"/>
                </a:ln>
                <a:pattFill prst="ltDnDiag">
                  <a:fgClr>
                    <a:schemeClr val="accent5">
                      <a:lumMod val="60000"/>
                      <a:lumOff val="40000"/>
                    </a:schemeClr>
                  </a:fgClr>
                  <a:bgClr>
                    <a:schemeClr val="bg1"/>
                  </a:bgClr>
                </a:pattFill>
              </a:rPr>
              <a:t>مشاكل الرضاعة في الأسبوع الأول والثاني</a:t>
            </a:r>
          </a:p>
        </p:txBody>
      </p:sp>
      <p:graphicFrame>
        <p:nvGraphicFramePr>
          <p:cNvPr id="39" name="رسم تخطيطي 38"/>
          <p:cNvGraphicFramePr/>
          <p:nvPr>
            <p:extLst>
              <p:ext uri="{D42A27DB-BD31-4B8C-83A1-F6EECF244321}">
                <p14:modId xmlns:p14="http://schemas.microsoft.com/office/powerpoint/2010/main" val="2935646173"/>
              </p:ext>
            </p:extLst>
          </p:nvPr>
        </p:nvGraphicFramePr>
        <p:xfrm>
          <a:off x="4110228" y="1224633"/>
          <a:ext cx="4589462"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19460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fade">
                                      <p:cBhvr>
                                        <p:cTn id="7"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9" grpId="0">
        <p:bldAsOne/>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247" y="5324475"/>
            <a:ext cx="2981325" cy="1533525"/>
          </a:xfrm>
          <a:prstGeom prst="rect">
            <a:avLst/>
          </a:prstGeom>
          <a:ln>
            <a:noFill/>
          </a:ln>
          <a:effectLst>
            <a:softEdge rad="112500"/>
          </a:effectLst>
        </p:spPr>
      </p:pic>
      <p:graphicFrame>
        <p:nvGraphicFramePr>
          <p:cNvPr id="5" name="رسم تخطيطي 4"/>
          <p:cNvGraphicFramePr/>
          <p:nvPr>
            <p:extLst>
              <p:ext uri="{D42A27DB-BD31-4B8C-83A1-F6EECF244321}">
                <p14:modId xmlns:p14="http://schemas.microsoft.com/office/powerpoint/2010/main" val="3938161211"/>
              </p:ext>
            </p:extLst>
          </p:nvPr>
        </p:nvGraphicFramePr>
        <p:xfrm>
          <a:off x="1930400" y="528913"/>
          <a:ext cx="9880600" cy="24301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رسم تخطيطي 5"/>
          <p:cNvGraphicFramePr/>
          <p:nvPr>
            <p:extLst>
              <p:ext uri="{D42A27DB-BD31-4B8C-83A1-F6EECF244321}">
                <p14:modId xmlns:p14="http://schemas.microsoft.com/office/powerpoint/2010/main" val="4175449286"/>
              </p:ext>
            </p:extLst>
          </p:nvPr>
        </p:nvGraphicFramePr>
        <p:xfrm>
          <a:off x="2195512" y="3411813"/>
          <a:ext cx="9309100" cy="209177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466245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Graphic spid="6" grpId="0">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247" y="5324475"/>
            <a:ext cx="2981325" cy="1533525"/>
          </a:xfrm>
          <a:prstGeom prst="rect">
            <a:avLst/>
          </a:prstGeom>
          <a:ln>
            <a:noFill/>
          </a:ln>
          <a:effectLst>
            <a:softEdge rad="112500"/>
          </a:effectLst>
        </p:spPr>
      </p:pic>
      <p:graphicFrame>
        <p:nvGraphicFramePr>
          <p:cNvPr id="5" name="رسم تخطيطي 4"/>
          <p:cNvGraphicFramePr/>
          <p:nvPr>
            <p:extLst>
              <p:ext uri="{D42A27DB-BD31-4B8C-83A1-F6EECF244321}">
                <p14:modId xmlns:p14="http://schemas.microsoft.com/office/powerpoint/2010/main" val="2298520076"/>
              </p:ext>
            </p:extLst>
          </p:nvPr>
        </p:nvGraphicFramePr>
        <p:xfrm>
          <a:off x="1335314" y="298751"/>
          <a:ext cx="95504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322613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p:txBody>
          <a:bodyPr/>
          <a:lstStyle/>
          <a:p>
            <a:endParaRPr lang="ar-SA"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247" y="5324475"/>
            <a:ext cx="2981325" cy="1533525"/>
          </a:xfrm>
          <a:prstGeom prst="rect">
            <a:avLst/>
          </a:prstGeom>
          <a:ln>
            <a:noFill/>
          </a:ln>
          <a:effectLst>
            <a:softEdge rad="112500"/>
          </a:effectLst>
        </p:spPr>
      </p:pic>
      <p:sp>
        <p:nvSpPr>
          <p:cNvPr id="6" name="AutoShape 3"/>
          <p:cNvSpPr>
            <a:spLocks noChangeArrowheads="1"/>
          </p:cNvSpPr>
          <p:nvPr/>
        </p:nvSpPr>
        <p:spPr bwMode="gray">
          <a:xfrm>
            <a:off x="9142412" y="3722859"/>
            <a:ext cx="2870139" cy="2644347"/>
          </a:xfrm>
          <a:custGeom>
            <a:avLst/>
            <a:gdLst>
              <a:gd name="G0" fmla="+- 1914 0 0"/>
              <a:gd name="G1" fmla="+- 21600 0 1914"/>
              <a:gd name="G2" fmla="+- 21600 0 1914"/>
              <a:gd name="G3" fmla="*/ G0 2929 10000"/>
              <a:gd name="G4" fmla="+- 21600 0 G3"/>
              <a:gd name="G5" fmla="+- 21600 0 G3"/>
              <a:gd name="T0" fmla="*/ 10800 w 21600"/>
              <a:gd name="T1" fmla="*/ 0 h 21600"/>
              <a:gd name="T2" fmla="*/ 3163 w 21600"/>
              <a:gd name="T3" fmla="*/ 3163 h 21600"/>
              <a:gd name="T4" fmla="*/ 0 w 21600"/>
              <a:gd name="T5" fmla="*/ 10800 h 21600"/>
              <a:gd name="T6" fmla="*/ 3163 w 21600"/>
              <a:gd name="T7" fmla="*/ 18437 h 21600"/>
              <a:gd name="T8" fmla="*/ 10800 w 21600"/>
              <a:gd name="T9" fmla="*/ 21600 h 21600"/>
              <a:gd name="T10" fmla="*/ 18437 w 21600"/>
              <a:gd name="T11" fmla="*/ 18437 h 21600"/>
              <a:gd name="T12" fmla="*/ 21600 w 21600"/>
              <a:gd name="T13" fmla="*/ 10800 h 21600"/>
              <a:gd name="T14" fmla="*/ 18437 w 21600"/>
              <a:gd name="T15" fmla="*/ 3163 h 21600"/>
              <a:gd name="T16" fmla="*/ 3163 w 21600"/>
              <a:gd name="T17" fmla="*/ 3163 h 21600"/>
              <a:gd name="T18" fmla="*/ 18437 w 21600"/>
              <a:gd name="T19" fmla="*/ 184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914" y="10800"/>
                </a:moveTo>
                <a:cubicBezTo>
                  <a:pt x="1914" y="15708"/>
                  <a:pt x="5892" y="19686"/>
                  <a:pt x="10800" y="19686"/>
                </a:cubicBezTo>
                <a:cubicBezTo>
                  <a:pt x="15708" y="19686"/>
                  <a:pt x="19686" y="15708"/>
                  <a:pt x="19686" y="10800"/>
                </a:cubicBezTo>
                <a:cubicBezTo>
                  <a:pt x="19686" y="5892"/>
                  <a:pt x="15708" y="1914"/>
                  <a:pt x="10800" y="1914"/>
                </a:cubicBezTo>
                <a:cubicBezTo>
                  <a:pt x="5892" y="1914"/>
                  <a:pt x="1914" y="5892"/>
                  <a:pt x="1914" y="10800"/>
                </a:cubicBezTo>
                <a:close/>
              </a:path>
            </a:pathLst>
          </a:custGeom>
          <a:ln>
            <a:headEnd/>
            <a:tailEnd/>
          </a:ln>
        </p:spPr>
        <p:style>
          <a:lnRef idx="0">
            <a:schemeClr val="accent2"/>
          </a:lnRef>
          <a:fillRef idx="3">
            <a:schemeClr val="accent2"/>
          </a:fillRef>
          <a:effectRef idx="3">
            <a:schemeClr val="accent2"/>
          </a:effectRef>
          <a:fontRef idx="minor">
            <a:schemeClr val="lt1"/>
          </a:fontRef>
        </p:style>
        <p:txBody>
          <a:bodyPr wrap="none" anchor="ctr"/>
          <a:lstStyle/>
          <a:p>
            <a:endParaRPr lang="ar-SA"/>
          </a:p>
        </p:txBody>
      </p:sp>
      <p:sp>
        <p:nvSpPr>
          <p:cNvPr id="7" name="Oval 4"/>
          <p:cNvSpPr>
            <a:spLocks noChangeArrowheads="1"/>
          </p:cNvSpPr>
          <p:nvPr/>
        </p:nvSpPr>
        <p:spPr bwMode="gray">
          <a:xfrm>
            <a:off x="9230179" y="3982581"/>
            <a:ext cx="2694603" cy="2130601"/>
          </a:xfrm>
          <a:prstGeom prst="ellipse">
            <a:avLst/>
          </a:prstGeom>
          <a:ln>
            <a:headEnd/>
            <a:tailEnd/>
          </a:ln>
        </p:spPr>
        <p:style>
          <a:lnRef idx="3">
            <a:schemeClr val="lt1"/>
          </a:lnRef>
          <a:fillRef idx="1">
            <a:schemeClr val="accent1"/>
          </a:fillRef>
          <a:effectRef idx="1">
            <a:schemeClr val="accent1"/>
          </a:effectRef>
          <a:fontRef idx="minor">
            <a:schemeClr val="lt1"/>
          </a:fontRef>
        </p:style>
        <p:txBody>
          <a:bodyPr wrap="none" anchor="ctr"/>
          <a:lstStyle/>
          <a:p>
            <a:endParaRPr lang="ar-SA"/>
          </a:p>
        </p:txBody>
      </p:sp>
      <p:sp>
        <p:nvSpPr>
          <p:cNvPr id="8" name="AutoShape 5"/>
          <p:cNvSpPr>
            <a:spLocks noChangeArrowheads="1"/>
          </p:cNvSpPr>
          <p:nvPr/>
        </p:nvSpPr>
        <p:spPr bwMode="gray">
          <a:xfrm>
            <a:off x="1908163" y="4265657"/>
            <a:ext cx="7915300" cy="1298784"/>
          </a:xfrm>
          <a:prstGeom prst="roundRect">
            <a:avLst>
              <a:gd name="adj" fmla="val 50000"/>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eaLnBrk="0" hangingPunct="0"/>
            <a:r>
              <a:rPr lang="ar-SA" sz="2000" b="1" dirty="0">
                <a:solidFill>
                  <a:schemeClr val="accent4">
                    <a:lumMod val="75000"/>
                  </a:schemeClr>
                </a:solidFill>
              </a:rPr>
              <a:t>النظام المختلط:</a:t>
            </a:r>
          </a:p>
          <a:p>
            <a:pPr algn="r" eaLnBrk="0" hangingPunct="0"/>
            <a:r>
              <a:rPr lang="ar-SA" sz="2000" b="1" dirty="0">
                <a:solidFill>
                  <a:srgbClr val="D27D00"/>
                </a:solidFill>
              </a:rPr>
              <a:t>يرضع فيه الطفل رضاعة طباعية مع إضافة رضعات صناعية </a:t>
            </a:r>
          </a:p>
          <a:p>
            <a:pPr algn="r" eaLnBrk="0" hangingPunct="0"/>
            <a:r>
              <a:rPr lang="ar-SA" sz="2000" b="1" dirty="0">
                <a:solidFill>
                  <a:srgbClr val="D27D00"/>
                </a:solidFill>
              </a:rPr>
              <a:t>في حالة عدم كفاية لبن الأم أو في حالة المرأة العاملة</a:t>
            </a:r>
            <a:endParaRPr lang="en-US" sz="2000" b="1" dirty="0">
              <a:solidFill>
                <a:srgbClr val="0000FF"/>
              </a:solidFill>
            </a:endParaRPr>
          </a:p>
        </p:txBody>
      </p:sp>
      <p:sp>
        <p:nvSpPr>
          <p:cNvPr id="9" name="AutoShape 6"/>
          <p:cNvSpPr>
            <a:spLocks noChangeArrowheads="1"/>
          </p:cNvSpPr>
          <p:nvPr/>
        </p:nvSpPr>
        <p:spPr bwMode="gray">
          <a:xfrm>
            <a:off x="2514571" y="5704764"/>
            <a:ext cx="7453820" cy="561752"/>
          </a:xfrm>
          <a:prstGeom prst="roundRect">
            <a:avLst>
              <a:gd name="adj" fmla="val 50000"/>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eaLnBrk="0" hangingPunct="0"/>
            <a:r>
              <a:rPr lang="ar-SA" b="1" dirty="0">
                <a:solidFill>
                  <a:schemeClr val="accent4">
                    <a:lumMod val="75000"/>
                  </a:schemeClr>
                </a:solidFill>
              </a:rPr>
              <a:t>نظام الرضاعة الصناعية فقط</a:t>
            </a:r>
            <a:endParaRPr lang="en-US" b="1" dirty="0">
              <a:solidFill>
                <a:schemeClr val="accent4">
                  <a:lumMod val="75000"/>
                </a:schemeClr>
              </a:solidFill>
            </a:endParaRPr>
          </a:p>
        </p:txBody>
      </p:sp>
      <p:sp>
        <p:nvSpPr>
          <p:cNvPr id="13" name="Text Box 10"/>
          <p:cNvSpPr txBox="1">
            <a:spLocks noChangeArrowheads="1"/>
          </p:cNvSpPr>
          <p:nvPr/>
        </p:nvSpPr>
        <p:spPr bwMode="gray">
          <a:xfrm>
            <a:off x="9859580" y="4379915"/>
            <a:ext cx="1554675" cy="1200329"/>
          </a:xfrm>
          <a:prstGeom prst="rect">
            <a:avLst/>
          </a:prstGeom>
          <a:noFill/>
          <a:ln w="9525" algn="ctr">
            <a:noFill/>
            <a:miter lim="800000"/>
            <a:headEnd/>
            <a:tailEnd/>
          </a:ln>
          <a:effectLst>
            <a:outerShdw dist="35921" dir="2700000" algn="ctr" rotWithShape="0">
              <a:srgbClr val="000000"/>
            </a:outerShdw>
          </a:effectLst>
        </p:spPr>
        <p:txBody>
          <a:bodyPr wrap="square">
            <a:spAutoFit/>
          </a:bodyPr>
          <a:lstStyle/>
          <a:p>
            <a:pPr algn="ctr" eaLnBrk="0" hangingPunct="0"/>
            <a:r>
              <a:rPr lang="ar-SA" sz="2400" b="1" dirty="0">
                <a:solidFill>
                  <a:srgbClr val="FFFFFF"/>
                </a:solidFill>
                <a:effectLst>
                  <a:outerShdw blurRad="38100" dist="38100" dir="2700000" algn="tl">
                    <a:srgbClr val="C0C0C0"/>
                  </a:outerShdw>
                </a:effectLst>
              </a:rPr>
              <a:t>نظام </a:t>
            </a:r>
          </a:p>
          <a:p>
            <a:pPr algn="ctr" eaLnBrk="0" hangingPunct="0"/>
            <a:r>
              <a:rPr lang="ar-SA" sz="2400" b="1" dirty="0">
                <a:solidFill>
                  <a:srgbClr val="FFFFFF"/>
                </a:solidFill>
                <a:effectLst>
                  <a:outerShdw blurRad="38100" dist="38100" dir="2700000" algn="tl">
                    <a:srgbClr val="C0C0C0"/>
                  </a:outerShdw>
                </a:effectLst>
              </a:rPr>
              <a:t>الرضاعة </a:t>
            </a:r>
          </a:p>
          <a:p>
            <a:pPr algn="ctr" eaLnBrk="0" hangingPunct="0"/>
            <a:r>
              <a:rPr lang="ar-SA" sz="2400" b="1" dirty="0">
                <a:solidFill>
                  <a:srgbClr val="FFFFFF"/>
                </a:solidFill>
                <a:effectLst>
                  <a:outerShdw blurRad="38100" dist="38100" dir="2700000" algn="tl">
                    <a:srgbClr val="C0C0C0"/>
                  </a:outerShdw>
                </a:effectLst>
              </a:rPr>
              <a:t>الصناعية</a:t>
            </a:r>
            <a:endParaRPr lang="en-US" sz="2400" b="1" dirty="0">
              <a:solidFill>
                <a:srgbClr val="FFFFFF"/>
              </a:solidFill>
              <a:effectLst>
                <a:outerShdw blurRad="38100" dist="38100" dir="2700000" algn="tl">
                  <a:srgbClr val="C0C0C0"/>
                </a:outerShdw>
              </a:effectLst>
            </a:endParaRPr>
          </a:p>
        </p:txBody>
      </p:sp>
      <p:graphicFrame>
        <p:nvGraphicFramePr>
          <p:cNvPr id="17" name="رسم تخطيطي 16"/>
          <p:cNvGraphicFramePr/>
          <p:nvPr>
            <p:extLst>
              <p:ext uri="{D42A27DB-BD31-4B8C-83A1-F6EECF244321}">
                <p14:modId xmlns:p14="http://schemas.microsoft.com/office/powerpoint/2010/main" val="2517379440"/>
              </p:ext>
            </p:extLst>
          </p:nvPr>
        </p:nvGraphicFramePr>
        <p:xfrm>
          <a:off x="2195512" y="376513"/>
          <a:ext cx="9309100" cy="258434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66602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35"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750"/>
                                        <p:tgtEl>
                                          <p:spTgt spid="6"/>
                                        </p:tgtEl>
                                      </p:cBhvr>
                                    </p:animEffect>
                                    <p:anim calcmode="lin" valueType="num">
                                      <p:cBhvr>
                                        <p:cTn id="13" dur="750" fill="hold"/>
                                        <p:tgtEl>
                                          <p:spTgt spid="6"/>
                                        </p:tgtEl>
                                        <p:attrNameLst>
                                          <p:attrName>style.rotation</p:attrName>
                                        </p:attrNameLst>
                                      </p:cBhvr>
                                      <p:tavLst>
                                        <p:tav tm="0">
                                          <p:val>
                                            <p:fltVal val="720"/>
                                          </p:val>
                                        </p:tav>
                                        <p:tav tm="100000">
                                          <p:val>
                                            <p:fltVal val="0"/>
                                          </p:val>
                                        </p:tav>
                                      </p:tavLst>
                                    </p:anim>
                                    <p:anim calcmode="lin" valueType="num">
                                      <p:cBhvr>
                                        <p:cTn id="14" dur="750" fill="hold"/>
                                        <p:tgtEl>
                                          <p:spTgt spid="6"/>
                                        </p:tgtEl>
                                        <p:attrNameLst>
                                          <p:attrName>ppt_h</p:attrName>
                                        </p:attrNameLst>
                                      </p:cBhvr>
                                      <p:tavLst>
                                        <p:tav tm="0">
                                          <p:val>
                                            <p:fltVal val="0"/>
                                          </p:val>
                                        </p:tav>
                                        <p:tav tm="100000">
                                          <p:val>
                                            <p:strVal val="#ppt_h"/>
                                          </p:val>
                                        </p:tav>
                                      </p:tavLst>
                                    </p:anim>
                                    <p:anim calcmode="lin" valueType="num">
                                      <p:cBhvr>
                                        <p:cTn id="15" dur="750" fill="hold"/>
                                        <p:tgtEl>
                                          <p:spTgt spid="6"/>
                                        </p:tgtEl>
                                        <p:attrNameLst>
                                          <p:attrName>ppt_w</p:attrName>
                                        </p:attrNameLst>
                                      </p:cBhvr>
                                      <p:tavLst>
                                        <p:tav tm="0">
                                          <p:val>
                                            <p:fltVal val="0"/>
                                          </p:val>
                                        </p:tav>
                                        <p:tav tm="100000">
                                          <p:val>
                                            <p:strVal val="#ppt_w"/>
                                          </p:val>
                                        </p:tav>
                                      </p:tavLst>
                                    </p:anim>
                                  </p:childTnLst>
                                </p:cTn>
                              </p:par>
                              <p:par>
                                <p:cTn id="16" presetID="35" presetClass="entr" presetSubtype="0" fill="hold" grpId="0"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2000"/>
                                        <p:tgtEl>
                                          <p:spTgt spid="13"/>
                                        </p:tgtEl>
                                      </p:cBhvr>
                                    </p:animEffect>
                                    <p:anim calcmode="lin" valueType="num">
                                      <p:cBhvr>
                                        <p:cTn id="19" dur="2000" fill="hold"/>
                                        <p:tgtEl>
                                          <p:spTgt spid="13"/>
                                        </p:tgtEl>
                                        <p:attrNameLst>
                                          <p:attrName>style.rotation</p:attrName>
                                        </p:attrNameLst>
                                      </p:cBhvr>
                                      <p:tavLst>
                                        <p:tav tm="0">
                                          <p:val>
                                            <p:fltVal val="720"/>
                                          </p:val>
                                        </p:tav>
                                        <p:tav tm="100000">
                                          <p:val>
                                            <p:fltVal val="0"/>
                                          </p:val>
                                        </p:tav>
                                      </p:tavLst>
                                    </p:anim>
                                    <p:anim calcmode="lin" valueType="num">
                                      <p:cBhvr>
                                        <p:cTn id="20" dur="2000" fill="hold"/>
                                        <p:tgtEl>
                                          <p:spTgt spid="13"/>
                                        </p:tgtEl>
                                        <p:attrNameLst>
                                          <p:attrName>ppt_h</p:attrName>
                                        </p:attrNameLst>
                                      </p:cBhvr>
                                      <p:tavLst>
                                        <p:tav tm="0">
                                          <p:val>
                                            <p:fltVal val="0"/>
                                          </p:val>
                                        </p:tav>
                                        <p:tav tm="100000">
                                          <p:val>
                                            <p:strVal val="#ppt_h"/>
                                          </p:val>
                                        </p:tav>
                                      </p:tavLst>
                                    </p:anim>
                                    <p:anim calcmode="lin" valueType="num">
                                      <p:cBhvr>
                                        <p:cTn id="21" dur="2000" fill="hold"/>
                                        <p:tgtEl>
                                          <p:spTgt spid="13"/>
                                        </p:tgtEl>
                                        <p:attrNameLst>
                                          <p:attrName>ppt_w</p:attrName>
                                        </p:attrNameLst>
                                      </p:cBhvr>
                                      <p:tavLst>
                                        <p:tav tm="0">
                                          <p:val>
                                            <p:fltVal val="0"/>
                                          </p:val>
                                        </p:tav>
                                        <p:tav tm="100000">
                                          <p:val>
                                            <p:strVal val="#ppt_w"/>
                                          </p:val>
                                        </p:tav>
                                      </p:tavLst>
                                    </p:anim>
                                  </p:childTnLst>
                                </p:cTn>
                              </p:par>
                              <p:par>
                                <p:cTn id="22" presetID="35" presetClass="entr" presetSubtype="0"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2000"/>
                                        <p:tgtEl>
                                          <p:spTgt spid="7"/>
                                        </p:tgtEl>
                                      </p:cBhvr>
                                    </p:animEffect>
                                    <p:anim calcmode="lin" valueType="num">
                                      <p:cBhvr>
                                        <p:cTn id="25" dur="2000" fill="hold"/>
                                        <p:tgtEl>
                                          <p:spTgt spid="7"/>
                                        </p:tgtEl>
                                        <p:attrNameLst>
                                          <p:attrName>style.rotation</p:attrName>
                                        </p:attrNameLst>
                                      </p:cBhvr>
                                      <p:tavLst>
                                        <p:tav tm="0">
                                          <p:val>
                                            <p:fltVal val="720"/>
                                          </p:val>
                                        </p:tav>
                                        <p:tav tm="100000">
                                          <p:val>
                                            <p:fltVal val="0"/>
                                          </p:val>
                                        </p:tav>
                                      </p:tavLst>
                                    </p:anim>
                                    <p:anim calcmode="lin" valueType="num">
                                      <p:cBhvr>
                                        <p:cTn id="26" dur="2000" fill="hold"/>
                                        <p:tgtEl>
                                          <p:spTgt spid="7"/>
                                        </p:tgtEl>
                                        <p:attrNameLst>
                                          <p:attrName>ppt_h</p:attrName>
                                        </p:attrNameLst>
                                      </p:cBhvr>
                                      <p:tavLst>
                                        <p:tav tm="0">
                                          <p:val>
                                            <p:fltVal val="0"/>
                                          </p:val>
                                        </p:tav>
                                        <p:tav tm="100000">
                                          <p:val>
                                            <p:strVal val="#ppt_h"/>
                                          </p:val>
                                        </p:tav>
                                      </p:tavLst>
                                    </p:anim>
                                    <p:anim calcmode="lin" valueType="num">
                                      <p:cBhvr>
                                        <p:cTn id="27" dur="2000" fill="hold"/>
                                        <p:tgtEl>
                                          <p:spTgt spid="7"/>
                                        </p:tgtEl>
                                        <p:attrNameLst>
                                          <p:attrName>ppt_w</p:attrName>
                                        </p:attrNameLst>
                                      </p:cBhvr>
                                      <p:tavLst>
                                        <p:tav tm="0">
                                          <p:val>
                                            <p:fltVal val="0"/>
                                          </p:val>
                                        </p:tav>
                                        <p:tav tm="100000">
                                          <p:val>
                                            <p:strVal val="#ppt_w"/>
                                          </p:val>
                                        </p:tav>
                                      </p:tavLst>
                                    </p:anim>
                                  </p:childTnLst>
                                </p:cTn>
                              </p:par>
                            </p:childTnLst>
                          </p:cTn>
                        </p:par>
                      </p:childTnLst>
                    </p:cTn>
                  </p:par>
                  <p:par>
                    <p:cTn id="28" fill="hold">
                      <p:stCondLst>
                        <p:cond delay="indefinite"/>
                      </p:stCondLst>
                      <p:childTnLst>
                        <p:par>
                          <p:cTn id="29" fill="hold">
                            <p:stCondLst>
                              <p:cond delay="0"/>
                            </p:stCondLst>
                            <p:childTnLst>
                              <p:par>
                                <p:cTn id="30" presetID="41" presetClass="entr" presetSubtype="0" fill="hold" grpId="0" nodeType="clickEffect">
                                  <p:stCondLst>
                                    <p:cond delay="0"/>
                                  </p:stCondLst>
                                  <p:iterate type="lt">
                                    <p:tmPct val="10000"/>
                                  </p:iterate>
                                  <p:childTnLst>
                                    <p:set>
                                      <p:cBhvr>
                                        <p:cTn id="31" dur="1" fill="hold">
                                          <p:stCondLst>
                                            <p:cond delay="0"/>
                                          </p:stCondLst>
                                        </p:cTn>
                                        <p:tgtEl>
                                          <p:spTgt spid="8"/>
                                        </p:tgtEl>
                                        <p:attrNameLst>
                                          <p:attrName>style.visibility</p:attrName>
                                        </p:attrNameLst>
                                      </p:cBhvr>
                                      <p:to>
                                        <p:strVal val="visible"/>
                                      </p:to>
                                    </p:set>
                                    <p:anim calcmode="lin" valueType="num">
                                      <p:cBhvr>
                                        <p:cTn id="32"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33" dur="500" fill="hold"/>
                                        <p:tgtEl>
                                          <p:spTgt spid="8"/>
                                        </p:tgtEl>
                                        <p:attrNameLst>
                                          <p:attrName>ppt_y</p:attrName>
                                        </p:attrNameLst>
                                      </p:cBhvr>
                                      <p:tavLst>
                                        <p:tav tm="0">
                                          <p:val>
                                            <p:strVal val="#ppt_y"/>
                                          </p:val>
                                        </p:tav>
                                        <p:tav tm="100000">
                                          <p:val>
                                            <p:strVal val="#ppt_y"/>
                                          </p:val>
                                        </p:tav>
                                      </p:tavLst>
                                    </p:anim>
                                    <p:anim calcmode="lin" valueType="num">
                                      <p:cBhvr>
                                        <p:cTn id="34"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35"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36" dur="500" tmFilter="0,0; .5, 1; 1, 1"/>
                                        <p:tgtEl>
                                          <p:spTgt spid="8"/>
                                        </p:tgtEl>
                                      </p:cBhvr>
                                    </p:animEffect>
                                  </p:childTnLst>
                                </p:cTn>
                              </p:par>
                            </p:childTnLst>
                          </p:cTn>
                        </p:par>
                      </p:childTnLst>
                    </p:cTn>
                  </p:par>
                  <p:par>
                    <p:cTn id="37" fill="hold">
                      <p:stCondLst>
                        <p:cond delay="indefinite"/>
                      </p:stCondLst>
                      <p:childTnLst>
                        <p:par>
                          <p:cTn id="38" fill="hold">
                            <p:stCondLst>
                              <p:cond delay="0"/>
                            </p:stCondLst>
                            <p:childTnLst>
                              <p:par>
                                <p:cTn id="39" presetID="41" presetClass="entr" presetSubtype="0" fill="hold" grpId="0" nodeType="clickEffect">
                                  <p:stCondLst>
                                    <p:cond delay="0"/>
                                  </p:stCondLst>
                                  <p:iterate type="lt">
                                    <p:tmPct val="10000"/>
                                  </p:iterate>
                                  <p:childTnLst>
                                    <p:set>
                                      <p:cBhvr>
                                        <p:cTn id="40" dur="1" fill="hold">
                                          <p:stCondLst>
                                            <p:cond delay="0"/>
                                          </p:stCondLst>
                                        </p:cTn>
                                        <p:tgtEl>
                                          <p:spTgt spid="9"/>
                                        </p:tgtEl>
                                        <p:attrNameLst>
                                          <p:attrName>style.visibility</p:attrName>
                                        </p:attrNameLst>
                                      </p:cBhvr>
                                      <p:to>
                                        <p:strVal val="visible"/>
                                      </p:to>
                                    </p:set>
                                    <p:anim calcmode="lin" valueType="num">
                                      <p:cBhvr>
                                        <p:cTn id="41"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42" dur="500" fill="hold"/>
                                        <p:tgtEl>
                                          <p:spTgt spid="9"/>
                                        </p:tgtEl>
                                        <p:attrNameLst>
                                          <p:attrName>ppt_y</p:attrName>
                                        </p:attrNameLst>
                                      </p:cBhvr>
                                      <p:tavLst>
                                        <p:tav tm="0">
                                          <p:val>
                                            <p:strVal val="#ppt_y"/>
                                          </p:val>
                                        </p:tav>
                                        <p:tav tm="100000">
                                          <p:val>
                                            <p:strVal val="#ppt_y"/>
                                          </p:val>
                                        </p:tav>
                                      </p:tavLst>
                                    </p:anim>
                                    <p:anim calcmode="lin" valueType="num">
                                      <p:cBhvr>
                                        <p:cTn id="43"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44"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45" dur="500" tmFilter="0,0; .5, 1; 1, 1"/>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3" grpId="0"/>
      <p:bldGraphic spid="17" grpId="0">
        <p:bldAsOne/>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SA" sz="3200" b="1" dirty="0">
                <a:ln>
                  <a:solidFill>
                    <a:schemeClr val="bg2">
                      <a:lumMod val="75000"/>
                    </a:schemeClr>
                  </a:solidFill>
                </a:ln>
              </a:rPr>
              <a:t>الألبان المستخدمة في الرضاعة:</a:t>
            </a: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4228866153"/>
              </p:ext>
            </p:extLst>
          </p:nvPr>
        </p:nvGraphicFramePr>
        <p:xfrm>
          <a:off x="5126636" y="2073640"/>
          <a:ext cx="6232191" cy="2560320"/>
        </p:xfrm>
        <a:graphic>
          <a:graphicData uri="http://schemas.openxmlformats.org/drawingml/2006/table">
            <a:tbl>
              <a:tblPr rtl="1" firstRow="1" bandRow="1">
                <a:tableStyleId>{93296810-A885-4BE3-A3E7-6D5BEEA58F35}</a:tableStyleId>
              </a:tblPr>
              <a:tblGrid>
                <a:gridCol w="1567184">
                  <a:extLst>
                    <a:ext uri="{9D8B030D-6E8A-4147-A177-3AD203B41FA5}">
                      <a16:colId xmlns:a16="http://schemas.microsoft.com/office/drawing/2014/main" xmlns="" val="20000"/>
                    </a:ext>
                  </a:extLst>
                </a:gridCol>
                <a:gridCol w="4665007">
                  <a:extLst>
                    <a:ext uri="{9D8B030D-6E8A-4147-A177-3AD203B41FA5}">
                      <a16:colId xmlns:a16="http://schemas.microsoft.com/office/drawing/2014/main" xmlns="" val="20001"/>
                    </a:ext>
                  </a:extLst>
                </a:gridCol>
              </a:tblGrid>
              <a:tr h="370840">
                <a:tc>
                  <a:txBody>
                    <a:bodyPr/>
                    <a:lstStyle/>
                    <a:p>
                      <a:pPr algn="ctr" rtl="1"/>
                      <a:r>
                        <a:rPr lang="ar-SA" sz="1600" b="1" dirty="0">
                          <a:solidFill>
                            <a:schemeClr val="accent6">
                              <a:lumMod val="50000"/>
                            </a:schemeClr>
                          </a:solidFill>
                          <a:latin typeface="AGA Arabesque" panose="05010101010101010101" pitchFamily="2" charset="2"/>
                        </a:rPr>
                        <a:t>البروتينات</a:t>
                      </a:r>
                    </a:p>
                  </a:txBody>
                  <a:tcPr/>
                </a:tc>
                <a:tc>
                  <a:txBody>
                    <a:bodyPr/>
                    <a:lstStyle/>
                    <a:p>
                      <a:pPr algn="ctr" rtl="1"/>
                      <a:r>
                        <a:rPr lang="ar-SA" sz="1600" b="1" dirty="0">
                          <a:latin typeface="AGA Arabesque" panose="05010101010101010101" pitchFamily="2" charset="2"/>
                        </a:rPr>
                        <a:t>نسبة</a:t>
                      </a:r>
                      <a:r>
                        <a:rPr lang="ar-SA" sz="1600" b="1" baseline="0" dirty="0">
                          <a:latin typeface="AGA Arabesque" panose="05010101010101010101" pitchFamily="2" charset="2"/>
                        </a:rPr>
                        <a:t> البروتينات في لبن البقري أعلى من نسبته في لبن الأم وهي النوع الأصعب في الهضم</a:t>
                      </a:r>
                      <a:endParaRPr lang="ar-SA" sz="1600" b="1" dirty="0">
                        <a:latin typeface="AGA Arabesque" panose="05010101010101010101" pitchFamily="2" charset="2"/>
                      </a:endParaRPr>
                    </a:p>
                  </a:txBody>
                  <a:tcPr/>
                </a:tc>
                <a:extLst>
                  <a:ext uri="{0D108BD9-81ED-4DB2-BD59-A6C34878D82A}">
                    <a16:rowId xmlns:a16="http://schemas.microsoft.com/office/drawing/2014/main" xmlns="" val="10000"/>
                  </a:ext>
                </a:extLst>
              </a:tr>
              <a:tr h="370840">
                <a:tc>
                  <a:txBody>
                    <a:bodyPr/>
                    <a:lstStyle/>
                    <a:p>
                      <a:pPr algn="ctr" rtl="1"/>
                      <a:r>
                        <a:rPr lang="ar-SA" sz="1600" b="1" dirty="0">
                          <a:solidFill>
                            <a:schemeClr val="accent6">
                              <a:lumMod val="50000"/>
                            </a:schemeClr>
                          </a:solidFill>
                          <a:latin typeface="AGA Arabesque" panose="05010101010101010101" pitchFamily="2" charset="2"/>
                        </a:rPr>
                        <a:t>الدهون</a:t>
                      </a:r>
                    </a:p>
                  </a:txBody>
                  <a:tcPr/>
                </a:tc>
                <a:tc>
                  <a:txBody>
                    <a:bodyPr/>
                    <a:lstStyle/>
                    <a:p>
                      <a:pPr algn="ctr" rtl="1"/>
                      <a:r>
                        <a:rPr lang="ar-SA" sz="1600" b="1" dirty="0">
                          <a:latin typeface="AGA Arabesque" panose="05010101010101010101" pitchFamily="2" charset="2"/>
                        </a:rPr>
                        <a:t>الدهن</a:t>
                      </a:r>
                      <a:r>
                        <a:rPr lang="ar-SA" sz="1600" b="1" baseline="0" dirty="0">
                          <a:latin typeface="AGA Arabesque" panose="05010101010101010101" pitchFamily="2" charset="2"/>
                        </a:rPr>
                        <a:t> في اللبن البقري صعب الهضم أما في لبن الأم سهلة الهضم</a:t>
                      </a:r>
                      <a:endParaRPr lang="ar-SA" sz="1600" b="1" dirty="0">
                        <a:latin typeface="AGA Arabesque" panose="05010101010101010101" pitchFamily="2" charset="2"/>
                      </a:endParaRPr>
                    </a:p>
                  </a:txBody>
                  <a:tcPr/>
                </a:tc>
                <a:extLst>
                  <a:ext uri="{0D108BD9-81ED-4DB2-BD59-A6C34878D82A}">
                    <a16:rowId xmlns:a16="http://schemas.microsoft.com/office/drawing/2014/main" xmlns="" val="10001"/>
                  </a:ext>
                </a:extLst>
              </a:tr>
              <a:tr h="370840">
                <a:tc>
                  <a:txBody>
                    <a:bodyPr/>
                    <a:lstStyle/>
                    <a:p>
                      <a:pPr algn="ctr" rtl="1"/>
                      <a:r>
                        <a:rPr lang="ar-SA" sz="1600" b="1" dirty="0">
                          <a:solidFill>
                            <a:schemeClr val="accent6">
                              <a:lumMod val="50000"/>
                            </a:schemeClr>
                          </a:solidFill>
                          <a:latin typeface="AGA Arabesque" panose="05010101010101010101" pitchFamily="2" charset="2"/>
                        </a:rPr>
                        <a:t>المواد</a:t>
                      </a:r>
                      <a:r>
                        <a:rPr lang="ar-SA" sz="1600" b="1" baseline="0" dirty="0">
                          <a:solidFill>
                            <a:schemeClr val="accent6">
                              <a:lumMod val="50000"/>
                            </a:schemeClr>
                          </a:solidFill>
                          <a:latin typeface="AGA Arabesque" panose="05010101010101010101" pitchFamily="2" charset="2"/>
                        </a:rPr>
                        <a:t> الكربوهيدراتية</a:t>
                      </a:r>
                      <a:endParaRPr lang="ar-SA" sz="1600" b="1" dirty="0">
                        <a:solidFill>
                          <a:schemeClr val="accent6">
                            <a:lumMod val="50000"/>
                          </a:schemeClr>
                        </a:solidFill>
                        <a:latin typeface="AGA Arabesque" panose="05010101010101010101" pitchFamily="2" charset="2"/>
                      </a:endParaRPr>
                    </a:p>
                  </a:txBody>
                  <a:tcPr/>
                </a:tc>
                <a:tc>
                  <a:txBody>
                    <a:bodyPr/>
                    <a:lstStyle/>
                    <a:p>
                      <a:pPr algn="ctr" rtl="1"/>
                      <a:r>
                        <a:rPr lang="ar-SA" sz="1600" b="1" dirty="0">
                          <a:solidFill>
                            <a:srgbClr val="0070C0"/>
                          </a:solidFill>
                          <a:latin typeface="AGA Arabesque" panose="05010101010101010101" pitchFamily="2" charset="2"/>
                        </a:rPr>
                        <a:t>نسبة</a:t>
                      </a:r>
                      <a:r>
                        <a:rPr lang="ar-SA" sz="1600" b="1" baseline="0" dirty="0">
                          <a:solidFill>
                            <a:srgbClr val="0070C0"/>
                          </a:solidFill>
                          <a:latin typeface="AGA Arabesque" panose="05010101010101010101" pitchFamily="2" charset="2"/>
                        </a:rPr>
                        <a:t> السكريات في لبن الأم أعلى من نسبتها في اللبن البقري</a:t>
                      </a:r>
                      <a:endParaRPr lang="ar-SA" sz="1600" b="1" dirty="0">
                        <a:solidFill>
                          <a:srgbClr val="0070C0"/>
                        </a:solidFill>
                        <a:latin typeface="AGA Arabesque" panose="05010101010101010101" pitchFamily="2" charset="2"/>
                      </a:endParaRPr>
                    </a:p>
                  </a:txBody>
                  <a:tcPr/>
                </a:tc>
                <a:extLst>
                  <a:ext uri="{0D108BD9-81ED-4DB2-BD59-A6C34878D82A}">
                    <a16:rowId xmlns:a16="http://schemas.microsoft.com/office/drawing/2014/main" xmlns="" val="10002"/>
                  </a:ext>
                </a:extLst>
              </a:tr>
              <a:tr h="370840">
                <a:tc>
                  <a:txBody>
                    <a:bodyPr/>
                    <a:lstStyle/>
                    <a:p>
                      <a:pPr algn="ctr" rtl="1"/>
                      <a:r>
                        <a:rPr lang="ar-SA" sz="1600" b="1" dirty="0">
                          <a:solidFill>
                            <a:schemeClr val="accent6">
                              <a:lumMod val="50000"/>
                            </a:schemeClr>
                          </a:solidFill>
                          <a:latin typeface="AGA Arabesque" panose="05010101010101010101" pitchFamily="2" charset="2"/>
                        </a:rPr>
                        <a:t>الأملاح</a:t>
                      </a:r>
                      <a:r>
                        <a:rPr lang="ar-SA" sz="1600" b="1" baseline="0" dirty="0">
                          <a:solidFill>
                            <a:schemeClr val="accent6">
                              <a:lumMod val="50000"/>
                            </a:schemeClr>
                          </a:solidFill>
                          <a:latin typeface="AGA Arabesque" panose="05010101010101010101" pitchFamily="2" charset="2"/>
                        </a:rPr>
                        <a:t> مثل الصوديوم</a:t>
                      </a:r>
                      <a:endParaRPr lang="ar-SA" sz="1600" b="1" dirty="0">
                        <a:solidFill>
                          <a:schemeClr val="accent6">
                            <a:lumMod val="50000"/>
                          </a:schemeClr>
                        </a:solidFill>
                        <a:latin typeface="AGA Arabesque" panose="05010101010101010101" pitchFamily="2" charset="2"/>
                      </a:endParaRPr>
                    </a:p>
                  </a:txBody>
                  <a:tcPr/>
                </a:tc>
                <a:tc>
                  <a:txBody>
                    <a:bodyPr/>
                    <a:lstStyle/>
                    <a:p>
                      <a:pPr algn="ctr" rtl="1"/>
                      <a:r>
                        <a:rPr lang="ar-SA" sz="1600" b="1" dirty="0">
                          <a:latin typeface="AGA Arabesque" panose="05010101010101010101" pitchFamily="2" charset="2"/>
                        </a:rPr>
                        <a:t>نسبته</a:t>
                      </a:r>
                      <a:r>
                        <a:rPr lang="ar-SA" sz="1600" b="1" baseline="0" dirty="0">
                          <a:latin typeface="AGA Arabesque" panose="05010101010101010101" pitchFamily="2" charset="2"/>
                        </a:rPr>
                        <a:t> في لبن البقري أعلى من لبن الأم </a:t>
                      </a:r>
                      <a:endParaRPr lang="ar-SA" sz="1600" b="1" dirty="0">
                        <a:latin typeface="AGA Arabesque" panose="05010101010101010101" pitchFamily="2" charset="2"/>
                      </a:endParaRPr>
                    </a:p>
                  </a:txBody>
                  <a:tcPr/>
                </a:tc>
                <a:extLst>
                  <a:ext uri="{0D108BD9-81ED-4DB2-BD59-A6C34878D82A}">
                    <a16:rowId xmlns:a16="http://schemas.microsoft.com/office/drawing/2014/main" xmlns="" val="10003"/>
                  </a:ext>
                </a:extLst>
              </a:tr>
            </a:tbl>
          </a:graphicData>
        </a:graphic>
      </p:graphicFrame>
      <p:graphicFrame>
        <p:nvGraphicFramePr>
          <p:cNvPr id="5" name="رسم تخطيطي 4"/>
          <p:cNvGraphicFramePr/>
          <p:nvPr>
            <p:extLst>
              <p:ext uri="{D42A27DB-BD31-4B8C-83A1-F6EECF244321}">
                <p14:modId xmlns:p14="http://schemas.microsoft.com/office/powerpoint/2010/main" val="853991119"/>
              </p:ext>
            </p:extLst>
          </p:nvPr>
        </p:nvGraphicFramePr>
        <p:xfrm>
          <a:off x="827382" y="624110"/>
          <a:ext cx="4589462"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53643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247" y="5324475"/>
            <a:ext cx="2981325" cy="1533525"/>
          </a:xfrm>
          <a:prstGeom prst="rect">
            <a:avLst/>
          </a:prstGeom>
          <a:ln>
            <a:noFill/>
          </a:ln>
          <a:effectLst>
            <a:softEdge rad="112500"/>
          </a:effectLst>
        </p:spPr>
      </p:pic>
      <p:sp>
        <p:nvSpPr>
          <p:cNvPr id="5" name="Freeform 19"/>
          <p:cNvSpPr>
            <a:spLocks/>
          </p:cNvSpPr>
          <p:nvPr/>
        </p:nvSpPr>
        <p:spPr bwMode="gray">
          <a:xfrm>
            <a:off x="1569493" y="29028"/>
            <a:ext cx="9799092" cy="1264765"/>
          </a:xfrm>
          <a:custGeom>
            <a:avLst/>
            <a:gdLst/>
            <a:ahLst/>
            <a:cxnLst>
              <a:cxn ang="0">
                <a:pos x="266" y="42"/>
              </a:cxn>
              <a:cxn ang="0">
                <a:pos x="107" y="103"/>
              </a:cxn>
              <a:cxn ang="0">
                <a:pos x="69" y="200"/>
              </a:cxn>
              <a:cxn ang="0">
                <a:pos x="38" y="235"/>
              </a:cxn>
              <a:cxn ang="0">
                <a:pos x="15" y="332"/>
              </a:cxn>
              <a:cxn ang="0">
                <a:pos x="38" y="447"/>
              </a:cxn>
              <a:cxn ang="0">
                <a:pos x="198" y="587"/>
              </a:cxn>
              <a:cxn ang="0">
                <a:pos x="568" y="655"/>
              </a:cxn>
              <a:cxn ang="0">
                <a:pos x="928" y="699"/>
              </a:cxn>
              <a:cxn ang="0">
                <a:pos x="1751" y="746"/>
              </a:cxn>
              <a:cxn ang="0">
                <a:pos x="2388" y="739"/>
              </a:cxn>
              <a:cxn ang="0">
                <a:pos x="2624" y="761"/>
              </a:cxn>
              <a:cxn ang="0">
                <a:pos x="3030" y="737"/>
              </a:cxn>
              <a:cxn ang="0">
                <a:pos x="3707" y="640"/>
              </a:cxn>
              <a:cxn ang="0">
                <a:pos x="4057" y="579"/>
              </a:cxn>
              <a:cxn ang="0">
                <a:pos x="4225" y="526"/>
              </a:cxn>
              <a:cxn ang="0">
                <a:pos x="4331" y="508"/>
              </a:cxn>
              <a:cxn ang="0">
                <a:pos x="4225" y="491"/>
              </a:cxn>
              <a:cxn ang="0">
                <a:pos x="4346" y="526"/>
              </a:cxn>
              <a:cxn ang="0">
                <a:pos x="4643" y="455"/>
              </a:cxn>
              <a:cxn ang="0">
                <a:pos x="4849" y="341"/>
              </a:cxn>
              <a:cxn ang="0">
                <a:pos x="4674" y="279"/>
              </a:cxn>
              <a:cxn ang="0">
                <a:pos x="4110" y="297"/>
              </a:cxn>
              <a:cxn ang="0">
                <a:pos x="4293" y="297"/>
              </a:cxn>
              <a:cxn ang="0">
                <a:pos x="4651" y="200"/>
              </a:cxn>
              <a:cxn ang="0">
                <a:pos x="4514" y="147"/>
              </a:cxn>
              <a:cxn ang="0">
                <a:pos x="3920" y="174"/>
              </a:cxn>
              <a:cxn ang="0">
                <a:pos x="3966" y="147"/>
              </a:cxn>
              <a:cxn ang="0">
                <a:pos x="3578" y="121"/>
              </a:cxn>
              <a:cxn ang="0">
                <a:pos x="3159" y="165"/>
              </a:cxn>
              <a:cxn ang="0">
                <a:pos x="2260" y="187"/>
              </a:cxn>
              <a:cxn ang="0">
                <a:pos x="1880" y="175"/>
              </a:cxn>
              <a:cxn ang="0">
                <a:pos x="1460" y="175"/>
              </a:cxn>
              <a:cxn ang="0">
                <a:pos x="967" y="130"/>
              </a:cxn>
              <a:cxn ang="0">
                <a:pos x="746" y="59"/>
              </a:cxn>
              <a:cxn ang="0">
                <a:pos x="472" y="6"/>
              </a:cxn>
              <a:cxn ang="0">
                <a:pos x="306" y="4"/>
              </a:cxn>
            </a:cxnLst>
            <a:rect l="0" t="0" r="r" b="b"/>
            <a:pathLst>
              <a:path w="4864" h="769">
                <a:moveTo>
                  <a:pt x="306" y="4"/>
                </a:moveTo>
                <a:cubicBezTo>
                  <a:pt x="265" y="21"/>
                  <a:pt x="307" y="25"/>
                  <a:pt x="266" y="42"/>
                </a:cubicBezTo>
                <a:cubicBezTo>
                  <a:pt x="228" y="27"/>
                  <a:pt x="225" y="21"/>
                  <a:pt x="167" y="42"/>
                </a:cubicBezTo>
                <a:cubicBezTo>
                  <a:pt x="141" y="52"/>
                  <a:pt x="142" y="90"/>
                  <a:pt x="107" y="103"/>
                </a:cubicBezTo>
                <a:cubicBezTo>
                  <a:pt x="84" y="130"/>
                  <a:pt x="69" y="156"/>
                  <a:pt x="46" y="182"/>
                </a:cubicBezTo>
                <a:cubicBezTo>
                  <a:pt x="53" y="188"/>
                  <a:pt x="61" y="196"/>
                  <a:pt x="69" y="200"/>
                </a:cubicBezTo>
                <a:cubicBezTo>
                  <a:pt x="76" y="204"/>
                  <a:pt x="94" y="200"/>
                  <a:pt x="91" y="209"/>
                </a:cubicBezTo>
                <a:cubicBezTo>
                  <a:pt x="89" y="218"/>
                  <a:pt x="47" y="232"/>
                  <a:pt x="38" y="235"/>
                </a:cubicBezTo>
                <a:cubicBezTo>
                  <a:pt x="20" y="298"/>
                  <a:pt x="37" y="278"/>
                  <a:pt x="0" y="306"/>
                </a:cubicBezTo>
                <a:cubicBezTo>
                  <a:pt x="5" y="314"/>
                  <a:pt x="11" y="322"/>
                  <a:pt x="15" y="332"/>
                </a:cubicBezTo>
                <a:cubicBezTo>
                  <a:pt x="27" y="345"/>
                  <a:pt x="65" y="366"/>
                  <a:pt x="69" y="385"/>
                </a:cubicBezTo>
                <a:cubicBezTo>
                  <a:pt x="71" y="398"/>
                  <a:pt x="28" y="428"/>
                  <a:pt x="38" y="447"/>
                </a:cubicBezTo>
                <a:cubicBezTo>
                  <a:pt x="28" y="480"/>
                  <a:pt x="110" y="494"/>
                  <a:pt x="129" y="499"/>
                </a:cubicBezTo>
                <a:cubicBezTo>
                  <a:pt x="157" y="521"/>
                  <a:pt x="162" y="579"/>
                  <a:pt x="198" y="587"/>
                </a:cubicBezTo>
                <a:cubicBezTo>
                  <a:pt x="275" y="607"/>
                  <a:pt x="321" y="631"/>
                  <a:pt x="400" y="635"/>
                </a:cubicBezTo>
                <a:cubicBezTo>
                  <a:pt x="471" y="643"/>
                  <a:pt x="513" y="654"/>
                  <a:pt x="568" y="655"/>
                </a:cubicBezTo>
                <a:cubicBezTo>
                  <a:pt x="628" y="661"/>
                  <a:pt x="700" y="664"/>
                  <a:pt x="760" y="671"/>
                </a:cubicBezTo>
                <a:cubicBezTo>
                  <a:pt x="817" y="693"/>
                  <a:pt x="869" y="677"/>
                  <a:pt x="928" y="699"/>
                </a:cubicBezTo>
                <a:cubicBezTo>
                  <a:pt x="1070" y="753"/>
                  <a:pt x="1355" y="693"/>
                  <a:pt x="1355" y="693"/>
                </a:cubicBezTo>
                <a:cubicBezTo>
                  <a:pt x="1539" y="731"/>
                  <a:pt x="1520" y="737"/>
                  <a:pt x="1751" y="746"/>
                </a:cubicBezTo>
                <a:cubicBezTo>
                  <a:pt x="1912" y="769"/>
                  <a:pt x="1924" y="727"/>
                  <a:pt x="2228" y="743"/>
                </a:cubicBezTo>
                <a:cubicBezTo>
                  <a:pt x="2298" y="752"/>
                  <a:pt x="2337" y="736"/>
                  <a:pt x="2388" y="739"/>
                </a:cubicBezTo>
                <a:cubicBezTo>
                  <a:pt x="2439" y="742"/>
                  <a:pt x="2496" y="758"/>
                  <a:pt x="2535" y="762"/>
                </a:cubicBezTo>
                <a:cubicBezTo>
                  <a:pt x="2574" y="766"/>
                  <a:pt x="2586" y="753"/>
                  <a:pt x="2624" y="761"/>
                </a:cubicBezTo>
                <a:cubicBezTo>
                  <a:pt x="2654" y="767"/>
                  <a:pt x="2674" y="747"/>
                  <a:pt x="2710" y="746"/>
                </a:cubicBezTo>
                <a:cubicBezTo>
                  <a:pt x="2816" y="740"/>
                  <a:pt x="2923" y="740"/>
                  <a:pt x="3030" y="737"/>
                </a:cubicBezTo>
                <a:cubicBezTo>
                  <a:pt x="3165" y="698"/>
                  <a:pt x="3192" y="700"/>
                  <a:pt x="3372" y="693"/>
                </a:cubicBezTo>
                <a:cubicBezTo>
                  <a:pt x="3491" y="677"/>
                  <a:pt x="3585" y="649"/>
                  <a:pt x="3707" y="640"/>
                </a:cubicBezTo>
                <a:cubicBezTo>
                  <a:pt x="3778" y="612"/>
                  <a:pt x="3647" y="661"/>
                  <a:pt x="3814" y="623"/>
                </a:cubicBezTo>
                <a:cubicBezTo>
                  <a:pt x="3939" y="593"/>
                  <a:pt x="3882" y="589"/>
                  <a:pt x="4057" y="579"/>
                </a:cubicBezTo>
                <a:cubicBezTo>
                  <a:pt x="4154" y="551"/>
                  <a:pt x="4197" y="549"/>
                  <a:pt x="4316" y="543"/>
                </a:cubicBezTo>
                <a:cubicBezTo>
                  <a:pt x="4293" y="535"/>
                  <a:pt x="4233" y="529"/>
                  <a:pt x="4225" y="526"/>
                </a:cubicBezTo>
                <a:cubicBezTo>
                  <a:pt x="4217" y="523"/>
                  <a:pt x="4240" y="518"/>
                  <a:pt x="4247" y="517"/>
                </a:cubicBezTo>
                <a:cubicBezTo>
                  <a:pt x="4275" y="513"/>
                  <a:pt x="4303" y="511"/>
                  <a:pt x="4331" y="508"/>
                </a:cubicBezTo>
                <a:cubicBezTo>
                  <a:pt x="4303" y="505"/>
                  <a:pt x="4275" y="504"/>
                  <a:pt x="4247" y="499"/>
                </a:cubicBezTo>
                <a:cubicBezTo>
                  <a:pt x="4240" y="498"/>
                  <a:pt x="4221" y="499"/>
                  <a:pt x="4225" y="491"/>
                </a:cubicBezTo>
                <a:cubicBezTo>
                  <a:pt x="4230" y="480"/>
                  <a:pt x="4245" y="485"/>
                  <a:pt x="4255" y="482"/>
                </a:cubicBezTo>
                <a:cubicBezTo>
                  <a:pt x="4318" y="494"/>
                  <a:pt x="4297" y="507"/>
                  <a:pt x="4346" y="526"/>
                </a:cubicBezTo>
                <a:cubicBezTo>
                  <a:pt x="4398" y="511"/>
                  <a:pt x="4453" y="470"/>
                  <a:pt x="4506" y="464"/>
                </a:cubicBezTo>
                <a:cubicBezTo>
                  <a:pt x="4552" y="460"/>
                  <a:pt x="4598" y="458"/>
                  <a:pt x="4643" y="455"/>
                </a:cubicBezTo>
                <a:cubicBezTo>
                  <a:pt x="4690" y="420"/>
                  <a:pt x="4742" y="423"/>
                  <a:pt x="4795" y="411"/>
                </a:cubicBezTo>
                <a:cubicBezTo>
                  <a:pt x="4834" y="382"/>
                  <a:pt x="4813" y="403"/>
                  <a:pt x="4849" y="341"/>
                </a:cubicBezTo>
                <a:cubicBezTo>
                  <a:pt x="4854" y="332"/>
                  <a:pt x="4864" y="314"/>
                  <a:pt x="4864" y="314"/>
                </a:cubicBezTo>
                <a:cubicBezTo>
                  <a:pt x="4803" y="279"/>
                  <a:pt x="4742" y="285"/>
                  <a:pt x="4674" y="279"/>
                </a:cubicBezTo>
                <a:cubicBezTo>
                  <a:pt x="4490" y="287"/>
                  <a:pt x="4499" y="279"/>
                  <a:pt x="4384" y="306"/>
                </a:cubicBezTo>
                <a:cubicBezTo>
                  <a:pt x="4293" y="303"/>
                  <a:pt x="4202" y="303"/>
                  <a:pt x="4110" y="297"/>
                </a:cubicBezTo>
                <a:cubicBezTo>
                  <a:pt x="4103" y="297"/>
                  <a:pt x="4126" y="288"/>
                  <a:pt x="4133" y="288"/>
                </a:cubicBezTo>
                <a:cubicBezTo>
                  <a:pt x="4187" y="288"/>
                  <a:pt x="4240" y="294"/>
                  <a:pt x="4293" y="297"/>
                </a:cubicBezTo>
                <a:cubicBezTo>
                  <a:pt x="4391" y="282"/>
                  <a:pt x="4444" y="268"/>
                  <a:pt x="4552" y="262"/>
                </a:cubicBezTo>
                <a:cubicBezTo>
                  <a:pt x="4601" y="247"/>
                  <a:pt x="4610" y="232"/>
                  <a:pt x="4651" y="200"/>
                </a:cubicBezTo>
                <a:cubicBezTo>
                  <a:pt x="4609" y="188"/>
                  <a:pt x="4562" y="193"/>
                  <a:pt x="4521" y="174"/>
                </a:cubicBezTo>
                <a:cubicBezTo>
                  <a:pt x="4514" y="171"/>
                  <a:pt x="4516" y="156"/>
                  <a:pt x="4514" y="147"/>
                </a:cubicBezTo>
                <a:cubicBezTo>
                  <a:pt x="4141" y="166"/>
                  <a:pt x="4291" y="156"/>
                  <a:pt x="4065" y="174"/>
                </a:cubicBezTo>
                <a:cubicBezTo>
                  <a:pt x="4015" y="182"/>
                  <a:pt x="3972" y="194"/>
                  <a:pt x="3920" y="174"/>
                </a:cubicBezTo>
                <a:cubicBezTo>
                  <a:pt x="3911" y="171"/>
                  <a:pt x="3935" y="160"/>
                  <a:pt x="3943" y="156"/>
                </a:cubicBezTo>
                <a:cubicBezTo>
                  <a:pt x="3951" y="152"/>
                  <a:pt x="3958" y="150"/>
                  <a:pt x="3966" y="147"/>
                </a:cubicBezTo>
                <a:cubicBezTo>
                  <a:pt x="3918" y="110"/>
                  <a:pt x="3968" y="135"/>
                  <a:pt x="3935" y="77"/>
                </a:cubicBezTo>
                <a:cubicBezTo>
                  <a:pt x="3812" y="86"/>
                  <a:pt x="3702" y="113"/>
                  <a:pt x="3578" y="121"/>
                </a:cubicBezTo>
                <a:cubicBezTo>
                  <a:pt x="3524" y="128"/>
                  <a:pt x="3477" y="135"/>
                  <a:pt x="3425" y="156"/>
                </a:cubicBezTo>
                <a:cubicBezTo>
                  <a:pt x="3342" y="188"/>
                  <a:pt x="3248" y="162"/>
                  <a:pt x="3159" y="165"/>
                </a:cubicBezTo>
                <a:cubicBezTo>
                  <a:pt x="2928" y="254"/>
                  <a:pt x="2813" y="169"/>
                  <a:pt x="2544" y="191"/>
                </a:cubicBezTo>
                <a:cubicBezTo>
                  <a:pt x="2445" y="200"/>
                  <a:pt x="2305" y="198"/>
                  <a:pt x="2260" y="187"/>
                </a:cubicBezTo>
                <a:cubicBezTo>
                  <a:pt x="2172" y="153"/>
                  <a:pt x="2149" y="194"/>
                  <a:pt x="2056" y="195"/>
                </a:cubicBezTo>
                <a:cubicBezTo>
                  <a:pt x="1964" y="187"/>
                  <a:pt x="1913" y="188"/>
                  <a:pt x="1880" y="175"/>
                </a:cubicBezTo>
                <a:cubicBezTo>
                  <a:pt x="1790" y="181"/>
                  <a:pt x="1677" y="212"/>
                  <a:pt x="1591" y="191"/>
                </a:cubicBezTo>
                <a:cubicBezTo>
                  <a:pt x="1548" y="181"/>
                  <a:pt x="1503" y="186"/>
                  <a:pt x="1460" y="175"/>
                </a:cubicBezTo>
                <a:cubicBezTo>
                  <a:pt x="1435" y="185"/>
                  <a:pt x="1426" y="155"/>
                  <a:pt x="1401" y="165"/>
                </a:cubicBezTo>
                <a:cubicBezTo>
                  <a:pt x="1252" y="156"/>
                  <a:pt x="1118" y="135"/>
                  <a:pt x="967" y="130"/>
                </a:cubicBezTo>
                <a:cubicBezTo>
                  <a:pt x="926" y="125"/>
                  <a:pt x="836" y="116"/>
                  <a:pt x="799" y="103"/>
                </a:cubicBezTo>
                <a:cubicBezTo>
                  <a:pt x="798" y="103"/>
                  <a:pt x="754" y="62"/>
                  <a:pt x="746" y="59"/>
                </a:cubicBezTo>
                <a:cubicBezTo>
                  <a:pt x="686" y="39"/>
                  <a:pt x="609" y="39"/>
                  <a:pt x="548" y="33"/>
                </a:cubicBezTo>
                <a:cubicBezTo>
                  <a:pt x="523" y="22"/>
                  <a:pt x="497" y="17"/>
                  <a:pt x="472" y="6"/>
                </a:cubicBezTo>
                <a:cubicBezTo>
                  <a:pt x="441" y="9"/>
                  <a:pt x="411" y="11"/>
                  <a:pt x="381" y="15"/>
                </a:cubicBezTo>
                <a:cubicBezTo>
                  <a:pt x="353" y="15"/>
                  <a:pt x="325" y="0"/>
                  <a:pt x="306" y="4"/>
                </a:cubicBezTo>
                <a:close/>
              </a:path>
            </a:pathLst>
          </a:custGeom>
          <a:solidFill>
            <a:srgbClr val="C00000"/>
          </a:solidFill>
          <a:ln w="9525">
            <a:noFill/>
            <a:round/>
            <a:headEnd/>
            <a:tailEnd/>
          </a:ln>
          <a:effectLst/>
        </p:spPr>
        <p:txBody>
          <a:bodyPr/>
          <a:lstStyle/>
          <a:p>
            <a:pPr algn="ctr"/>
            <a:endParaRPr lang="ar-SA" sz="3200" b="1" dirty="0">
              <a:ln w="12700">
                <a:solidFill>
                  <a:schemeClr val="accent5"/>
                </a:solidFill>
                <a:prstDash val="solid"/>
              </a:ln>
              <a:pattFill prst="ltDnDiag">
                <a:fgClr>
                  <a:schemeClr val="accent5">
                    <a:lumMod val="60000"/>
                    <a:lumOff val="40000"/>
                  </a:schemeClr>
                </a:fgClr>
                <a:bgClr>
                  <a:schemeClr val="bg1"/>
                </a:bgClr>
              </a:pattFill>
            </a:endParaRPr>
          </a:p>
          <a:p>
            <a:pPr algn="ctr"/>
            <a:r>
              <a:rPr lang="ar-SA" sz="3200" b="1" dirty="0">
                <a:ln w="12700">
                  <a:solidFill>
                    <a:schemeClr val="accent5"/>
                  </a:solidFill>
                  <a:prstDash val="solid"/>
                </a:ln>
                <a:pattFill prst="ltDnDiag">
                  <a:fgClr>
                    <a:schemeClr val="accent5">
                      <a:lumMod val="60000"/>
                      <a:lumOff val="40000"/>
                    </a:schemeClr>
                  </a:fgClr>
                  <a:bgClr>
                    <a:schemeClr val="bg1"/>
                  </a:bgClr>
                </a:pattFill>
              </a:rPr>
              <a:t>مشاكل الرضاعة الصناعية</a:t>
            </a:r>
          </a:p>
        </p:txBody>
      </p:sp>
      <p:graphicFrame>
        <p:nvGraphicFramePr>
          <p:cNvPr id="7" name="رسم تخطيطي 6"/>
          <p:cNvGraphicFramePr/>
          <p:nvPr>
            <p:extLst>
              <p:ext uri="{D42A27DB-BD31-4B8C-83A1-F6EECF244321}">
                <p14:modId xmlns:p14="http://schemas.microsoft.com/office/powerpoint/2010/main" val="120423198"/>
              </p:ext>
            </p:extLst>
          </p:nvPr>
        </p:nvGraphicFramePr>
        <p:xfrm>
          <a:off x="1581622" y="1351711"/>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32780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247" y="5324475"/>
            <a:ext cx="2981325" cy="1533525"/>
          </a:xfrm>
          <a:prstGeom prst="rect">
            <a:avLst/>
          </a:prstGeom>
          <a:ln>
            <a:noFill/>
          </a:ln>
          <a:effectLst>
            <a:softEdge rad="112500"/>
          </a:effectLst>
        </p:spPr>
      </p:pic>
      <p:graphicFrame>
        <p:nvGraphicFramePr>
          <p:cNvPr id="5" name="رسم تخطيطي 4"/>
          <p:cNvGraphicFramePr/>
          <p:nvPr>
            <p:extLst>
              <p:ext uri="{D42A27DB-BD31-4B8C-83A1-F6EECF244321}">
                <p14:modId xmlns:p14="http://schemas.microsoft.com/office/powerpoint/2010/main" val="625270532"/>
              </p:ext>
            </p:extLst>
          </p:nvPr>
        </p:nvGraphicFramePr>
        <p:xfrm>
          <a:off x="1335314" y="298751"/>
          <a:ext cx="95504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117190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247" y="5324475"/>
            <a:ext cx="2981325" cy="1533525"/>
          </a:xfrm>
          <a:prstGeom prst="rect">
            <a:avLst/>
          </a:prstGeom>
          <a:ln>
            <a:noFill/>
          </a:ln>
          <a:effectLst>
            <a:softEdge rad="112500"/>
          </a:effectLst>
        </p:spPr>
      </p:pic>
      <p:sp>
        <p:nvSpPr>
          <p:cNvPr id="5" name="Freeform 19"/>
          <p:cNvSpPr>
            <a:spLocks/>
          </p:cNvSpPr>
          <p:nvPr/>
        </p:nvSpPr>
        <p:spPr bwMode="gray">
          <a:xfrm>
            <a:off x="941696" y="29029"/>
            <a:ext cx="11054685" cy="1253862"/>
          </a:xfrm>
          <a:custGeom>
            <a:avLst/>
            <a:gdLst/>
            <a:ahLst/>
            <a:cxnLst>
              <a:cxn ang="0">
                <a:pos x="266" y="42"/>
              </a:cxn>
              <a:cxn ang="0">
                <a:pos x="107" y="103"/>
              </a:cxn>
              <a:cxn ang="0">
                <a:pos x="69" y="200"/>
              </a:cxn>
              <a:cxn ang="0">
                <a:pos x="38" y="235"/>
              </a:cxn>
              <a:cxn ang="0">
                <a:pos x="15" y="332"/>
              </a:cxn>
              <a:cxn ang="0">
                <a:pos x="38" y="447"/>
              </a:cxn>
              <a:cxn ang="0">
                <a:pos x="198" y="587"/>
              </a:cxn>
              <a:cxn ang="0">
                <a:pos x="568" y="655"/>
              </a:cxn>
              <a:cxn ang="0">
                <a:pos x="928" y="699"/>
              </a:cxn>
              <a:cxn ang="0">
                <a:pos x="1751" y="746"/>
              </a:cxn>
              <a:cxn ang="0">
                <a:pos x="2388" y="739"/>
              </a:cxn>
              <a:cxn ang="0">
                <a:pos x="2624" y="761"/>
              </a:cxn>
              <a:cxn ang="0">
                <a:pos x="3030" y="737"/>
              </a:cxn>
              <a:cxn ang="0">
                <a:pos x="3707" y="640"/>
              </a:cxn>
              <a:cxn ang="0">
                <a:pos x="4057" y="579"/>
              </a:cxn>
              <a:cxn ang="0">
                <a:pos x="4225" y="526"/>
              </a:cxn>
              <a:cxn ang="0">
                <a:pos x="4331" y="508"/>
              </a:cxn>
              <a:cxn ang="0">
                <a:pos x="4225" y="491"/>
              </a:cxn>
              <a:cxn ang="0">
                <a:pos x="4346" y="526"/>
              </a:cxn>
              <a:cxn ang="0">
                <a:pos x="4643" y="455"/>
              </a:cxn>
              <a:cxn ang="0">
                <a:pos x="4849" y="341"/>
              </a:cxn>
              <a:cxn ang="0">
                <a:pos x="4674" y="279"/>
              </a:cxn>
              <a:cxn ang="0">
                <a:pos x="4110" y="297"/>
              </a:cxn>
              <a:cxn ang="0">
                <a:pos x="4293" y="297"/>
              </a:cxn>
              <a:cxn ang="0">
                <a:pos x="4651" y="200"/>
              </a:cxn>
              <a:cxn ang="0">
                <a:pos x="4514" y="147"/>
              </a:cxn>
              <a:cxn ang="0">
                <a:pos x="3920" y="174"/>
              </a:cxn>
              <a:cxn ang="0">
                <a:pos x="3966" y="147"/>
              </a:cxn>
              <a:cxn ang="0">
                <a:pos x="3578" y="121"/>
              </a:cxn>
              <a:cxn ang="0">
                <a:pos x="3159" y="165"/>
              </a:cxn>
              <a:cxn ang="0">
                <a:pos x="2260" y="187"/>
              </a:cxn>
              <a:cxn ang="0">
                <a:pos x="1880" y="175"/>
              </a:cxn>
              <a:cxn ang="0">
                <a:pos x="1460" y="175"/>
              </a:cxn>
              <a:cxn ang="0">
                <a:pos x="967" y="130"/>
              </a:cxn>
              <a:cxn ang="0">
                <a:pos x="746" y="59"/>
              </a:cxn>
              <a:cxn ang="0">
                <a:pos x="472" y="6"/>
              </a:cxn>
              <a:cxn ang="0">
                <a:pos x="306" y="4"/>
              </a:cxn>
            </a:cxnLst>
            <a:rect l="0" t="0" r="r" b="b"/>
            <a:pathLst>
              <a:path w="4864" h="769">
                <a:moveTo>
                  <a:pt x="306" y="4"/>
                </a:moveTo>
                <a:cubicBezTo>
                  <a:pt x="265" y="21"/>
                  <a:pt x="307" y="25"/>
                  <a:pt x="266" y="42"/>
                </a:cubicBezTo>
                <a:cubicBezTo>
                  <a:pt x="228" y="27"/>
                  <a:pt x="225" y="21"/>
                  <a:pt x="167" y="42"/>
                </a:cubicBezTo>
                <a:cubicBezTo>
                  <a:pt x="141" y="52"/>
                  <a:pt x="142" y="90"/>
                  <a:pt x="107" y="103"/>
                </a:cubicBezTo>
                <a:cubicBezTo>
                  <a:pt x="84" y="130"/>
                  <a:pt x="69" y="156"/>
                  <a:pt x="46" y="182"/>
                </a:cubicBezTo>
                <a:cubicBezTo>
                  <a:pt x="53" y="188"/>
                  <a:pt x="61" y="196"/>
                  <a:pt x="69" y="200"/>
                </a:cubicBezTo>
                <a:cubicBezTo>
                  <a:pt x="76" y="204"/>
                  <a:pt x="94" y="200"/>
                  <a:pt x="91" y="209"/>
                </a:cubicBezTo>
                <a:cubicBezTo>
                  <a:pt x="89" y="218"/>
                  <a:pt x="47" y="232"/>
                  <a:pt x="38" y="235"/>
                </a:cubicBezTo>
                <a:cubicBezTo>
                  <a:pt x="20" y="298"/>
                  <a:pt x="37" y="278"/>
                  <a:pt x="0" y="306"/>
                </a:cubicBezTo>
                <a:cubicBezTo>
                  <a:pt x="5" y="314"/>
                  <a:pt x="11" y="322"/>
                  <a:pt x="15" y="332"/>
                </a:cubicBezTo>
                <a:cubicBezTo>
                  <a:pt x="27" y="345"/>
                  <a:pt x="65" y="366"/>
                  <a:pt x="69" y="385"/>
                </a:cubicBezTo>
                <a:cubicBezTo>
                  <a:pt x="71" y="398"/>
                  <a:pt x="28" y="428"/>
                  <a:pt x="38" y="447"/>
                </a:cubicBezTo>
                <a:cubicBezTo>
                  <a:pt x="28" y="480"/>
                  <a:pt x="110" y="494"/>
                  <a:pt x="129" y="499"/>
                </a:cubicBezTo>
                <a:cubicBezTo>
                  <a:pt x="157" y="521"/>
                  <a:pt x="162" y="579"/>
                  <a:pt x="198" y="587"/>
                </a:cubicBezTo>
                <a:cubicBezTo>
                  <a:pt x="275" y="607"/>
                  <a:pt x="321" y="631"/>
                  <a:pt x="400" y="635"/>
                </a:cubicBezTo>
                <a:cubicBezTo>
                  <a:pt x="471" y="643"/>
                  <a:pt x="513" y="654"/>
                  <a:pt x="568" y="655"/>
                </a:cubicBezTo>
                <a:cubicBezTo>
                  <a:pt x="628" y="661"/>
                  <a:pt x="700" y="664"/>
                  <a:pt x="760" y="671"/>
                </a:cubicBezTo>
                <a:cubicBezTo>
                  <a:pt x="817" y="693"/>
                  <a:pt x="869" y="677"/>
                  <a:pt x="928" y="699"/>
                </a:cubicBezTo>
                <a:cubicBezTo>
                  <a:pt x="1070" y="753"/>
                  <a:pt x="1355" y="693"/>
                  <a:pt x="1355" y="693"/>
                </a:cubicBezTo>
                <a:cubicBezTo>
                  <a:pt x="1539" y="731"/>
                  <a:pt x="1520" y="737"/>
                  <a:pt x="1751" y="746"/>
                </a:cubicBezTo>
                <a:cubicBezTo>
                  <a:pt x="1912" y="769"/>
                  <a:pt x="1924" y="727"/>
                  <a:pt x="2228" y="743"/>
                </a:cubicBezTo>
                <a:cubicBezTo>
                  <a:pt x="2298" y="752"/>
                  <a:pt x="2337" y="736"/>
                  <a:pt x="2388" y="739"/>
                </a:cubicBezTo>
                <a:cubicBezTo>
                  <a:pt x="2439" y="742"/>
                  <a:pt x="2496" y="758"/>
                  <a:pt x="2535" y="762"/>
                </a:cubicBezTo>
                <a:cubicBezTo>
                  <a:pt x="2574" y="766"/>
                  <a:pt x="2586" y="753"/>
                  <a:pt x="2624" y="761"/>
                </a:cubicBezTo>
                <a:cubicBezTo>
                  <a:pt x="2654" y="767"/>
                  <a:pt x="2674" y="747"/>
                  <a:pt x="2710" y="746"/>
                </a:cubicBezTo>
                <a:cubicBezTo>
                  <a:pt x="2816" y="740"/>
                  <a:pt x="2923" y="740"/>
                  <a:pt x="3030" y="737"/>
                </a:cubicBezTo>
                <a:cubicBezTo>
                  <a:pt x="3165" y="698"/>
                  <a:pt x="3192" y="700"/>
                  <a:pt x="3372" y="693"/>
                </a:cubicBezTo>
                <a:cubicBezTo>
                  <a:pt x="3491" y="677"/>
                  <a:pt x="3585" y="649"/>
                  <a:pt x="3707" y="640"/>
                </a:cubicBezTo>
                <a:cubicBezTo>
                  <a:pt x="3778" y="612"/>
                  <a:pt x="3647" y="661"/>
                  <a:pt x="3814" y="623"/>
                </a:cubicBezTo>
                <a:cubicBezTo>
                  <a:pt x="3939" y="593"/>
                  <a:pt x="3882" y="589"/>
                  <a:pt x="4057" y="579"/>
                </a:cubicBezTo>
                <a:cubicBezTo>
                  <a:pt x="4154" y="551"/>
                  <a:pt x="4197" y="549"/>
                  <a:pt x="4316" y="543"/>
                </a:cubicBezTo>
                <a:cubicBezTo>
                  <a:pt x="4293" y="535"/>
                  <a:pt x="4233" y="529"/>
                  <a:pt x="4225" y="526"/>
                </a:cubicBezTo>
                <a:cubicBezTo>
                  <a:pt x="4217" y="523"/>
                  <a:pt x="4240" y="518"/>
                  <a:pt x="4247" y="517"/>
                </a:cubicBezTo>
                <a:cubicBezTo>
                  <a:pt x="4275" y="513"/>
                  <a:pt x="4303" y="511"/>
                  <a:pt x="4331" y="508"/>
                </a:cubicBezTo>
                <a:cubicBezTo>
                  <a:pt x="4303" y="505"/>
                  <a:pt x="4275" y="504"/>
                  <a:pt x="4247" y="499"/>
                </a:cubicBezTo>
                <a:cubicBezTo>
                  <a:pt x="4240" y="498"/>
                  <a:pt x="4221" y="499"/>
                  <a:pt x="4225" y="491"/>
                </a:cubicBezTo>
                <a:cubicBezTo>
                  <a:pt x="4230" y="480"/>
                  <a:pt x="4245" y="485"/>
                  <a:pt x="4255" y="482"/>
                </a:cubicBezTo>
                <a:cubicBezTo>
                  <a:pt x="4318" y="494"/>
                  <a:pt x="4297" y="507"/>
                  <a:pt x="4346" y="526"/>
                </a:cubicBezTo>
                <a:cubicBezTo>
                  <a:pt x="4398" y="511"/>
                  <a:pt x="4453" y="470"/>
                  <a:pt x="4506" y="464"/>
                </a:cubicBezTo>
                <a:cubicBezTo>
                  <a:pt x="4552" y="460"/>
                  <a:pt x="4598" y="458"/>
                  <a:pt x="4643" y="455"/>
                </a:cubicBezTo>
                <a:cubicBezTo>
                  <a:pt x="4690" y="420"/>
                  <a:pt x="4742" y="423"/>
                  <a:pt x="4795" y="411"/>
                </a:cubicBezTo>
                <a:cubicBezTo>
                  <a:pt x="4834" y="382"/>
                  <a:pt x="4813" y="403"/>
                  <a:pt x="4849" y="341"/>
                </a:cubicBezTo>
                <a:cubicBezTo>
                  <a:pt x="4854" y="332"/>
                  <a:pt x="4864" y="314"/>
                  <a:pt x="4864" y="314"/>
                </a:cubicBezTo>
                <a:cubicBezTo>
                  <a:pt x="4803" y="279"/>
                  <a:pt x="4742" y="285"/>
                  <a:pt x="4674" y="279"/>
                </a:cubicBezTo>
                <a:cubicBezTo>
                  <a:pt x="4490" y="287"/>
                  <a:pt x="4499" y="279"/>
                  <a:pt x="4384" y="306"/>
                </a:cubicBezTo>
                <a:cubicBezTo>
                  <a:pt x="4293" y="303"/>
                  <a:pt x="4202" y="303"/>
                  <a:pt x="4110" y="297"/>
                </a:cubicBezTo>
                <a:cubicBezTo>
                  <a:pt x="4103" y="297"/>
                  <a:pt x="4126" y="288"/>
                  <a:pt x="4133" y="288"/>
                </a:cubicBezTo>
                <a:cubicBezTo>
                  <a:pt x="4187" y="288"/>
                  <a:pt x="4240" y="294"/>
                  <a:pt x="4293" y="297"/>
                </a:cubicBezTo>
                <a:cubicBezTo>
                  <a:pt x="4391" y="282"/>
                  <a:pt x="4444" y="268"/>
                  <a:pt x="4552" y="262"/>
                </a:cubicBezTo>
                <a:cubicBezTo>
                  <a:pt x="4601" y="247"/>
                  <a:pt x="4610" y="232"/>
                  <a:pt x="4651" y="200"/>
                </a:cubicBezTo>
                <a:cubicBezTo>
                  <a:pt x="4609" y="188"/>
                  <a:pt x="4562" y="193"/>
                  <a:pt x="4521" y="174"/>
                </a:cubicBezTo>
                <a:cubicBezTo>
                  <a:pt x="4514" y="171"/>
                  <a:pt x="4516" y="156"/>
                  <a:pt x="4514" y="147"/>
                </a:cubicBezTo>
                <a:cubicBezTo>
                  <a:pt x="4141" y="166"/>
                  <a:pt x="4291" y="156"/>
                  <a:pt x="4065" y="174"/>
                </a:cubicBezTo>
                <a:cubicBezTo>
                  <a:pt x="4015" y="182"/>
                  <a:pt x="3972" y="194"/>
                  <a:pt x="3920" y="174"/>
                </a:cubicBezTo>
                <a:cubicBezTo>
                  <a:pt x="3911" y="171"/>
                  <a:pt x="3935" y="160"/>
                  <a:pt x="3943" y="156"/>
                </a:cubicBezTo>
                <a:cubicBezTo>
                  <a:pt x="3951" y="152"/>
                  <a:pt x="3958" y="150"/>
                  <a:pt x="3966" y="147"/>
                </a:cubicBezTo>
                <a:cubicBezTo>
                  <a:pt x="3918" y="110"/>
                  <a:pt x="3968" y="135"/>
                  <a:pt x="3935" y="77"/>
                </a:cubicBezTo>
                <a:cubicBezTo>
                  <a:pt x="3812" y="86"/>
                  <a:pt x="3702" y="113"/>
                  <a:pt x="3578" y="121"/>
                </a:cubicBezTo>
                <a:cubicBezTo>
                  <a:pt x="3524" y="128"/>
                  <a:pt x="3477" y="135"/>
                  <a:pt x="3425" y="156"/>
                </a:cubicBezTo>
                <a:cubicBezTo>
                  <a:pt x="3342" y="188"/>
                  <a:pt x="3248" y="162"/>
                  <a:pt x="3159" y="165"/>
                </a:cubicBezTo>
                <a:cubicBezTo>
                  <a:pt x="2928" y="254"/>
                  <a:pt x="2813" y="169"/>
                  <a:pt x="2544" y="191"/>
                </a:cubicBezTo>
                <a:cubicBezTo>
                  <a:pt x="2445" y="200"/>
                  <a:pt x="2305" y="198"/>
                  <a:pt x="2260" y="187"/>
                </a:cubicBezTo>
                <a:cubicBezTo>
                  <a:pt x="2172" y="153"/>
                  <a:pt x="2149" y="194"/>
                  <a:pt x="2056" y="195"/>
                </a:cubicBezTo>
                <a:cubicBezTo>
                  <a:pt x="1964" y="187"/>
                  <a:pt x="1913" y="188"/>
                  <a:pt x="1880" y="175"/>
                </a:cubicBezTo>
                <a:cubicBezTo>
                  <a:pt x="1790" y="181"/>
                  <a:pt x="1677" y="212"/>
                  <a:pt x="1591" y="191"/>
                </a:cubicBezTo>
                <a:cubicBezTo>
                  <a:pt x="1548" y="181"/>
                  <a:pt x="1503" y="186"/>
                  <a:pt x="1460" y="175"/>
                </a:cubicBezTo>
                <a:cubicBezTo>
                  <a:pt x="1435" y="185"/>
                  <a:pt x="1426" y="155"/>
                  <a:pt x="1401" y="165"/>
                </a:cubicBezTo>
                <a:cubicBezTo>
                  <a:pt x="1252" y="156"/>
                  <a:pt x="1118" y="135"/>
                  <a:pt x="967" y="130"/>
                </a:cubicBezTo>
                <a:cubicBezTo>
                  <a:pt x="926" y="125"/>
                  <a:pt x="836" y="116"/>
                  <a:pt x="799" y="103"/>
                </a:cubicBezTo>
                <a:cubicBezTo>
                  <a:pt x="798" y="103"/>
                  <a:pt x="754" y="62"/>
                  <a:pt x="746" y="59"/>
                </a:cubicBezTo>
                <a:cubicBezTo>
                  <a:pt x="686" y="39"/>
                  <a:pt x="609" y="39"/>
                  <a:pt x="548" y="33"/>
                </a:cubicBezTo>
                <a:cubicBezTo>
                  <a:pt x="523" y="22"/>
                  <a:pt x="497" y="17"/>
                  <a:pt x="472" y="6"/>
                </a:cubicBezTo>
                <a:cubicBezTo>
                  <a:pt x="441" y="9"/>
                  <a:pt x="411" y="11"/>
                  <a:pt x="381" y="15"/>
                </a:cubicBezTo>
                <a:cubicBezTo>
                  <a:pt x="353" y="15"/>
                  <a:pt x="325" y="0"/>
                  <a:pt x="306" y="4"/>
                </a:cubicBezTo>
                <a:close/>
              </a:path>
            </a:pathLst>
          </a:custGeom>
          <a:solidFill>
            <a:srgbClr val="C00000"/>
          </a:solidFill>
          <a:ln w="9525">
            <a:noFill/>
            <a:round/>
            <a:headEnd/>
            <a:tailEnd/>
          </a:ln>
          <a:effectLst/>
        </p:spPr>
        <p:txBody>
          <a:bodyPr/>
          <a:lstStyle/>
          <a:p>
            <a:endParaRPr lang="ar-SA" sz="3200" b="1" dirty="0">
              <a:ln w="12700">
                <a:solidFill>
                  <a:schemeClr val="accent5"/>
                </a:solidFill>
                <a:prstDash val="solid"/>
              </a:ln>
              <a:pattFill prst="ltDnDiag">
                <a:fgClr>
                  <a:schemeClr val="accent5">
                    <a:lumMod val="60000"/>
                    <a:lumOff val="40000"/>
                  </a:schemeClr>
                </a:fgClr>
                <a:bgClr>
                  <a:schemeClr val="bg1"/>
                </a:bgClr>
              </a:pattFill>
            </a:endParaRPr>
          </a:p>
          <a:p>
            <a:pPr algn="ctr"/>
            <a:r>
              <a:rPr lang="ar-SA" sz="2800" b="1" dirty="0">
                <a:ln w="12700">
                  <a:solidFill>
                    <a:schemeClr val="accent5"/>
                  </a:solidFill>
                  <a:prstDash val="solid"/>
                </a:ln>
                <a:pattFill prst="ltDnDiag">
                  <a:fgClr>
                    <a:schemeClr val="accent5">
                      <a:lumMod val="60000"/>
                      <a:lumOff val="40000"/>
                    </a:schemeClr>
                  </a:fgClr>
                  <a:bgClr>
                    <a:schemeClr val="bg1"/>
                  </a:bgClr>
                </a:pattFill>
              </a:rPr>
              <a:t>الفطام: </a:t>
            </a:r>
            <a:r>
              <a:rPr lang="ar-SA" sz="2400" b="1" dirty="0">
                <a:ln w="0"/>
                <a:effectLst>
                  <a:outerShdw blurRad="38100" dist="19050" dir="2700000" algn="tl" rotWithShape="0">
                    <a:schemeClr val="dk1">
                      <a:alpha val="40000"/>
                    </a:schemeClr>
                  </a:outerShdw>
                </a:effectLst>
              </a:rPr>
              <a:t>هو ادخال أطعمة صلبة ونصف صلبة إلى طعام الطفل</a:t>
            </a:r>
          </a:p>
        </p:txBody>
      </p:sp>
      <p:sp>
        <p:nvSpPr>
          <p:cNvPr id="6" name="Title 25"/>
          <p:cNvSpPr txBox="1">
            <a:spLocks noGrp="1"/>
          </p:cNvSpPr>
          <p:nvPr>
            <p:ph type="ctrTitle"/>
          </p:nvPr>
        </p:nvSpPr>
        <p:spPr bwMode="auto">
          <a:xfrm>
            <a:off x="9763149" y="1898744"/>
            <a:ext cx="2428851" cy="2262781"/>
          </a:xfrm>
          <a:prstGeom prst="ellipse">
            <a:avLst/>
          </a:prstGeom>
          <a:ln>
            <a:headEnd/>
            <a:tailEnd/>
          </a:ln>
        </p:spPr>
        <p:style>
          <a:lnRef idx="0">
            <a:schemeClr val="accent2"/>
          </a:lnRef>
          <a:fillRef idx="3">
            <a:schemeClr val="accent2"/>
          </a:fillRef>
          <a:effectRef idx="3">
            <a:schemeClr val="accent2"/>
          </a:effectRef>
          <a:fontRef idx="minor">
            <a:schemeClr val="lt1"/>
          </a:fontRef>
        </p:style>
        <p:txBody>
          <a:bodyPr anchor="ctr">
            <a:normAutofit/>
          </a:bodyPr>
          <a:lstStyle/>
          <a:p>
            <a:pPr algn="ctr"/>
            <a:r>
              <a:rPr lang="ar-SA" sz="3200" dirty="0">
                <a:solidFill>
                  <a:schemeClr val="bg1"/>
                </a:solidFill>
                <a:latin typeface="Franklin Gothic Heavy" pitchFamily="34" charset="0"/>
                <a:cs typeface="PT Bold Heading" pitchFamily="2" charset="-78"/>
              </a:rPr>
              <a:t>أهمية الفطام</a:t>
            </a:r>
            <a:endParaRPr lang="en-US" sz="3200" dirty="0">
              <a:solidFill>
                <a:schemeClr val="bg1"/>
              </a:solidFill>
              <a:latin typeface="Franklin Gothic Heavy" pitchFamily="34" charset="0"/>
              <a:cs typeface="PT Bold Heading" pitchFamily="2" charset="-78"/>
            </a:endParaRPr>
          </a:p>
        </p:txBody>
      </p:sp>
      <p:graphicFrame>
        <p:nvGraphicFramePr>
          <p:cNvPr id="7" name="رسم تخطيطي 6"/>
          <p:cNvGraphicFramePr/>
          <p:nvPr>
            <p:extLst>
              <p:ext uri="{D42A27DB-BD31-4B8C-83A1-F6EECF244321}">
                <p14:modId xmlns:p14="http://schemas.microsoft.com/office/powerpoint/2010/main" val="3512232740"/>
              </p:ext>
            </p:extLst>
          </p:nvPr>
        </p:nvGraphicFramePr>
        <p:xfrm>
          <a:off x="1279477" y="1089650"/>
          <a:ext cx="9218304"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60942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heel(1)">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Graphic spid="7"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80572" y="858232"/>
            <a:ext cx="11170783" cy="2262781"/>
          </a:xfrm>
        </p:spPr>
        <p:txBody>
          <a:bodyPr>
            <a:noAutofit/>
          </a:bodyPr>
          <a:lstStyle/>
          <a:p>
            <a:pPr marL="571500" indent="-571500" algn="r">
              <a:buFont typeface="Wingdings" panose="05000000000000000000" pitchFamily="2" charset="2"/>
              <a:buChar char="v"/>
            </a:pPr>
            <a:r>
              <a:rPr lang="ar-SA" sz="3200" b="1" dirty="0">
                <a:latin typeface="Andalus" panose="02020603050405020304" pitchFamily="18" charset="-78"/>
                <a:cs typeface="Andalus" panose="02020603050405020304" pitchFamily="18" charset="-78"/>
              </a:rPr>
              <a:t>هناك اختلاف كبير في الاحتياجات الغذائية وفي الرغبة في التغذية بين الأطفال منذ </a:t>
            </a:r>
            <a:r>
              <a:rPr lang="ar-SA" sz="2800" b="1" dirty="0">
                <a:latin typeface="Andalus" panose="02020603050405020304" pitchFamily="18" charset="-78"/>
                <a:cs typeface="Andalus" panose="02020603050405020304" pitchFamily="18" charset="-78"/>
              </a:rPr>
              <a:t>ولادتهم</a:t>
            </a:r>
            <a:r>
              <a:rPr lang="ar-SA" sz="3200" b="1" dirty="0">
                <a:latin typeface="Andalus" panose="02020603050405020304" pitchFamily="18" charset="-78"/>
                <a:cs typeface="Andalus" panose="02020603050405020304" pitchFamily="18" charset="-78"/>
              </a:rPr>
              <a:t> يعود ذلك إلى الاختلاف في حجمهم وصحتهم وحركتهم وكذلك في المدة التي تفرغ فيها المعدة من الغذاء والتي تتراوح بين ساعة واحدة إلى أربع ساعات.</a:t>
            </a:r>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247" y="5324475"/>
            <a:ext cx="2981325" cy="1533525"/>
          </a:xfrm>
          <a:prstGeom prst="rect">
            <a:avLst/>
          </a:prstGeom>
          <a:ln>
            <a:noFill/>
          </a:ln>
          <a:effectLst>
            <a:softEdge rad="112500"/>
          </a:effectLst>
        </p:spPr>
      </p:pic>
      <p:sp>
        <p:nvSpPr>
          <p:cNvPr id="5" name="Freeform 19"/>
          <p:cNvSpPr>
            <a:spLocks/>
          </p:cNvSpPr>
          <p:nvPr/>
        </p:nvSpPr>
        <p:spPr bwMode="gray">
          <a:xfrm>
            <a:off x="2931728" y="-361659"/>
            <a:ext cx="7213600" cy="1524000"/>
          </a:xfrm>
          <a:custGeom>
            <a:avLst/>
            <a:gdLst/>
            <a:ahLst/>
            <a:cxnLst>
              <a:cxn ang="0">
                <a:pos x="266" y="42"/>
              </a:cxn>
              <a:cxn ang="0">
                <a:pos x="107" y="103"/>
              </a:cxn>
              <a:cxn ang="0">
                <a:pos x="69" y="200"/>
              </a:cxn>
              <a:cxn ang="0">
                <a:pos x="38" y="235"/>
              </a:cxn>
              <a:cxn ang="0">
                <a:pos x="15" y="332"/>
              </a:cxn>
              <a:cxn ang="0">
                <a:pos x="38" y="447"/>
              </a:cxn>
              <a:cxn ang="0">
                <a:pos x="198" y="587"/>
              </a:cxn>
              <a:cxn ang="0">
                <a:pos x="568" y="655"/>
              </a:cxn>
              <a:cxn ang="0">
                <a:pos x="928" y="699"/>
              </a:cxn>
              <a:cxn ang="0">
                <a:pos x="1751" y="746"/>
              </a:cxn>
              <a:cxn ang="0">
                <a:pos x="2388" y="739"/>
              </a:cxn>
              <a:cxn ang="0">
                <a:pos x="2624" y="761"/>
              </a:cxn>
              <a:cxn ang="0">
                <a:pos x="3030" y="737"/>
              </a:cxn>
              <a:cxn ang="0">
                <a:pos x="3707" y="640"/>
              </a:cxn>
              <a:cxn ang="0">
                <a:pos x="4057" y="579"/>
              </a:cxn>
              <a:cxn ang="0">
                <a:pos x="4225" y="526"/>
              </a:cxn>
              <a:cxn ang="0">
                <a:pos x="4331" y="508"/>
              </a:cxn>
              <a:cxn ang="0">
                <a:pos x="4225" y="491"/>
              </a:cxn>
              <a:cxn ang="0">
                <a:pos x="4346" y="526"/>
              </a:cxn>
              <a:cxn ang="0">
                <a:pos x="4643" y="455"/>
              </a:cxn>
              <a:cxn ang="0">
                <a:pos x="4849" y="341"/>
              </a:cxn>
              <a:cxn ang="0">
                <a:pos x="4674" y="279"/>
              </a:cxn>
              <a:cxn ang="0">
                <a:pos x="4110" y="297"/>
              </a:cxn>
              <a:cxn ang="0">
                <a:pos x="4293" y="297"/>
              </a:cxn>
              <a:cxn ang="0">
                <a:pos x="4651" y="200"/>
              </a:cxn>
              <a:cxn ang="0">
                <a:pos x="4514" y="147"/>
              </a:cxn>
              <a:cxn ang="0">
                <a:pos x="3920" y="174"/>
              </a:cxn>
              <a:cxn ang="0">
                <a:pos x="3966" y="147"/>
              </a:cxn>
              <a:cxn ang="0">
                <a:pos x="3578" y="121"/>
              </a:cxn>
              <a:cxn ang="0">
                <a:pos x="3159" y="165"/>
              </a:cxn>
              <a:cxn ang="0">
                <a:pos x="2260" y="187"/>
              </a:cxn>
              <a:cxn ang="0">
                <a:pos x="1880" y="175"/>
              </a:cxn>
              <a:cxn ang="0">
                <a:pos x="1460" y="175"/>
              </a:cxn>
              <a:cxn ang="0">
                <a:pos x="967" y="130"/>
              </a:cxn>
              <a:cxn ang="0">
                <a:pos x="746" y="59"/>
              </a:cxn>
              <a:cxn ang="0">
                <a:pos x="472" y="6"/>
              </a:cxn>
              <a:cxn ang="0">
                <a:pos x="306" y="4"/>
              </a:cxn>
            </a:cxnLst>
            <a:rect l="0" t="0" r="r" b="b"/>
            <a:pathLst>
              <a:path w="4864" h="769">
                <a:moveTo>
                  <a:pt x="306" y="4"/>
                </a:moveTo>
                <a:cubicBezTo>
                  <a:pt x="265" y="21"/>
                  <a:pt x="307" y="25"/>
                  <a:pt x="266" y="42"/>
                </a:cubicBezTo>
                <a:cubicBezTo>
                  <a:pt x="228" y="27"/>
                  <a:pt x="225" y="21"/>
                  <a:pt x="167" y="42"/>
                </a:cubicBezTo>
                <a:cubicBezTo>
                  <a:pt x="141" y="52"/>
                  <a:pt x="142" y="90"/>
                  <a:pt x="107" y="103"/>
                </a:cubicBezTo>
                <a:cubicBezTo>
                  <a:pt x="84" y="130"/>
                  <a:pt x="69" y="156"/>
                  <a:pt x="46" y="182"/>
                </a:cubicBezTo>
                <a:cubicBezTo>
                  <a:pt x="53" y="188"/>
                  <a:pt x="61" y="196"/>
                  <a:pt x="69" y="200"/>
                </a:cubicBezTo>
                <a:cubicBezTo>
                  <a:pt x="76" y="204"/>
                  <a:pt x="94" y="200"/>
                  <a:pt x="91" y="209"/>
                </a:cubicBezTo>
                <a:cubicBezTo>
                  <a:pt x="89" y="218"/>
                  <a:pt x="47" y="232"/>
                  <a:pt x="38" y="235"/>
                </a:cubicBezTo>
                <a:cubicBezTo>
                  <a:pt x="20" y="298"/>
                  <a:pt x="37" y="278"/>
                  <a:pt x="0" y="306"/>
                </a:cubicBezTo>
                <a:cubicBezTo>
                  <a:pt x="5" y="314"/>
                  <a:pt x="11" y="322"/>
                  <a:pt x="15" y="332"/>
                </a:cubicBezTo>
                <a:cubicBezTo>
                  <a:pt x="27" y="345"/>
                  <a:pt x="65" y="366"/>
                  <a:pt x="69" y="385"/>
                </a:cubicBezTo>
                <a:cubicBezTo>
                  <a:pt x="71" y="398"/>
                  <a:pt x="28" y="428"/>
                  <a:pt x="38" y="447"/>
                </a:cubicBezTo>
                <a:cubicBezTo>
                  <a:pt x="28" y="480"/>
                  <a:pt x="110" y="494"/>
                  <a:pt x="129" y="499"/>
                </a:cubicBezTo>
                <a:cubicBezTo>
                  <a:pt x="157" y="521"/>
                  <a:pt x="162" y="579"/>
                  <a:pt x="198" y="587"/>
                </a:cubicBezTo>
                <a:cubicBezTo>
                  <a:pt x="275" y="607"/>
                  <a:pt x="321" y="631"/>
                  <a:pt x="400" y="635"/>
                </a:cubicBezTo>
                <a:cubicBezTo>
                  <a:pt x="471" y="643"/>
                  <a:pt x="513" y="654"/>
                  <a:pt x="568" y="655"/>
                </a:cubicBezTo>
                <a:cubicBezTo>
                  <a:pt x="628" y="661"/>
                  <a:pt x="700" y="664"/>
                  <a:pt x="760" y="671"/>
                </a:cubicBezTo>
                <a:cubicBezTo>
                  <a:pt x="817" y="693"/>
                  <a:pt x="869" y="677"/>
                  <a:pt x="928" y="699"/>
                </a:cubicBezTo>
                <a:cubicBezTo>
                  <a:pt x="1070" y="753"/>
                  <a:pt x="1355" y="693"/>
                  <a:pt x="1355" y="693"/>
                </a:cubicBezTo>
                <a:cubicBezTo>
                  <a:pt x="1539" y="731"/>
                  <a:pt x="1520" y="737"/>
                  <a:pt x="1751" y="746"/>
                </a:cubicBezTo>
                <a:cubicBezTo>
                  <a:pt x="1912" y="769"/>
                  <a:pt x="1924" y="727"/>
                  <a:pt x="2228" y="743"/>
                </a:cubicBezTo>
                <a:cubicBezTo>
                  <a:pt x="2298" y="752"/>
                  <a:pt x="2337" y="736"/>
                  <a:pt x="2388" y="739"/>
                </a:cubicBezTo>
                <a:cubicBezTo>
                  <a:pt x="2439" y="742"/>
                  <a:pt x="2496" y="758"/>
                  <a:pt x="2535" y="762"/>
                </a:cubicBezTo>
                <a:cubicBezTo>
                  <a:pt x="2574" y="766"/>
                  <a:pt x="2586" y="753"/>
                  <a:pt x="2624" y="761"/>
                </a:cubicBezTo>
                <a:cubicBezTo>
                  <a:pt x="2654" y="767"/>
                  <a:pt x="2674" y="747"/>
                  <a:pt x="2710" y="746"/>
                </a:cubicBezTo>
                <a:cubicBezTo>
                  <a:pt x="2816" y="740"/>
                  <a:pt x="2923" y="740"/>
                  <a:pt x="3030" y="737"/>
                </a:cubicBezTo>
                <a:cubicBezTo>
                  <a:pt x="3165" y="698"/>
                  <a:pt x="3192" y="700"/>
                  <a:pt x="3372" y="693"/>
                </a:cubicBezTo>
                <a:cubicBezTo>
                  <a:pt x="3491" y="677"/>
                  <a:pt x="3585" y="649"/>
                  <a:pt x="3707" y="640"/>
                </a:cubicBezTo>
                <a:cubicBezTo>
                  <a:pt x="3778" y="612"/>
                  <a:pt x="3647" y="661"/>
                  <a:pt x="3814" y="623"/>
                </a:cubicBezTo>
                <a:cubicBezTo>
                  <a:pt x="3939" y="593"/>
                  <a:pt x="3882" y="589"/>
                  <a:pt x="4057" y="579"/>
                </a:cubicBezTo>
                <a:cubicBezTo>
                  <a:pt x="4154" y="551"/>
                  <a:pt x="4197" y="549"/>
                  <a:pt x="4316" y="543"/>
                </a:cubicBezTo>
                <a:cubicBezTo>
                  <a:pt x="4293" y="535"/>
                  <a:pt x="4233" y="529"/>
                  <a:pt x="4225" y="526"/>
                </a:cubicBezTo>
                <a:cubicBezTo>
                  <a:pt x="4217" y="523"/>
                  <a:pt x="4240" y="518"/>
                  <a:pt x="4247" y="517"/>
                </a:cubicBezTo>
                <a:cubicBezTo>
                  <a:pt x="4275" y="513"/>
                  <a:pt x="4303" y="511"/>
                  <a:pt x="4331" y="508"/>
                </a:cubicBezTo>
                <a:cubicBezTo>
                  <a:pt x="4303" y="505"/>
                  <a:pt x="4275" y="504"/>
                  <a:pt x="4247" y="499"/>
                </a:cubicBezTo>
                <a:cubicBezTo>
                  <a:pt x="4240" y="498"/>
                  <a:pt x="4221" y="499"/>
                  <a:pt x="4225" y="491"/>
                </a:cubicBezTo>
                <a:cubicBezTo>
                  <a:pt x="4230" y="480"/>
                  <a:pt x="4245" y="485"/>
                  <a:pt x="4255" y="482"/>
                </a:cubicBezTo>
                <a:cubicBezTo>
                  <a:pt x="4318" y="494"/>
                  <a:pt x="4297" y="507"/>
                  <a:pt x="4346" y="526"/>
                </a:cubicBezTo>
                <a:cubicBezTo>
                  <a:pt x="4398" y="511"/>
                  <a:pt x="4453" y="470"/>
                  <a:pt x="4506" y="464"/>
                </a:cubicBezTo>
                <a:cubicBezTo>
                  <a:pt x="4552" y="460"/>
                  <a:pt x="4598" y="458"/>
                  <a:pt x="4643" y="455"/>
                </a:cubicBezTo>
                <a:cubicBezTo>
                  <a:pt x="4690" y="420"/>
                  <a:pt x="4742" y="423"/>
                  <a:pt x="4795" y="411"/>
                </a:cubicBezTo>
                <a:cubicBezTo>
                  <a:pt x="4834" y="382"/>
                  <a:pt x="4813" y="403"/>
                  <a:pt x="4849" y="341"/>
                </a:cubicBezTo>
                <a:cubicBezTo>
                  <a:pt x="4854" y="332"/>
                  <a:pt x="4864" y="314"/>
                  <a:pt x="4864" y="314"/>
                </a:cubicBezTo>
                <a:cubicBezTo>
                  <a:pt x="4803" y="279"/>
                  <a:pt x="4742" y="285"/>
                  <a:pt x="4674" y="279"/>
                </a:cubicBezTo>
                <a:cubicBezTo>
                  <a:pt x="4490" y="287"/>
                  <a:pt x="4499" y="279"/>
                  <a:pt x="4384" y="306"/>
                </a:cubicBezTo>
                <a:cubicBezTo>
                  <a:pt x="4293" y="303"/>
                  <a:pt x="4202" y="303"/>
                  <a:pt x="4110" y="297"/>
                </a:cubicBezTo>
                <a:cubicBezTo>
                  <a:pt x="4103" y="297"/>
                  <a:pt x="4126" y="288"/>
                  <a:pt x="4133" y="288"/>
                </a:cubicBezTo>
                <a:cubicBezTo>
                  <a:pt x="4187" y="288"/>
                  <a:pt x="4240" y="294"/>
                  <a:pt x="4293" y="297"/>
                </a:cubicBezTo>
                <a:cubicBezTo>
                  <a:pt x="4391" y="282"/>
                  <a:pt x="4444" y="268"/>
                  <a:pt x="4552" y="262"/>
                </a:cubicBezTo>
                <a:cubicBezTo>
                  <a:pt x="4601" y="247"/>
                  <a:pt x="4610" y="232"/>
                  <a:pt x="4651" y="200"/>
                </a:cubicBezTo>
                <a:cubicBezTo>
                  <a:pt x="4609" y="188"/>
                  <a:pt x="4562" y="193"/>
                  <a:pt x="4521" y="174"/>
                </a:cubicBezTo>
                <a:cubicBezTo>
                  <a:pt x="4514" y="171"/>
                  <a:pt x="4516" y="156"/>
                  <a:pt x="4514" y="147"/>
                </a:cubicBezTo>
                <a:cubicBezTo>
                  <a:pt x="4141" y="166"/>
                  <a:pt x="4291" y="156"/>
                  <a:pt x="4065" y="174"/>
                </a:cubicBezTo>
                <a:cubicBezTo>
                  <a:pt x="4015" y="182"/>
                  <a:pt x="3972" y="194"/>
                  <a:pt x="3920" y="174"/>
                </a:cubicBezTo>
                <a:cubicBezTo>
                  <a:pt x="3911" y="171"/>
                  <a:pt x="3935" y="160"/>
                  <a:pt x="3943" y="156"/>
                </a:cubicBezTo>
                <a:cubicBezTo>
                  <a:pt x="3951" y="152"/>
                  <a:pt x="3958" y="150"/>
                  <a:pt x="3966" y="147"/>
                </a:cubicBezTo>
                <a:cubicBezTo>
                  <a:pt x="3918" y="110"/>
                  <a:pt x="3968" y="135"/>
                  <a:pt x="3935" y="77"/>
                </a:cubicBezTo>
                <a:cubicBezTo>
                  <a:pt x="3812" y="86"/>
                  <a:pt x="3702" y="113"/>
                  <a:pt x="3578" y="121"/>
                </a:cubicBezTo>
                <a:cubicBezTo>
                  <a:pt x="3524" y="128"/>
                  <a:pt x="3477" y="135"/>
                  <a:pt x="3425" y="156"/>
                </a:cubicBezTo>
                <a:cubicBezTo>
                  <a:pt x="3342" y="188"/>
                  <a:pt x="3248" y="162"/>
                  <a:pt x="3159" y="165"/>
                </a:cubicBezTo>
                <a:cubicBezTo>
                  <a:pt x="2928" y="254"/>
                  <a:pt x="2813" y="169"/>
                  <a:pt x="2544" y="191"/>
                </a:cubicBezTo>
                <a:cubicBezTo>
                  <a:pt x="2445" y="200"/>
                  <a:pt x="2305" y="198"/>
                  <a:pt x="2260" y="187"/>
                </a:cubicBezTo>
                <a:cubicBezTo>
                  <a:pt x="2172" y="153"/>
                  <a:pt x="2149" y="194"/>
                  <a:pt x="2056" y="195"/>
                </a:cubicBezTo>
                <a:cubicBezTo>
                  <a:pt x="1964" y="187"/>
                  <a:pt x="1913" y="188"/>
                  <a:pt x="1880" y="175"/>
                </a:cubicBezTo>
                <a:cubicBezTo>
                  <a:pt x="1790" y="181"/>
                  <a:pt x="1677" y="212"/>
                  <a:pt x="1591" y="191"/>
                </a:cubicBezTo>
                <a:cubicBezTo>
                  <a:pt x="1548" y="181"/>
                  <a:pt x="1503" y="186"/>
                  <a:pt x="1460" y="175"/>
                </a:cubicBezTo>
                <a:cubicBezTo>
                  <a:pt x="1435" y="185"/>
                  <a:pt x="1426" y="155"/>
                  <a:pt x="1401" y="165"/>
                </a:cubicBezTo>
                <a:cubicBezTo>
                  <a:pt x="1252" y="156"/>
                  <a:pt x="1118" y="135"/>
                  <a:pt x="967" y="130"/>
                </a:cubicBezTo>
                <a:cubicBezTo>
                  <a:pt x="926" y="125"/>
                  <a:pt x="836" y="116"/>
                  <a:pt x="799" y="103"/>
                </a:cubicBezTo>
                <a:cubicBezTo>
                  <a:pt x="798" y="103"/>
                  <a:pt x="754" y="62"/>
                  <a:pt x="746" y="59"/>
                </a:cubicBezTo>
                <a:cubicBezTo>
                  <a:pt x="686" y="39"/>
                  <a:pt x="609" y="39"/>
                  <a:pt x="548" y="33"/>
                </a:cubicBezTo>
                <a:cubicBezTo>
                  <a:pt x="523" y="22"/>
                  <a:pt x="497" y="17"/>
                  <a:pt x="472" y="6"/>
                </a:cubicBezTo>
                <a:cubicBezTo>
                  <a:pt x="441" y="9"/>
                  <a:pt x="411" y="11"/>
                  <a:pt x="381" y="15"/>
                </a:cubicBezTo>
                <a:cubicBezTo>
                  <a:pt x="353" y="15"/>
                  <a:pt x="325" y="0"/>
                  <a:pt x="306" y="4"/>
                </a:cubicBezTo>
                <a:close/>
              </a:path>
            </a:pathLst>
          </a:custGeom>
          <a:solidFill>
            <a:srgbClr val="C00000"/>
          </a:solidFill>
          <a:ln w="9525">
            <a:noFill/>
            <a:round/>
            <a:headEnd/>
            <a:tailEnd/>
          </a:ln>
          <a:effectLst/>
        </p:spPr>
        <p:txBody>
          <a:bodyPr/>
          <a:lstStyle/>
          <a:p>
            <a:pPr algn="ctr"/>
            <a:endParaRPr lang="ar-SA" sz="4000" b="1" dirty="0">
              <a:ln w="12700">
                <a:solidFill>
                  <a:schemeClr val="accent5"/>
                </a:solidFill>
                <a:prstDash val="solid"/>
              </a:ln>
              <a:pattFill prst="ltDnDiag">
                <a:fgClr>
                  <a:schemeClr val="accent5">
                    <a:lumMod val="60000"/>
                    <a:lumOff val="40000"/>
                  </a:schemeClr>
                </a:fgClr>
                <a:bgClr>
                  <a:schemeClr val="bg1"/>
                </a:bgClr>
              </a:pattFill>
            </a:endParaRPr>
          </a:p>
          <a:p>
            <a:pPr algn="ctr"/>
            <a:r>
              <a:rPr lang="ar-SA" sz="4000" b="1" dirty="0">
                <a:ln w="12700">
                  <a:solidFill>
                    <a:schemeClr val="accent5"/>
                  </a:solidFill>
                  <a:prstDash val="solid"/>
                </a:ln>
                <a:pattFill prst="ltDnDiag">
                  <a:fgClr>
                    <a:schemeClr val="accent5">
                      <a:lumMod val="60000"/>
                      <a:lumOff val="40000"/>
                    </a:schemeClr>
                  </a:fgClr>
                  <a:bgClr>
                    <a:schemeClr val="bg1"/>
                  </a:bgClr>
                </a:pattFill>
              </a:rPr>
              <a:t>     نظام التغذية للطفل </a:t>
            </a:r>
          </a:p>
        </p:txBody>
      </p:sp>
      <p:sp>
        <p:nvSpPr>
          <p:cNvPr id="6" name="عنوان 1"/>
          <p:cNvSpPr>
            <a:spLocks noGrp="1"/>
          </p:cNvSpPr>
          <p:nvPr>
            <p:ph type="subTitle" idx="1"/>
          </p:nvPr>
        </p:nvSpPr>
        <p:spPr>
          <a:xfrm>
            <a:off x="1132115" y="3282409"/>
            <a:ext cx="10372498" cy="1126283"/>
          </a:xfrm>
        </p:spPr>
        <p:txBody>
          <a:bodyPr>
            <a:noAutofit/>
          </a:bodyPr>
          <a:lstStyle/>
          <a:p>
            <a:pPr marL="571500" indent="-571500" algn="r">
              <a:buFont typeface="Wingdings" panose="05000000000000000000" pitchFamily="2" charset="2"/>
              <a:buChar char="v"/>
            </a:pPr>
            <a:r>
              <a:rPr lang="ar-SA" sz="3200" b="1" dirty="0" smtClean="0">
                <a:solidFill>
                  <a:schemeClr val="tx1"/>
                </a:solidFill>
                <a:latin typeface="Andalus" panose="02020603050405020304" pitchFamily="18" charset="-78"/>
                <a:cs typeface="Andalus" panose="02020603050405020304" pitchFamily="18" charset="-78"/>
              </a:rPr>
              <a:t>ليس هناك طفلان متطابقان في حاجتهما للغذاء وفي أوقات التغذية. بل أن الطفل الواحد قد تختلف رغبته للغذاء في الأوقات المختلفة من اليوم.</a:t>
            </a:r>
            <a:endParaRPr lang="ar-SA" sz="3200" b="1" dirty="0">
              <a:solidFill>
                <a:schemeClr val="tx1"/>
              </a:solidFill>
              <a:latin typeface="Andalus" panose="02020603050405020304" pitchFamily="18" charset="-78"/>
              <a:cs typeface="Andalus" panose="02020603050405020304" pitchFamily="18" charset="-78"/>
            </a:endParaRPr>
          </a:p>
          <a:p>
            <a:pPr marL="571500" indent="-571500" algn="r">
              <a:buFont typeface="Wingdings" panose="05000000000000000000" pitchFamily="2" charset="2"/>
              <a:buChar char="v"/>
            </a:pPr>
            <a:endParaRPr lang="ar-SA" sz="3200" b="1" dirty="0">
              <a:solidFill>
                <a:schemeClr val="tx1"/>
              </a:solidFill>
              <a:latin typeface="Andalus" panose="02020603050405020304" pitchFamily="18" charset="-78"/>
              <a:cs typeface="Andalus" panose="02020603050405020304" pitchFamily="18" charset="-78"/>
            </a:endParaRPr>
          </a:p>
        </p:txBody>
      </p:sp>
      <p:sp>
        <p:nvSpPr>
          <p:cNvPr id="7" name="عنوان 1"/>
          <p:cNvSpPr txBox="1">
            <a:spLocks/>
          </p:cNvSpPr>
          <p:nvPr/>
        </p:nvSpPr>
        <p:spPr>
          <a:xfrm>
            <a:off x="1629909" y="4408692"/>
            <a:ext cx="10372498" cy="1126283"/>
          </a:xfrm>
          <a:prstGeom prst="rect">
            <a:avLst/>
          </a:prstGeom>
        </p:spPr>
        <p:txBody>
          <a:bodyPr vert="horz" lIns="91440" tIns="45720" rIns="91440" bIns="45720" rtlCol="0" anchor="t">
            <a:noAutofit/>
          </a:bodyPr>
          <a:lstStyle>
            <a:lvl1pPr marL="0" indent="0" algn="l" defTabSz="457200" rtl="1"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1"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1"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1"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1"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1"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1"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1"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1"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marL="571500" indent="-571500" algn="r">
              <a:buFont typeface="Wingdings" panose="05000000000000000000" pitchFamily="2" charset="2"/>
              <a:buChar char="v"/>
            </a:pPr>
            <a:r>
              <a:rPr lang="ar-SA" sz="3200" b="1" dirty="0">
                <a:solidFill>
                  <a:schemeClr val="tx1"/>
                </a:solidFill>
                <a:latin typeface="Andalus" panose="02020603050405020304" pitchFamily="18" charset="-78"/>
                <a:cs typeface="Andalus" panose="02020603050405020304" pitchFamily="18" charset="-78"/>
              </a:rPr>
              <a:t>في نهاية الشهر الثاني فإن عدداً من الأطفال لا يصحو للغذاء في منتصف الليل</a:t>
            </a:r>
          </a:p>
          <a:p>
            <a:pPr marL="571500" indent="-571500" algn="r">
              <a:buFont typeface="Wingdings" panose="05000000000000000000" pitchFamily="2" charset="2"/>
              <a:buChar char="v"/>
            </a:pPr>
            <a:r>
              <a:rPr lang="ar-SA" sz="3200" b="1" dirty="0">
                <a:solidFill>
                  <a:schemeClr val="tx1"/>
                </a:solidFill>
                <a:latin typeface="Andalus" panose="02020603050405020304" pitchFamily="18" charset="-78"/>
                <a:cs typeface="Andalus" panose="02020603050405020304" pitchFamily="18" charset="-78"/>
              </a:rPr>
              <a:t>وبين الشهر التاسع إلى الشهر الثاني عشر فإن أغلب الأطفال لا يرغبون في أكثر من ثلاث وجبات في اليوم</a:t>
            </a:r>
          </a:p>
          <a:p>
            <a:pPr marL="571500" indent="-571500" algn="r">
              <a:buFont typeface="Wingdings" panose="05000000000000000000" pitchFamily="2" charset="2"/>
              <a:buChar char="v"/>
            </a:pPr>
            <a:endParaRPr lang="ar-SA" sz="3200" b="1" dirty="0">
              <a:solidFill>
                <a:schemeClr val="tx1"/>
              </a:solidFill>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1353488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247" y="5324475"/>
            <a:ext cx="2981325" cy="1533525"/>
          </a:xfrm>
          <a:prstGeom prst="rect">
            <a:avLst/>
          </a:prstGeom>
          <a:ln>
            <a:noFill/>
          </a:ln>
          <a:effectLst>
            <a:softEdge rad="112500"/>
          </a:effectLst>
        </p:spPr>
      </p:pic>
      <p:sp>
        <p:nvSpPr>
          <p:cNvPr id="5" name="Title 25"/>
          <p:cNvSpPr txBox="1">
            <a:spLocks/>
          </p:cNvSpPr>
          <p:nvPr/>
        </p:nvSpPr>
        <p:spPr bwMode="auto">
          <a:xfrm>
            <a:off x="10249469" y="109185"/>
            <a:ext cx="1846996" cy="1560261"/>
          </a:xfrm>
          <a:prstGeom prst="ellipse">
            <a:avLst/>
          </a:prstGeom>
          <a:ln>
            <a:noFill/>
            <a:headEnd/>
            <a:tailEnd/>
          </a:ln>
        </p:spPr>
        <p:style>
          <a:lnRef idx="0">
            <a:schemeClr val="accent2"/>
          </a:lnRef>
          <a:fillRef idx="3">
            <a:schemeClr val="accent2"/>
          </a:fillRef>
          <a:effectRef idx="3">
            <a:schemeClr val="accent2"/>
          </a:effectRef>
          <a:fontRef idx="minor">
            <a:schemeClr val="lt1"/>
          </a:fontRef>
        </p:style>
        <p:txBody>
          <a:bodyPr vert="horz" lIns="91440" tIns="45720" rIns="91440" bIns="45720" rtlCol="0" anchor="ctr">
            <a:normAutofit fontScale="92500"/>
          </a:bodyPr>
          <a:lstStyle>
            <a:lvl1pPr algn="l" defTabSz="457200" rtl="1" eaLnBrk="1" latinLnBrk="0" hangingPunct="1">
              <a:spcBef>
                <a:spcPct val="0"/>
              </a:spcBef>
              <a:buNone/>
              <a:defRPr sz="5400" kern="1200">
                <a:solidFill>
                  <a:schemeClr val="lt1"/>
                </a:solidFill>
                <a:latin typeface="+mn-lt"/>
                <a:ea typeface="+mn-ea"/>
                <a:cs typeface="+mn-cs"/>
              </a:defRPr>
            </a:lvl1pPr>
            <a:lvl2pPr rtl="1" eaLnBrk="1" hangingPunct="1">
              <a:defRPr>
                <a:solidFill>
                  <a:schemeClr val="lt1"/>
                </a:solidFill>
                <a:latin typeface="+mn-lt"/>
                <a:ea typeface="+mn-ea"/>
                <a:cs typeface="+mn-cs"/>
              </a:defRPr>
            </a:lvl2pPr>
            <a:lvl3pPr rtl="1" eaLnBrk="1" hangingPunct="1">
              <a:defRPr>
                <a:solidFill>
                  <a:schemeClr val="lt1"/>
                </a:solidFill>
                <a:latin typeface="+mn-lt"/>
                <a:ea typeface="+mn-ea"/>
                <a:cs typeface="+mn-cs"/>
              </a:defRPr>
            </a:lvl3pPr>
            <a:lvl4pPr rtl="1" eaLnBrk="1" hangingPunct="1">
              <a:defRPr>
                <a:solidFill>
                  <a:schemeClr val="lt1"/>
                </a:solidFill>
                <a:latin typeface="+mn-lt"/>
                <a:ea typeface="+mn-ea"/>
                <a:cs typeface="+mn-cs"/>
              </a:defRPr>
            </a:lvl4pPr>
            <a:lvl5pPr rtl="1" eaLnBrk="1" hangingPunct="1">
              <a:defRPr>
                <a:solidFill>
                  <a:schemeClr val="lt1"/>
                </a:solidFill>
                <a:latin typeface="+mn-lt"/>
                <a:ea typeface="+mn-ea"/>
                <a:cs typeface="+mn-cs"/>
              </a:defRPr>
            </a:lvl5pPr>
            <a:lvl6pPr rtl="1" eaLnBrk="1" hangingPunct="1">
              <a:defRPr>
                <a:solidFill>
                  <a:schemeClr val="lt1"/>
                </a:solidFill>
                <a:latin typeface="+mn-lt"/>
                <a:ea typeface="+mn-ea"/>
                <a:cs typeface="+mn-cs"/>
              </a:defRPr>
            </a:lvl6pPr>
            <a:lvl7pPr rtl="1" eaLnBrk="1" hangingPunct="1">
              <a:defRPr>
                <a:solidFill>
                  <a:schemeClr val="lt1"/>
                </a:solidFill>
                <a:latin typeface="+mn-lt"/>
                <a:ea typeface="+mn-ea"/>
                <a:cs typeface="+mn-cs"/>
              </a:defRPr>
            </a:lvl7pPr>
            <a:lvl8pPr rtl="1" eaLnBrk="1" hangingPunct="1">
              <a:defRPr>
                <a:solidFill>
                  <a:schemeClr val="lt1"/>
                </a:solidFill>
                <a:latin typeface="+mn-lt"/>
                <a:ea typeface="+mn-ea"/>
                <a:cs typeface="+mn-cs"/>
              </a:defRPr>
            </a:lvl8pPr>
            <a:lvl9pPr rtl="1" eaLnBrk="1" hangingPunct="1">
              <a:defRPr>
                <a:solidFill>
                  <a:schemeClr val="lt1"/>
                </a:solidFill>
                <a:latin typeface="+mn-lt"/>
                <a:ea typeface="+mn-ea"/>
                <a:cs typeface="+mn-cs"/>
              </a:defRPr>
            </a:lvl9pPr>
          </a:lstStyle>
          <a:p>
            <a:pPr algn="ctr"/>
            <a:r>
              <a:rPr lang="ar-SA" sz="2800" dirty="0">
                <a:solidFill>
                  <a:schemeClr val="bg1"/>
                </a:solidFill>
                <a:latin typeface="Franklin Gothic Heavy" pitchFamily="34" charset="0"/>
                <a:cs typeface="PT Bold Heading" pitchFamily="2" charset="-78"/>
              </a:rPr>
              <a:t>أساسيات الفطام</a:t>
            </a:r>
            <a:endParaRPr lang="en-US" sz="2800" dirty="0">
              <a:solidFill>
                <a:schemeClr val="bg1"/>
              </a:solidFill>
              <a:latin typeface="Franklin Gothic Heavy" pitchFamily="34" charset="0"/>
              <a:cs typeface="PT Bold Heading" pitchFamily="2" charset="-78"/>
            </a:endParaRPr>
          </a:p>
        </p:txBody>
      </p:sp>
      <p:sp>
        <p:nvSpPr>
          <p:cNvPr id="6" name="Rectangle 2"/>
          <p:cNvSpPr txBox="1">
            <a:spLocks noChangeArrowheads="1"/>
          </p:cNvSpPr>
          <p:nvPr/>
        </p:nvSpPr>
        <p:spPr bwMode="gray">
          <a:xfrm>
            <a:off x="914400" y="443506"/>
            <a:ext cx="9249909" cy="1524000"/>
          </a:xfrm>
          <a:prstGeom prst="rect">
            <a:avLst/>
          </a:prstGeom>
          <a:ln>
            <a:noFill/>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anchor="ctr" anchorCtr="0" compatLnSpc="1">
            <a:prstTxWarp prst="textNoShape">
              <a:avLst/>
            </a:prstTxWarp>
          </a:bodyPr>
          <a:lstStyle/>
          <a:p>
            <a:pPr marL="457200" indent="-457200" rtl="1">
              <a:buAutoNum type="arabicPeriod"/>
            </a:pPr>
            <a:r>
              <a:rPr lang="ar-SA" sz="2400" dirty="0">
                <a:solidFill>
                  <a:schemeClr val="bg1"/>
                </a:solidFill>
                <a:cs typeface="PT Bold Heading" pitchFamily="2" charset="-78"/>
              </a:rPr>
              <a:t>لا يتم في فصل الصيف، وأن يتم تدريجياً</a:t>
            </a:r>
          </a:p>
          <a:p>
            <a:pPr marL="457200" indent="-457200" rtl="1">
              <a:buAutoNum type="arabicPeriod"/>
            </a:pPr>
            <a:r>
              <a:rPr lang="ar-SA" sz="2400" dirty="0">
                <a:solidFill>
                  <a:schemeClr val="bg1"/>
                </a:solidFill>
                <a:cs typeface="PT Bold Heading" pitchFamily="2" charset="-78"/>
              </a:rPr>
              <a:t>لا يتم أثناء النزلات المعوية أو أثناء سوء التغذية</a:t>
            </a:r>
          </a:p>
          <a:p>
            <a:pPr marL="457200" indent="-457200" rtl="1">
              <a:buAutoNum type="arabicPeriod"/>
            </a:pPr>
            <a:r>
              <a:rPr lang="ar-SA" sz="2400" dirty="0">
                <a:solidFill>
                  <a:schemeClr val="bg1"/>
                </a:solidFill>
                <a:cs typeface="PT Bold Heading" pitchFamily="2" charset="-78"/>
              </a:rPr>
              <a:t>يجب إضافة نوع واحد للطفل من الطعام في كل مره وتكون الكمية قليلة ثم تزداد في بالتدريج</a:t>
            </a:r>
          </a:p>
        </p:txBody>
      </p:sp>
      <p:sp>
        <p:nvSpPr>
          <p:cNvPr id="7" name="Title 25"/>
          <p:cNvSpPr txBox="1">
            <a:spLocks/>
          </p:cNvSpPr>
          <p:nvPr/>
        </p:nvSpPr>
        <p:spPr bwMode="auto">
          <a:xfrm>
            <a:off x="10345004" y="3764214"/>
            <a:ext cx="1846996" cy="1560261"/>
          </a:xfrm>
          <a:prstGeom prst="ellipse">
            <a:avLst/>
          </a:prstGeom>
          <a:ln>
            <a:headEnd/>
            <a:tailEnd/>
          </a:ln>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rmAutofit/>
          </a:bodyPr>
          <a:lstStyle>
            <a:lvl1pPr algn="l" defTabSz="457200" rtl="1" eaLnBrk="1" latinLnBrk="0" hangingPunct="1">
              <a:spcBef>
                <a:spcPct val="0"/>
              </a:spcBef>
              <a:buNone/>
              <a:defRPr sz="5400" kern="1200">
                <a:solidFill>
                  <a:schemeClr val="lt1"/>
                </a:solidFill>
                <a:latin typeface="+mn-lt"/>
                <a:ea typeface="+mn-ea"/>
                <a:cs typeface="+mn-cs"/>
              </a:defRPr>
            </a:lvl1pPr>
            <a:lvl2pPr rtl="1" eaLnBrk="1" hangingPunct="1">
              <a:defRPr>
                <a:solidFill>
                  <a:schemeClr val="lt1"/>
                </a:solidFill>
                <a:latin typeface="+mn-lt"/>
                <a:ea typeface="+mn-ea"/>
                <a:cs typeface="+mn-cs"/>
              </a:defRPr>
            </a:lvl2pPr>
            <a:lvl3pPr rtl="1" eaLnBrk="1" hangingPunct="1">
              <a:defRPr>
                <a:solidFill>
                  <a:schemeClr val="lt1"/>
                </a:solidFill>
                <a:latin typeface="+mn-lt"/>
                <a:ea typeface="+mn-ea"/>
                <a:cs typeface="+mn-cs"/>
              </a:defRPr>
            </a:lvl3pPr>
            <a:lvl4pPr rtl="1" eaLnBrk="1" hangingPunct="1">
              <a:defRPr>
                <a:solidFill>
                  <a:schemeClr val="lt1"/>
                </a:solidFill>
                <a:latin typeface="+mn-lt"/>
                <a:ea typeface="+mn-ea"/>
                <a:cs typeface="+mn-cs"/>
              </a:defRPr>
            </a:lvl4pPr>
            <a:lvl5pPr rtl="1" eaLnBrk="1" hangingPunct="1">
              <a:defRPr>
                <a:solidFill>
                  <a:schemeClr val="lt1"/>
                </a:solidFill>
                <a:latin typeface="+mn-lt"/>
                <a:ea typeface="+mn-ea"/>
                <a:cs typeface="+mn-cs"/>
              </a:defRPr>
            </a:lvl5pPr>
            <a:lvl6pPr rtl="1" eaLnBrk="1" hangingPunct="1">
              <a:defRPr>
                <a:solidFill>
                  <a:schemeClr val="lt1"/>
                </a:solidFill>
                <a:latin typeface="+mn-lt"/>
                <a:ea typeface="+mn-ea"/>
                <a:cs typeface="+mn-cs"/>
              </a:defRPr>
            </a:lvl6pPr>
            <a:lvl7pPr rtl="1" eaLnBrk="1" hangingPunct="1">
              <a:defRPr>
                <a:solidFill>
                  <a:schemeClr val="lt1"/>
                </a:solidFill>
                <a:latin typeface="+mn-lt"/>
                <a:ea typeface="+mn-ea"/>
                <a:cs typeface="+mn-cs"/>
              </a:defRPr>
            </a:lvl7pPr>
            <a:lvl8pPr rtl="1" eaLnBrk="1" hangingPunct="1">
              <a:defRPr>
                <a:solidFill>
                  <a:schemeClr val="lt1"/>
                </a:solidFill>
                <a:latin typeface="+mn-lt"/>
                <a:ea typeface="+mn-ea"/>
                <a:cs typeface="+mn-cs"/>
              </a:defRPr>
            </a:lvl8pPr>
            <a:lvl9pPr rtl="1" eaLnBrk="1" hangingPunct="1">
              <a:defRPr>
                <a:solidFill>
                  <a:schemeClr val="lt1"/>
                </a:solidFill>
                <a:latin typeface="+mn-lt"/>
                <a:ea typeface="+mn-ea"/>
                <a:cs typeface="+mn-cs"/>
              </a:defRPr>
            </a:lvl9pPr>
          </a:lstStyle>
          <a:p>
            <a:pPr algn="ctr"/>
            <a:r>
              <a:rPr lang="ar-SA" sz="2800" dirty="0">
                <a:solidFill>
                  <a:schemeClr val="bg1"/>
                </a:solidFill>
                <a:latin typeface="Franklin Gothic Heavy" pitchFamily="34" charset="0"/>
                <a:cs typeface="PT Bold Heading" pitchFamily="2" charset="-78"/>
              </a:rPr>
              <a:t>نظام الفطام</a:t>
            </a:r>
            <a:endParaRPr lang="en-US" sz="2800" dirty="0">
              <a:solidFill>
                <a:schemeClr val="bg1"/>
              </a:solidFill>
              <a:latin typeface="Franklin Gothic Heavy" pitchFamily="34" charset="0"/>
              <a:cs typeface="PT Bold Heading" pitchFamily="2" charset="-78"/>
            </a:endParaRPr>
          </a:p>
        </p:txBody>
      </p:sp>
      <p:sp>
        <p:nvSpPr>
          <p:cNvPr id="8" name="Rectangle 2"/>
          <p:cNvSpPr txBox="1">
            <a:spLocks noGrp="1" noChangeArrowheads="1"/>
          </p:cNvSpPr>
          <p:nvPr>
            <p:ph type="subTitle" idx="1"/>
          </p:nvPr>
        </p:nvSpPr>
        <p:spPr bwMode="gray">
          <a:xfrm>
            <a:off x="1848755" y="2762538"/>
            <a:ext cx="8089849" cy="3563611"/>
          </a:xfrm>
          <a:prstGeom prst="round2DiagRect">
            <a:avLst/>
          </a:prstGeom>
          <a:ln>
            <a:noFill/>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3">
            <a:schemeClr val="accent5"/>
          </a:fillRef>
          <a:effectRef idx="2">
            <a:schemeClr val="accent5"/>
          </a:effectRef>
          <a:fontRef idx="minor">
            <a:schemeClr val="lt1"/>
          </a:fontRef>
        </p:style>
        <p:txBody>
          <a:bodyPr vert="horz" wrap="square" lIns="91440" tIns="45720" rIns="91440" bIns="45720" numCol="1" anchor="ctr" anchorCtr="0" compatLnSpc="1">
            <a:prstTxWarp prst="textNoShape">
              <a:avLst/>
            </a:prstTxWarp>
            <a:normAutofit/>
          </a:bodyPr>
          <a:lstStyle/>
          <a:p>
            <a:pPr marL="457200" indent="-457200" algn="r" rtl="1">
              <a:buAutoNum type="arabicPeriod"/>
            </a:pPr>
            <a:r>
              <a:rPr lang="ar-SA" sz="2000" dirty="0">
                <a:solidFill>
                  <a:schemeClr val="bg1"/>
                </a:solidFill>
                <a:cs typeface="PT Bold Heading" pitchFamily="2" charset="-78"/>
              </a:rPr>
              <a:t>إعطاء الطفل عصير البرتقال أو ليمون عند الشهر الثالث</a:t>
            </a:r>
          </a:p>
          <a:p>
            <a:pPr marL="457200" indent="-457200" algn="r" rtl="1">
              <a:buAutoNum type="arabicPeriod"/>
            </a:pPr>
            <a:r>
              <a:rPr lang="ar-SA" sz="2000" dirty="0">
                <a:solidFill>
                  <a:schemeClr val="bg1"/>
                </a:solidFill>
                <a:cs typeface="PT Bold Heading" pitchFamily="2" charset="-78"/>
              </a:rPr>
              <a:t>إعطاء الطفل شوربة خضار أو زبادي أو أرز مسحوق عند الشهر الرابع</a:t>
            </a:r>
          </a:p>
          <a:p>
            <a:pPr marL="457200" indent="-457200" algn="r" rtl="1">
              <a:buAutoNum type="arabicPeriod"/>
            </a:pPr>
            <a:r>
              <a:rPr lang="ar-SA" sz="2000" dirty="0">
                <a:solidFill>
                  <a:schemeClr val="bg1"/>
                </a:solidFill>
                <a:cs typeface="PT Bold Heading" pitchFamily="2" charset="-78"/>
              </a:rPr>
              <a:t>إعطاء الطفل جبنة-فول مدمس- صفار البيض(في الشتاء فقط) في الشهر السادس يكون بكميات قليلة للاختبار خوفاً من الحساسية</a:t>
            </a:r>
          </a:p>
          <a:p>
            <a:pPr marL="457200" indent="-457200" algn="r" rtl="1">
              <a:buAutoNum type="arabicPeriod"/>
            </a:pPr>
            <a:r>
              <a:rPr lang="ar-SA" sz="2000" dirty="0">
                <a:solidFill>
                  <a:schemeClr val="bg1"/>
                </a:solidFill>
                <a:cs typeface="PT Bold Heading" pitchFamily="2" charset="-78"/>
              </a:rPr>
              <a:t>فواكه عند الشهر السابع</a:t>
            </a:r>
          </a:p>
          <a:p>
            <a:pPr marL="457200" indent="-457200" algn="r" rtl="1">
              <a:buAutoNum type="arabicPeriod"/>
            </a:pPr>
            <a:r>
              <a:rPr lang="ar-SA" sz="2000" dirty="0">
                <a:solidFill>
                  <a:schemeClr val="bg1"/>
                </a:solidFill>
                <a:cs typeface="PT Bold Heading" pitchFamily="2" charset="-78"/>
              </a:rPr>
              <a:t>لحوم بيضاء مهروسة مثل(الدجاج- السمك( عند الشهر التاسع</a:t>
            </a:r>
          </a:p>
          <a:p>
            <a:pPr marL="457200" indent="-457200" algn="r" rtl="1">
              <a:buAutoNum type="arabicPeriod"/>
            </a:pPr>
            <a:r>
              <a:rPr lang="ar-SA" sz="2000" dirty="0">
                <a:solidFill>
                  <a:schemeClr val="bg1"/>
                </a:solidFill>
                <a:cs typeface="PT Bold Heading" pitchFamily="2" charset="-78"/>
              </a:rPr>
              <a:t>عند السنة لحوم حمراء</a:t>
            </a:r>
            <a:endParaRPr lang="en-US" sz="2000" dirty="0">
              <a:solidFill>
                <a:schemeClr val="bg1"/>
              </a:solidFill>
              <a:cs typeface="PT Bold Heading" pitchFamily="2" charset="-78"/>
            </a:endParaRPr>
          </a:p>
        </p:txBody>
      </p:sp>
    </p:spTree>
    <p:extLst>
      <p:ext uri="{BB962C8B-B14F-4D97-AF65-F5344CB8AC3E}">
        <p14:creationId xmlns:p14="http://schemas.microsoft.com/office/powerpoint/2010/main" val="222000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145">
                                          <p:stCondLst>
                                            <p:cond delay="0"/>
                                          </p:stCondLst>
                                        </p:cTn>
                                        <p:tgtEl>
                                          <p:spTgt spid="6"/>
                                        </p:tgtEl>
                                      </p:cBhvr>
                                    </p:animEffect>
                                    <p:anim calcmode="lin" valueType="num">
                                      <p:cBhvr>
                                        <p:cTn id="8" dur="456"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166"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166" tmFilter="0, 0; 0.125,0.2665; 0.25,0.4; 0.375,0.465; 0.5,0.5;  0.625,0.535; 0.75,0.6; 0.875,0.7335; 1,1">
                                          <p:stCondLst>
                                            <p:cond delay="166"/>
                                          </p:stCondLst>
                                        </p:cTn>
                                        <p:tgtEl>
                                          <p:spTgt spid="6"/>
                                        </p:tgtEl>
                                        <p:attrNameLst>
                                          <p:attrName>ppt_y</p:attrName>
                                        </p:attrNameLst>
                                      </p:cBhvr>
                                      <p:tavLst>
                                        <p:tav tm="0" fmla="#ppt_y-sin(pi*$)/9">
                                          <p:val>
                                            <p:fltVal val="0"/>
                                          </p:val>
                                        </p:tav>
                                        <p:tav tm="100000">
                                          <p:val>
                                            <p:fltVal val="1"/>
                                          </p:val>
                                        </p:tav>
                                      </p:tavLst>
                                    </p:anim>
                                    <p:anim calcmode="lin" valueType="num">
                                      <p:cBhvr>
                                        <p:cTn id="11" dur="83" tmFilter="0, 0; 0.125,0.2665; 0.25,0.4; 0.375,0.465; 0.5,0.5;  0.625,0.535; 0.75,0.6; 0.875,0.7335; 1,1">
                                          <p:stCondLst>
                                            <p:cond delay="331"/>
                                          </p:stCondLst>
                                        </p:cTn>
                                        <p:tgtEl>
                                          <p:spTgt spid="6"/>
                                        </p:tgtEl>
                                        <p:attrNameLst>
                                          <p:attrName>ppt_y</p:attrName>
                                        </p:attrNameLst>
                                      </p:cBhvr>
                                      <p:tavLst>
                                        <p:tav tm="0" fmla="#ppt_y-sin(pi*$)/27">
                                          <p:val>
                                            <p:fltVal val="0"/>
                                          </p:val>
                                        </p:tav>
                                        <p:tav tm="100000">
                                          <p:val>
                                            <p:fltVal val="1"/>
                                          </p:val>
                                        </p:tav>
                                      </p:tavLst>
                                    </p:anim>
                                    <p:anim calcmode="lin" valueType="num">
                                      <p:cBhvr>
                                        <p:cTn id="12" dur="41" tmFilter="0, 0; 0.125,0.2665; 0.25,0.4; 0.375,0.465; 0.5,0.5;  0.625,0.535; 0.75,0.6; 0.875,0.7335; 1,1">
                                          <p:stCondLst>
                                            <p:cond delay="414"/>
                                          </p:stCondLst>
                                        </p:cTn>
                                        <p:tgtEl>
                                          <p:spTgt spid="6"/>
                                        </p:tgtEl>
                                        <p:attrNameLst>
                                          <p:attrName>ppt_y</p:attrName>
                                        </p:attrNameLst>
                                      </p:cBhvr>
                                      <p:tavLst>
                                        <p:tav tm="0" fmla="#ppt_y-sin(pi*$)/81">
                                          <p:val>
                                            <p:fltVal val="0"/>
                                          </p:val>
                                        </p:tav>
                                        <p:tav tm="100000">
                                          <p:val>
                                            <p:fltVal val="1"/>
                                          </p:val>
                                        </p:tav>
                                      </p:tavLst>
                                    </p:anim>
                                    <p:animScale>
                                      <p:cBhvr>
                                        <p:cTn id="13" dur="7">
                                          <p:stCondLst>
                                            <p:cond delay="162"/>
                                          </p:stCondLst>
                                        </p:cTn>
                                        <p:tgtEl>
                                          <p:spTgt spid="6"/>
                                        </p:tgtEl>
                                      </p:cBhvr>
                                      <p:to x="100000" y="60000"/>
                                    </p:animScale>
                                    <p:animScale>
                                      <p:cBhvr>
                                        <p:cTn id="14" dur="41" decel="50000">
                                          <p:stCondLst>
                                            <p:cond delay="169"/>
                                          </p:stCondLst>
                                        </p:cTn>
                                        <p:tgtEl>
                                          <p:spTgt spid="6"/>
                                        </p:tgtEl>
                                      </p:cBhvr>
                                      <p:to x="100000" y="100000"/>
                                    </p:animScale>
                                    <p:animScale>
                                      <p:cBhvr>
                                        <p:cTn id="15" dur="7">
                                          <p:stCondLst>
                                            <p:cond delay="328"/>
                                          </p:stCondLst>
                                        </p:cTn>
                                        <p:tgtEl>
                                          <p:spTgt spid="6"/>
                                        </p:tgtEl>
                                      </p:cBhvr>
                                      <p:to x="100000" y="80000"/>
                                    </p:animScale>
                                    <p:animScale>
                                      <p:cBhvr>
                                        <p:cTn id="16" dur="41" decel="50000">
                                          <p:stCondLst>
                                            <p:cond delay="335"/>
                                          </p:stCondLst>
                                        </p:cTn>
                                        <p:tgtEl>
                                          <p:spTgt spid="6"/>
                                        </p:tgtEl>
                                      </p:cBhvr>
                                      <p:to x="100000" y="100000"/>
                                    </p:animScale>
                                    <p:animScale>
                                      <p:cBhvr>
                                        <p:cTn id="17" dur="7">
                                          <p:stCondLst>
                                            <p:cond delay="410"/>
                                          </p:stCondLst>
                                        </p:cTn>
                                        <p:tgtEl>
                                          <p:spTgt spid="6"/>
                                        </p:tgtEl>
                                      </p:cBhvr>
                                      <p:to x="100000" y="90000"/>
                                    </p:animScale>
                                    <p:animScale>
                                      <p:cBhvr>
                                        <p:cTn id="18" dur="41" decel="50000">
                                          <p:stCondLst>
                                            <p:cond delay="417"/>
                                          </p:stCondLst>
                                        </p:cTn>
                                        <p:tgtEl>
                                          <p:spTgt spid="6"/>
                                        </p:tgtEl>
                                      </p:cBhvr>
                                      <p:to x="100000" y="100000"/>
                                    </p:animScale>
                                    <p:animScale>
                                      <p:cBhvr>
                                        <p:cTn id="19" dur="7">
                                          <p:stCondLst>
                                            <p:cond delay="452"/>
                                          </p:stCondLst>
                                        </p:cTn>
                                        <p:tgtEl>
                                          <p:spTgt spid="6"/>
                                        </p:tgtEl>
                                      </p:cBhvr>
                                      <p:to x="100000" y="95000"/>
                                    </p:animScale>
                                    <p:animScale>
                                      <p:cBhvr>
                                        <p:cTn id="20" dur="41" decel="50000">
                                          <p:stCondLst>
                                            <p:cond delay="459"/>
                                          </p:stCondLst>
                                        </p:cTn>
                                        <p:tgtEl>
                                          <p:spTgt spid="6"/>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barn(inVertical)">
                                      <p:cBhvr>
                                        <p:cTn id="25" dur="500"/>
                                        <p:tgtEl>
                                          <p:spTgt spid="7"/>
                                        </p:tgtEl>
                                      </p:cBhvr>
                                    </p:animEffect>
                                  </p:childTnLst>
                                </p:cTn>
                              </p:par>
                            </p:childTnLst>
                          </p:cTn>
                        </p:par>
                      </p:childTnLst>
                    </p:cTn>
                  </p:par>
                  <p:par>
                    <p:cTn id="26" fill="hold">
                      <p:stCondLst>
                        <p:cond delay="indefinite"/>
                      </p:stCondLst>
                      <p:childTnLst>
                        <p:par>
                          <p:cTn id="27" fill="hold">
                            <p:stCondLst>
                              <p:cond delay="0"/>
                            </p:stCondLst>
                            <p:childTnLst>
                              <p:par>
                                <p:cTn id="28" presetID="50" presetClass="entr" presetSubtype="0" decel="100000"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p:cTn id="30" dur="1000" fill="hold"/>
                                        <p:tgtEl>
                                          <p:spTgt spid="8"/>
                                        </p:tgtEl>
                                        <p:attrNameLst>
                                          <p:attrName>ppt_w</p:attrName>
                                        </p:attrNameLst>
                                      </p:cBhvr>
                                      <p:tavLst>
                                        <p:tav tm="0">
                                          <p:val>
                                            <p:strVal val="#ppt_w+.3"/>
                                          </p:val>
                                        </p:tav>
                                        <p:tav tm="100000">
                                          <p:val>
                                            <p:strVal val="#ppt_w"/>
                                          </p:val>
                                        </p:tav>
                                      </p:tavLst>
                                    </p:anim>
                                    <p:anim calcmode="lin" valueType="num">
                                      <p:cBhvr>
                                        <p:cTn id="31" dur="1000" fill="hold"/>
                                        <p:tgtEl>
                                          <p:spTgt spid="8"/>
                                        </p:tgtEl>
                                        <p:attrNameLst>
                                          <p:attrName>ppt_h</p:attrName>
                                        </p:attrNameLst>
                                      </p:cBhvr>
                                      <p:tavLst>
                                        <p:tav tm="0">
                                          <p:val>
                                            <p:strVal val="#ppt_h"/>
                                          </p:val>
                                        </p:tav>
                                        <p:tav tm="100000">
                                          <p:val>
                                            <p:strVal val="#ppt_h"/>
                                          </p:val>
                                        </p:tav>
                                      </p:tavLst>
                                    </p:anim>
                                    <p:animEffect transition="in" filter="fade">
                                      <p:cBhvr>
                                        <p:cTn id="32"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9247" y="5324475"/>
            <a:ext cx="2981325" cy="1533525"/>
          </a:xfrm>
          <a:prstGeom prst="rect">
            <a:avLst/>
          </a:prstGeom>
          <a:ln>
            <a:noFill/>
          </a:ln>
          <a:effectLst>
            <a:softEdge rad="112500"/>
          </a:effectLst>
        </p:spPr>
      </p:pic>
      <p:sp>
        <p:nvSpPr>
          <p:cNvPr id="5" name="Freeform 19"/>
          <p:cNvSpPr>
            <a:spLocks/>
          </p:cNvSpPr>
          <p:nvPr/>
        </p:nvSpPr>
        <p:spPr bwMode="gray">
          <a:xfrm>
            <a:off x="1569493" y="29028"/>
            <a:ext cx="9799092" cy="1264765"/>
          </a:xfrm>
          <a:custGeom>
            <a:avLst/>
            <a:gdLst/>
            <a:ahLst/>
            <a:cxnLst>
              <a:cxn ang="0">
                <a:pos x="266" y="42"/>
              </a:cxn>
              <a:cxn ang="0">
                <a:pos x="107" y="103"/>
              </a:cxn>
              <a:cxn ang="0">
                <a:pos x="69" y="200"/>
              </a:cxn>
              <a:cxn ang="0">
                <a:pos x="38" y="235"/>
              </a:cxn>
              <a:cxn ang="0">
                <a:pos x="15" y="332"/>
              </a:cxn>
              <a:cxn ang="0">
                <a:pos x="38" y="447"/>
              </a:cxn>
              <a:cxn ang="0">
                <a:pos x="198" y="587"/>
              </a:cxn>
              <a:cxn ang="0">
                <a:pos x="568" y="655"/>
              </a:cxn>
              <a:cxn ang="0">
                <a:pos x="928" y="699"/>
              </a:cxn>
              <a:cxn ang="0">
                <a:pos x="1751" y="746"/>
              </a:cxn>
              <a:cxn ang="0">
                <a:pos x="2388" y="739"/>
              </a:cxn>
              <a:cxn ang="0">
                <a:pos x="2624" y="761"/>
              </a:cxn>
              <a:cxn ang="0">
                <a:pos x="3030" y="737"/>
              </a:cxn>
              <a:cxn ang="0">
                <a:pos x="3707" y="640"/>
              </a:cxn>
              <a:cxn ang="0">
                <a:pos x="4057" y="579"/>
              </a:cxn>
              <a:cxn ang="0">
                <a:pos x="4225" y="526"/>
              </a:cxn>
              <a:cxn ang="0">
                <a:pos x="4331" y="508"/>
              </a:cxn>
              <a:cxn ang="0">
                <a:pos x="4225" y="491"/>
              </a:cxn>
              <a:cxn ang="0">
                <a:pos x="4346" y="526"/>
              </a:cxn>
              <a:cxn ang="0">
                <a:pos x="4643" y="455"/>
              </a:cxn>
              <a:cxn ang="0">
                <a:pos x="4849" y="341"/>
              </a:cxn>
              <a:cxn ang="0">
                <a:pos x="4674" y="279"/>
              </a:cxn>
              <a:cxn ang="0">
                <a:pos x="4110" y="297"/>
              </a:cxn>
              <a:cxn ang="0">
                <a:pos x="4293" y="297"/>
              </a:cxn>
              <a:cxn ang="0">
                <a:pos x="4651" y="200"/>
              </a:cxn>
              <a:cxn ang="0">
                <a:pos x="4514" y="147"/>
              </a:cxn>
              <a:cxn ang="0">
                <a:pos x="3920" y="174"/>
              </a:cxn>
              <a:cxn ang="0">
                <a:pos x="3966" y="147"/>
              </a:cxn>
              <a:cxn ang="0">
                <a:pos x="3578" y="121"/>
              </a:cxn>
              <a:cxn ang="0">
                <a:pos x="3159" y="165"/>
              </a:cxn>
              <a:cxn ang="0">
                <a:pos x="2260" y="187"/>
              </a:cxn>
              <a:cxn ang="0">
                <a:pos x="1880" y="175"/>
              </a:cxn>
              <a:cxn ang="0">
                <a:pos x="1460" y="175"/>
              </a:cxn>
              <a:cxn ang="0">
                <a:pos x="967" y="130"/>
              </a:cxn>
              <a:cxn ang="0">
                <a:pos x="746" y="59"/>
              </a:cxn>
              <a:cxn ang="0">
                <a:pos x="472" y="6"/>
              </a:cxn>
              <a:cxn ang="0">
                <a:pos x="306" y="4"/>
              </a:cxn>
            </a:cxnLst>
            <a:rect l="0" t="0" r="r" b="b"/>
            <a:pathLst>
              <a:path w="4864" h="769">
                <a:moveTo>
                  <a:pt x="306" y="4"/>
                </a:moveTo>
                <a:cubicBezTo>
                  <a:pt x="265" y="21"/>
                  <a:pt x="307" y="25"/>
                  <a:pt x="266" y="42"/>
                </a:cubicBezTo>
                <a:cubicBezTo>
                  <a:pt x="228" y="27"/>
                  <a:pt x="225" y="21"/>
                  <a:pt x="167" y="42"/>
                </a:cubicBezTo>
                <a:cubicBezTo>
                  <a:pt x="141" y="52"/>
                  <a:pt x="142" y="90"/>
                  <a:pt x="107" y="103"/>
                </a:cubicBezTo>
                <a:cubicBezTo>
                  <a:pt x="84" y="130"/>
                  <a:pt x="69" y="156"/>
                  <a:pt x="46" y="182"/>
                </a:cubicBezTo>
                <a:cubicBezTo>
                  <a:pt x="53" y="188"/>
                  <a:pt x="61" y="196"/>
                  <a:pt x="69" y="200"/>
                </a:cubicBezTo>
                <a:cubicBezTo>
                  <a:pt x="76" y="204"/>
                  <a:pt x="94" y="200"/>
                  <a:pt x="91" y="209"/>
                </a:cubicBezTo>
                <a:cubicBezTo>
                  <a:pt x="89" y="218"/>
                  <a:pt x="47" y="232"/>
                  <a:pt x="38" y="235"/>
                </a:cubicBezTo>
                <a:cubicBezTo>
                  <a:pt x="20" y="298"/>
                  <a:pt x="37" y="278"/>
                  <a:pt x="0" y="306"/>
                </a:cubicBezTo>
                <a:cubicBezTo>
                  <a:pt x="5" y="314"/>
                  <a:pt x="11" y="322"/>
                  <a:pt x="15" y="332"/>
                </a:cubicBezTo>
                <a:cubicBezTo>
                  <a:pt x="27" y="345"/>
                  <a:pt x="65" y="366"/>
                  <a:pt x="69" y="385"/>
                </a:cubicBezTo>
                <a:cubicBezTo>
                  <a:pt x="71" y="398"/>
                  <a:pt x="28" y="428"/>
                  <a:pt x="38" y="447"/>
                </a:cubicBezTo>
                <a:cubicBezTo>
                  <a:pt x="28" y="480"/>
                  <a:pt x="110" y="494"/>
                  <a:pt x="129" y="499"/>
                </a:cubicBezTo>
                <a:cubicBezTo>
                  <a:pt x="157" y="521"/>
                  <a:pt x="162" y="579"/>
                  <a:pt x="198" y="587"/>
                </a:cubicBezTo>
                <a:cubicBezTo>
                  <a:pt x="275" y="607"/>
                  <a:pt x="321" y="631"/>
                  <a:pt x="400" y="635"/>
                </a:cubicBezTo>
                <a:cubicBezTo>
                  <a:pt x="471" y="643"/>
                  <a:pt x="513" y="654"/>
                  <a:pt x="568" y="655"/>
                </a:cubicBezTo>
                <a:cubicBezTo>
                  <a:pt x="628" y="661"/>
                  <a:pt x="700" y="664"/>
                  <a:pt x="760" y="671"/>
                </a:cubicBezTo>
                <a:cubicBezTo>
                  <a:pt x="817" y="693"/>
                  <a:pt x="869" y="677"/>
                  <a:pt x="928" y="699"/>
                </a:cubicBezTo>
                <a:cubicBezTo>
                  <a:pt x="1070" y="753"/>
                  <a:pt x="1355" y="693"/>
                  <a:pt x="1355" y="693"/>
                </a:cubicBezTo>
                <a:cubicBezTo>
                  <a:pt x="1539" y="731"/>
                  <a:pt x="1520" y="737"/>
                  <a:pt x="1751" y="746"/>
                </a:cubicBezTo>
                <a:cubicBezTo>
                  <a:pt x="1912" y="769"/>
                  <a:pt x="1924" y="727"/>
                  <a:pt x="2228" y="743"/>
                </a:cubicBezTo>
                <a:cubicBezTo>
                  <a:pt x="2298" y="752"/>
                  <a:pt x="2337" y="736"/>
                  <a:pt x="2388" y="739"/>
                </a:cubicBezTo>
                <a:cubicBezTo>
                  <a:pt x="2439" y="742"/>
                  <a:pt x="2496" y="758"/>
                  <a:pt x="2535" y="762"/>
                </a:cubicBezTo>
                <a:cubicBezTo>
                  <a:pt x="2574" y="766"/>
                  <a:pt x="2586" y="753"/>
                  <a:pt x="2624" y="761"/>
                </a:cubicBezTo>
                <a:cubicBezTo>
                  <a:pt x="2654" y="767"/>
                  <a:pt x="2674" y="747"/>
                  <a:pt x="2710" y="746"/>
                </a:cubicBezTo>
                <a:cubicBezTo>
                  <a:pt x="2816" y="740"/>
                  <a:pt x="2923" y="740"/>
                  <a:pt x="3030" y="737"/>
                </a:cubicBezTo>
                <a:cubicBezTo>
                  <a:pt x="3165" y="698"/>
                  <a:pt x="3192" y="700"/>
                  <a:pt x="3372" y="693"/>
                </a:cubicBezTo>
                <a:cubicBezTo>
                  <a:pt x="3491" y="677"/>
                  <a:pt x="3585" y="649"/>
                  <a:pt x="3707" y="640"/>
                </a:cubicBezTo>
                <a:cubicBezTo>
                  <a:pt x="3778" y="612"/>
                  <a:pt x="3647" y="661"/>
                  <a:pt x="3814" y="623"/>
                </a:cubicBezTo>
                <a:cubicBezTo>
                  <a:pt x="3939" y="593"/>
                  <a:pt x="3882" y="589"/>
                  <a:pt x="4057" y="579"/>
                </a:cubicBezTo>
                <a:cubicBezTo>
                  <a:pt x="4154" y="551"/>
                  <a:pt x="4197" y="549"/>
                  <a:pt x="4316" y="543"/>
                </a:cubicBezTo>
                <a:cubicBezTo>
                  <a:pt x="4293" y="535"/>
                  <a:pt x="4233" y="529"/>
                  <a:pt x="4225" y="526"/>
                </a:cubicBezTo>
                <a:cubicBezTo>
                  <a:pt x="4217" y="523"/>
                  <a:pt x="4240" y="518"/>
                  <a:pt x="4247" y="517"/>
                </a:cubicBezTo>
                <a:cubicBezTo>
                  <a:pt x="4275" y="513"/>
                  <a:pt x="4303" y="511"/>
                  <a:pt x="4331" y="508"/>
                </a:cubicBezTo>
                <a:cubicBezTo>
                  <a:pt x="4303" y="505"/>
                  <a:pt x="4275" y="504"/>
                  <a:pt x="4247" y="499"/>
                </a:cubicBezTo>
                <a:cubicBezTo>
                  <a:pt x="4240" y="498"/>
                  <a:pt x="4221" y="499"/>
                  <a:pt x="4225" y="491"/>
                </a:cubicBezTo>
                <a:cubicBezTo>
                  <a:pt x="4230" y="480"/>
                  <a:pt x="4245" y="485"/>
                  <a:pt x="4255" y="482"/>
                </a:cubicBezTo>
                <a:cubicBezTo>
                  <a:pt x="4318" y="494"/>
                  <a:pt x="4297" y="507"/>
                  <a:pt x="4346" y="526"/>
                </a:cubicBezTo>
                <a:cubicBezTo>
                  <a:pt x="4398" y="511"/>
                  <a:pt x="4453" y="470"/>
                  <a:pt x="4506" y="464"/>
                </a:cubicBezTo>
                <a:cubicBezTo>
                  <a:pt x="4552" y="460"/>
                  <a:pt x="4598" y="458"/>
                  <a:pt x="4643" y="455"/>
                </a:cubicBezTo>
                <a:cubicBezTo>
                  <a:pt x="4690" y="420"/>
                  <a:pt x="4742" y="423"/>
                  <a:pt x="4795" y="411"/>
                </a:cubicBezTo>
                <a:cubicBezTo>
                  <a:pt x="4834" y="382"/>
                  <a:pt x="4813" y="403"/>
                  <a:pt x="4849" y="341"/>
                </a:cubicBezTo>
                <a:cubicBezTo>
                  <a:pt x="4854" y="332"/>
                  <a:pt x="4864" y="314"/>
                  <a:pt x="4864" y="314"/>
                </a:cubicBezTo>
                <a:cubicBezTo>
                  <a:pt x="4803" y="279"/>
                  <a:pt x="4742" y="285"/>
                  <a:pt x="4674" y="279"/>
                </a:cubicBezTo>
                <a:cubicBezTo>
                  <a:pt x="4490" y="287"/>
                  <a:pt x="4499" y="279"/>
                  <a:pt x="4384" y="306"/>
                </a:cubicBezTo>
                <a:cubicBezTo>
                  <a:pt x="4293" y="303"/>
                  <a:pt x="4202" y="303"/>
                  <a:pt x="4110" y="297"/>
                </a:cubicBezTo>
                <a:cubicBezTo>
                  <a:pt x="4103" y="297"/>
                  <a:pt x="4126" y="288"/>
                  <a:pt x="4133" y="288"/>
                </a:cubicBezTo>
                <a:cubicBezTo>
                  <a:pt x="4187" y="288"/>
                  <a:pt x="4240" y="294"/>
                  <a:pt x="4293" y="297"/>
                </a:cubicBezTo>
                <a:cubicBezTo>
                  <a:pt x="4391" y="282"/>
                  <a:pt x="4444" y="268"/>
                  <a:pt x="4552" y="262"/>
                </a:cubicBezTo>
                <a:cubicBezTo>
                  <a:pt x="4601" y="247"/>
                  <a:pt x="4610" y="232"/>
                  <a:pt x="4651" y="200"/>
                </a:cubicBezTo>
                <a:cubicBezTo>
                  <a:pt x="4609" y="188"/>
                  <a:pt x="4562" y="193"/>
                  <a:pt x="4521" y="174"/>
                </a:cubicBezTo>
                <a:cubicBezTo>
                  <a:pt x="4514" y="171"/>
                  <a:pt x="4516" y="156"/>
                  <a:pt x="4514" y="147"/>
                </a:cubicBezTo>
                <a:cubicBezTo>
                  <a:pt x="4141" y="166"/>
                  <a:pt x="4291" y="156"/>
                  <a:pt x="4065" y="174"/>
                </a:cubicBezTo>
                <a:cubicBezTo>
                  <a:pt x="4015" y="182"/>
                  <a:pt x="3972" y="194"/>
                  <a:pt x="3920" y="174"/>
                </a:cubicBezTo>
                <a:cubicBezTo>
                  <a:pt x="3911" y="171"/>
                  <a:pt x="3935" y="160"/>
                  <a:pt x="3943" y="156"/>
                </a:cubicBezTo>
                <a:cubicBezTo>
                  <a:pt x="3951" y="152"/>
                  <a:pt x="3958" y="150"/>
                  <a:pt x="3966" y="147"/>
                </a:cubicBezTo>
                <a:cubicBezTo>
                  <a:pt x="3918" y="110"/>
                  <a:pt x="3968" y="135"/>
                  <a:pt x="3935" y="77"/>
                </a:cubicBezTo>
                <a:cubicBezTo>
                  <a:pt x="3812" y="86"/>
                  <a:pt x="3702" y="113"/>
                  <a:pt x="3578" y="121"/>
                </a:cubicBezTo>
                <a:cubicBezTo>
                  <a:pt x="3524" y="128"/>
                  <a:pt x="3477" y="135"/>
                  <a:pt x="3425" y="156"/>
                </a:cubicBezTo>
                <a:cubicBezTo>
                  <a:pt x="3342" y="188"/>
                  <a:pt x="3248" y="162"/>
                  <a:pt x="3159" y="165"/>
                </a:cubicBezTo>
                <a:cubicBezTo>
                  <a:pt x="2928" y="254"/>
                  <a:pt x="2813" y="169"/>
                  <a:pt x="2544" y="191"/>
                </a:cubicBezTo>
                <a:cubicBezTo>
                  <a:pt x="2445" y="200"/>
                  <a:pt x="2305" y="198"/>
                  <a:pt x="2260" y="187"/>
                </a:cubicBezTo>
                <a:cubicBezTo>
                  <a:pt x="2172" y="153"/>
                  <a:pt x="2149" y="194"/>
                  <a:pt x="2056" y="195"/>
                </a:cubicBezTo>
                <a:cubicBezTo>
                  <a:pt x="1964" y="187"/>
                  <a:pt x="1913" y="188"/>
                  <a:pt x="1880" y="175"/>
                </a:cubicBezTo>
                <a:cubicBezTo>
                  <a:pt x="1790" y="181"/>
                  <a:pt x="1677" y="212"/>
                  <a:pt x="1591" y="191"/>
                </a:cubicBezTo>
                <a:cubicBezTo>
                  <a:pt x="1548" y="181"/>
                  <a:pt x="1503" y="186"/>
                  <a:pt x="1460" y="175"/>
                </a:cubicBezTo>
                <a:cubicBezTo>
                  <a:pt x="1435" y="185"/>
                  <a:pt x="1426" y="155"/>
                  <a:pt x="1401" y="165"/>
                </a:cubicBezTo>
                <a:cubicBezTo>
                  <a:pt x="1252" y="156"/>
                  <a:pt x="1118" y="135"/>
                  <a:pt x="967" y="130"/>
                </a:cubicBezTo>
                <a:cubicBezTo>
                  <a:pt x="926" y="125"/>
                  <a:pt x="836" y="116"/>
                  <a:pt x="799" y="103"/>
                </a:cubicBezTo>
                <a:cubicBezTo>
                  <a:pt x="798" y="103"/>
                  <a:pt x="754" y="62"/>
                  <a:pt x="746" y="59"/>
                </a:cubicBezTo>
                <a:cubicBezTo>
                  <a:pt x="686" y="39"/>
                  <a:pt x="609" y="39"/>
                  <a:pt x="548" y="33"/>
                </a:cubicBezTo>
                <a:cubicBezTo>
                  <a:pt x="523" y="22"/>
                  <a:pt x="497" y="17"/>
                  <a:pt x="472" y="6"/>
                </a:cubicBezTo>
                <a:cubicBezTo>
                  <a:pt x="441" y="9"/>
                  <a:pt x="411" y="11"/>
                  <a:pt x="381" y="15"/>
                </a:cubicBezTo>
                <a:cubicBezTo>
                  <a:pt x="353" y="15"/>
                  <a:pt x="325" y="0"/>
                  <a:pt x="306" y="4"/>
                </a:cubicBezTo>
                <a:close/>
              </a:path>
            </a:pathLst>
          </a:custGeom>
          <a:solidFill>
            <a:srgbClr val="C00000"/>
          </a:solidFill>
          <a:ln w="9525">
            <a:noFill/>
            <a:round/>
            <a:headEnd/>
            <a:tailEnd/>
          </a:ln>
          <a:effectLst/>
        </p:spPr>
        <p:txBody>
          <a:bodyPr/>
          <a:lstStyle/>
          <a:p>
            <a:pPr algn="ctr"/>
            <a:endParaRPr lang="ar-SA" sz="3200" b="1" dirty="0">
              <a:ln w="12700">
                <a:solidFill>
                  <a:schemeClr val="accent5"/>
                </a:solidFill>
                <a:prstDash val="solid"/>
              </a:ln>
              <a:pattFill prst="ltDnDiag">
                <a:fgClr>
                  <a:schemeClr val="accent5">
                    <a:lumMod val="60000"/>
                    <a:lumOff val="40000"/>
                  </a:schemeClr>
                </a:fgClr>
                <a:bgClr>
                  <a:schemeClr val="bg1"/>
                </a:bgClr>
              </a:pattFill>
            </a:endParaRPr>
          </a:p>
          <a:p>
            <a:pPr algn="ctr"/>
            <a:r>
              <a:rPr lang="ar-SA" sz="3200" b="1" dirty="0">
                <a:ln w="12700">
                  <a:solidFill>
                    <a:schemeClr val="accent5"/>
                  </a:solidFill>
                  <a:prstDash val="solid"/>
                </a:ln>
                <a:pattFill prst="ltDnDiag">
                  <a:fgClr>
                    <a:schemeClr val="accent5">
                      <a:lumMod val="60000"/>
                      <a:lumOff val="40000"/>
                    </a:schemeClr>
                  </a:fgClr>
                  <a:bgClr>
                    <a:schemeClr val="bg1"/>
                  </a:bgClr>
                </a:pattFill>
              </a:rPr>
              <a:t>مشاكل الفطام</a:t>
            </a:r>
          </a:p>
        </p:txBody>
      </p:sp>
      <p:graphicFrame>
        <p:nvGraphicFramePr>
          <p:cNvPr id="7" name="رسم تخطيطي 6"/>
          <p:cNvGraphicFramePr/>
          <p:nvPr>
            <p:extLst>
              <p:ext uri="{D42A27DB-BD31-4B8C-83A1-F6EECF244321}">
                <p14:modId xmlns:p14="http://schemas.microsoft.com/office/powerpoint/2010/main" val="724255721"/>
              </p:ext>
            </p:extLst>
          </p:nvPr>
        </p:nvGraphicFramePr>
        <p:xfrm>
          <a:off x="3120572" y="1624084"/>
          <a:ext cx="7535082" cy="485969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735317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247" y="5324475"/>
            <a:ext cx="2981325" cy="1533525"/>
          </a:xfrm>
          <a:prstGeom prst="rect">
            <a:avLst/>
          </a:prstGeom>
          <a:ln>
            <a:noFill/>
          </a:ln>
          <a:effectLst>
            <a:softEdge rad="112500"/>
          </a:effectLst>
        </p:spPr>
      </p:pic>
      <p:graphicFrame>
        <p:nvGraphicFramePr>
          <p:cNvPr id="5" name="رسم تخطيطي 4"/>
          <p:cNvGraphicFramePr/>
          <p:nvPr>
            <p:extLst>
              <p:ext uri="{D42A27DB-BD31-4B8C-83A1-F6EECF244321}">
                <p14:modId xmlns:p14="http://schemas.microsoft.com/office/powerpoint/2010/main" val="2326106093"/>
              </p:ext>
            </p:extLst>
          </p:nvPr>
        </p:nvGraphicFramePr>
        <p:xfrm>
          <a:off x="1335314" y="298751"/>
          <a:ext cx="95504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26264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247" y="5324475"/>
            <a:ext cx="2981325" cy="1533525"/>
          </a:xfrm>
          <a:prstGeom prst="rect">
            <a:avLst/>
          </a:prstGeom>
          <a:ln>
            <a:noFill/>
          </a:ln>
          <a:effectLst>
            <a:softEdge rad="112500"/>
          </a:effectLst>
        </p:spPr>
      </p:pic>
      <p:pic>
        <p:nvPicPr>
          <p:cNvPr id="20" name="Picture 20"/>
          <p:cNvPicPr>
            <a:picLocks noChangeAspect="1"/>
          </p:cNvPicPr>
          <p:nvPr/>
        </p:nvPicPr>
        <p:blipFill rotWithShape="1">
          <a:blip r:embed="rId3" cstate="print">
            <a:duotone>
              <a:schemeClr val="accent3">
                <a:shade val="45000"/>
                <a:satMod val="135000"/>
              </a:schemeClr>
              <a:prstClr val="white"/>
            </a:duotone>
            <a:extLst>
              <a:ext uri="{28A0092B-C50C-407E-A947-70E740481C1C}">
                <a14:useLocalDpi xmlns:a14="http://schemas.microsoft.com/office/drawing/2010/main" val="0"/>
              </a:ext>
            </a:extLst>
          </a:blip>
          <a:srcRect t="-1030" b="14433"/>
          <a:stretch/>
        </p:blipFill>
        <p:spPr>
          <a:xfrm flipH="1">
            <a:off x="507998" y="874951"/>
            <a:ext cx="11321144" cy="4910850"/>
          </a:xfrm>
          <a:prstGeom prst="rect">
            <a:avLst/>
          </a:prstGeom>
        </p:spPr>
      </p:pic>
      <p:sp>
        <p:nvSpPr>
          <p:cNvPr id="21" name="TextBox 21"/>
          <p:cNvSpPr txBox="1"/>
          <p:nvPr/>
        </p:nvSpPr>
        <p:spPr>
          <a:xfrm>
            <a:off x="1978245" y="1766188"/>
            <a:ext cx="8254323" cy="1938992"/>
          </a:xfrm>
          <a:prstGeom prst="rect">
            <a:avLst/>
          </a:prstGeom>
          <a:noFill/>
          <a:effectLst/>
        </p:spPr>
        <p:txBody>
          <a:bodyPr wrap="square" anchor="ctr">
            <a:spAutoFit/>
          </a:bodyPr>
          <a:lstStyle/>
          <a:p>
            <a:pPr algn="ctr" fontAlgn="auto">
              <a:spcBef>
                <a:spcPts val="0"/>
              </a:spcBef>
              <a:spcAft>
                <a:spcPts val="0"/>
              </a:spcAft>
              <a:defRPr/>
            </a:pPr>
            <a:r>
              <a:rPr lang="ar-SA" sz="2400" dirty="0">
                <a:cs typeface="PT Bold Heading" pitchFamily="2" charset="-78"/>
              </a:rPr>
              <a:t>دلت جميع البحوث على أن لبن الأم </a:t>
            </a:r>
            <a:r>
              <a:rPr lang="ar-SA" sz="2400" dirty="0" smtClean="0">
                <a:cs typeface="PT Bold Heading" pitchFamily="2" charset="-78"/>
              </a:rPr>
              <a:t>أفود </a:t>
            </a:r>
            <a:r>
              <a:rPr lang="ar-SA" sz="2400" dirty="0">
                <a:cs typeface="PT Bold Heading" pitchFamily="2" charset="-78"/>
              </a:rPr>
              <a:t>نوع من الغذاء</a:t>
            </a:r>
          </a:p>
          <a:p>
            <a:pPr algn="ctr" fontAlgn="auto">
              <a:spcBef>
                <a:spcPts val="0"/>
              </a:spcBef>
              <a:spcAft>
                <a:spcPts val="0"/>
              </a:spcAft>
              <a:defRPr/>
            </a:pPr>
            <a:r>
              <a:rPr lang="ar-SA" sz="2400" dirty="0">
                <a:cs typeface="PT Bold Heading" pitchFamily="2" charset="-78"/>
              </a:rPr>
              <a:t> للطفل منذ ولادته ولا يكون أي نوع من الألبان مثل لبن الأم </a:t>
            </a:r>
          </a:p>
          <a:p>
            <a:pPr algn="ctr" fontAlgn="auto">
              <a:spcBef>
                <a:spcPts val="0"/>
              </a:spcBef>
              <a:spcAft>
                <a:spcPts val="0"/>
              </a:spcAft>
              <a:defRPr/>
            </a:pPr>
            <a:r>
              <a:rPr lang="ar-SA" sz="2400" dirty="0">
                <a:cs typeface="PT Bold Heading" pitchFamily="2" charset="-78"/>
              </a:rPr>
              <a:t>في تكوينه وفوائده للطفل</a:t>
            </a:r>
          </a:p>
          <a:p>
            <a:pPr algn="ctr" fontAlgn="auto">
              <a:spcBef>
                <a:spcPts val="0"/>
              </a:spcBef>
              <a:spcAft>
                <a:spcPts val="0"/>
              </a:spcAft>
              <a:defRPr/>
            </a:pPr>
            <a:r>
              <a:rPr lang="ar-SA" sz="2400" i="1" dirty="0">
                <a:solidFill>
                  <a:schemeClr val="tx2">
                    <a:lumMod val="50000"/>
                  </a:schemeClr>
                </a:solidFill>
                <a:cs typeface="PT Bold Heading" pitchFamily="2" charset="-78"/>
              </a:rPr>
              <a:t>وقد ذكر الله سبحانه وتعالى الرضاعة في القرآن الكريم ( والوالدات يرضعن أولادهن حولين كاملين لمن أراد أن يتم الرضاعة)</a:t>
            </a:r>
            <a:endParaRPr lang="en-US" sz="2400" i="1" dirty="0">
              <a:solidFill>
                <a:schemeClr val="tx2">
                  <a:lumMod val="50000"/>
                </a:schemeClr>
              </a:solidFill>
              <a:cs typeface="PT Bold Heading" pitchFamily="2" charset="-78"/>
            </a:endParaRPr>
          </a:p>
        </p:txBody>
      </p:sp>
    </p:spTree>
    <p:extLst>
      <p:ext uri="{BB962C8B-B14F-4D97-AF65-F5344CB8AC3E}">
        <p14:creationId xmlns:p14="http://schemas.microsoft.com/office/powerpoint/2010/main" val="654303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par>
                                <p:cTn id="8" presetID="10" presetClass="entr" presetSubtype="0" fill="hold" grpId="0" nodeType="withEffect">
                                  <p:stCondLst>
                                    <p:cond delay="0"/>
                                  </p:stCondLst>
                                  <p:iterate type="wd">
                                    <p:tmPct val="5000"/>
                                  </p:iterate>
                                  <p:childTnLst>
                                    <p:set>
                                      <p:cBhvr>
                                        <p:cTn id="9" dur="1" fill="hold">
                                          <p:stCondLst>
                                            <p:cond delay="0"/>
                                          </p:stCondLst>
                                        </p:cTn>
                                        <p:tgtEl>
                                          <p:spTgt spid="21"/>
                                        </p:tgtEl>
                                        <p:attrNameLst>
                                          <p:attrName>style.visibility</p:attrName>
                                        </p:attrNameLst>
                                      </p:cBhvr>
                                      <p:to>
                                        <p:strVal val="visible"/>
                                      </p:to>
                                    </p:set>
                                    <p:animEffect transition="in" filter="fade">
                                      <p:cBhvr>
                                        <p:cTn id="10"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247" y="5324475"/>
            <a:ext cx="2981325" cy="1533525"/>
          </a:xfrm>
          <a:prstGeom prst="rect">
            <a:avLst/>
          </a:prstGeom>
          <a:ln>
            <a:noFill/>
          </a:ln>
          <a:effectLst>
            <a:softEdge rad="112500"/>
          </a:effectLst>
        </p:spPr>
      </p:pic>
      <p:sp>
        <p:nvSpPr>
          <p:cNvPr id="5" name="Freeform 19"/>
          <p:cNvSpPr>
            <a:spLocks/>
          </p:cNvSpPr>
          <p:nvPr/>
        </p:nvSpPr>
        <p:spPr bwMode="gray">
          <a:xfrm>
            <a:off x="2589213" y="0"/>
            <a:ext cx="8384040" cy="1632882"/>
          </a:xfrm>
          <a:custGeom>
            <a:avLst/>
            <a:gdLst/>
            <a:ahLst/>
            <a:cxnLst>
              <a:cxn ang="0">
                <a:pos x="266" y="42"/>
              </a:cxn>
              <a:cxn ang="0">
                <a:pos x="107" y="103"/>
              </a:cxn>
              <a:cxn ang="0">
                <a:pos x="69" y="200"/>
              </a:cxn>
              <a:cxn ang="0">
                <a:pos x="38" y="235"/>
              </a:cxn>
              <a:cxn ang="0">
                <a:pos x="15" y="332"/>
              </a:cxn>
              <a:cxn ang="0">
                <a:pos x="38" y="447"/>
              </a:cxn>
              <a:cxn ang="0">
                <a:pos x="198" y="587"/>
              </a:cxn>
              <a:cxn ang="0">
                <a:pos x="568" y="655"/>
              </a:cxn>
              <a:cxn ang="0">
                <a:pos x="928" y="699"/>
              </a:cxn>
              <a:cxn ang="0">
                <a:pos x="1751" y="746"/>
              </a:cxn>
              <a:cxn ang="0">
                <a:pos x="2388" y="739"/>
              </a:cxn>
              <a:cxn ang="0">
                <a:pos x="2624" y="761"/>
              </a:cxn>
              <a:cxn ang="0">
                <a:pos x="3030" y="737"/>
              </a:cxn>
              <a:cxn ang="0">
                <a:pos x="3707" y="640"/>
              </a:cxn>
              <a:cxn ang="0">
                <a:pos x="4057" y="579"/>
              </a:cxn>
              <a:cxn ang="0">
                <a:pos x="4225" y="526"/>
              </a:cxn>
              <a:cxn ang="0">
                <a:pos x="4331" y="508"/>
              </a:cxn>
              <a:cxn ang="0">
                <a:pos x="4225" y="491"/>
              </a:cxn>
              <a:cxn ang="0">
                <a:pos x="4346" y="526"/>
              </a:cxn>
              <a:cxn ang="0">
                <a:pos x="4643" y="455"/>
              </a:cxn>
              <a:cxn ang="0">
                <a:pos x="4849" y="341"/>
              </a:cxn>
              <a:cxn ang="0">
                <a:pos x="4674" y="279"/>
              </a:cxn>
              <a:cxn ang="0">
                <a:pos x="4110" y="297"/>
              </a:cxn>
              <a:cxn ang="0">
                <a:pos x="4293" y="297"/>
              </a:cxn>
              <a:cxn ang="0">
                <a:pos x="4651" y="200"/>
              </a:cxn>
              <a:cxn ang="0">
                <a:pos x="4514" y="147"/>
              </a:cxn>
              <a:cxn ang="0">
                <a:pos x="3920" y="174"/>
              </a:cxn>
              <a:cxn ang="0">
                <a:pos x="3966" y="147"/>
              </a:cxn>
              <a:cxn ang="0">
                <a:pos x="3578" y="121"/>
              </a:cxn>
              <a:cxn ang="0">
                <a:pos x="3159" y="165"/>
              </a:cxn>
              <a:cxn ang="0">
                <a:pos x="2260" y="187"/>
              </a:cxn>
              <a:cxn ang="0">
                <a:pos x="1880" y="175"/>
              </a:cxn>
              <a:cxn ang="0">
                <a:pos x="1460" y="175"/>
              </a:cxn>
              <a:cxn ang="0">
                <a:pos x="967" y="130"/>
              </a:cxn>
              <a:cxn ang="0">
                <a:pos x="746" y="59"/>
              </a:cxn>
              <a:cxn ang="0">
                <a:pos x="472" y="6"/>
              </a:cxn>
              <a:cxn ang="0">
                <a:pos x="306" y="4"/>
              </a:cxn>
            </a:cxnLst>
            <a:rect l="0" t="0" r="r" b="b"/>
            <a:pathLst>
              <a:path w="4864" h="769">
                <a:moveTo>
                  <a:pt x="306" y="4"/>
                </a:moveTo>
                <a:cubicBezTo>
                  <a:pt x="265" y="21"/>
                  <a:pt x="307" y="25"/>
                  <a:pt x="266" y="42"/>
                </a:cubicBezTo>
                <a:cubicBezTo>
                  <a:pt x="228" y="27"/>
                  <a:pt x="225" y="21"/>
                  <a:pt x="167" y="42"/>
                </a:cubicBezTo>
                <a:cubicBezTo>
                  <a:pt x="141" y="52"/>
                  <a:pt x="142" y="90"/>
                  <a:pt x="107" y="103"/>
                </a:cubicBezTo>
                <a:cubicBezTo>
                  <a:pt x="84" y="130"/>
                  <a:pt x="69" y="156"/>
                  <a:pt x="46" y="182"/>
                </a:cubicBezTo>
                <a:cubicBezTo>
                  <a:pt x="53" y="188"/>
                  <a:pt x="61" y="196"/>
                  <a:pt x="69" y="200"/>
                </a:cubicBezTo>
                <a:cubicBezTo>
                  <a:pt x="76" y="204"/>
                  <a:pt x="94" y="200"/>
                  <a:pt x="91" y="209"/>
                </a:cubicBezTo>
                <a:cubicBezTo>
                  <a:pt x="89" y="218"/>
                  <a:pt x="47" y="232"/>
                  <a:pt x="38" y="235"/>
                </a:cubicBezTo>
                <a:cubicBezTo>
                  <a:pt x="20" y="298"/>
                  <a:pt x="37" y="278"/>
                  <a:pt x="0" y="306"/>
                </a:cubicBezTo>
                <a:cubicBezTo>
                  <a:pt x="5" y="314"/>
                  <a:pt x="11" y="322"/>
                  <a:pt x="15" y="332"/>
                </a:cubicBezTo>
                <a:cubicBezTo>
                  <a:pt x="27" y="345"/>
                  <a:pt x="65" y="366"/>
                  <a:pt x="69" y="385"/>
                </a:cubicBezTo>
                <a:cubicBezTo>
                  <a:pt x="71" y="398"/>
                  <a:pt x="28" y="428"/>
                  <a:pt x="38" y="447"/>
                </a:cubicBezTo>
                <a:cubicBezTo>
                  <a:pt x="28" y="480"/>
                  <a:pt x="110" y="494"/>
                  <a:pt x="129" y="499"/>
                </a:cubicBezTo>
                <a:cubicBezTo>
                  <a:pt x="157" y="521"/>
                  <a:pt x="162" y="579"/>
                  <a:pt x="198" y="587"/>
                </a:cubicBezTo>
                <a:cubicBezTo>
                  <a:pt x="275" y="607"/>
                  <a:pt x="321" y="631"/>
                  <a:pt x="400" y="635"/>
                </a:cubicBezTo>
                <a:cubicBezTo>
                  <a:pt x="471" y="643"/>
                  <a:pt x="513" y="654"/>
                  <a:pt x="568" y="655"/>
                </a:cubicBezTo>
                <a:cubicBezTo>
                  <a:pt x="628" y="661"/>
                  <a:pt x="700" y="664"/>
                  <a:pt x="760" y="671"/>
                </a:cubicBezTo>
                <a:cubicBezTo>
                  <a:pt x="817" y="693"/>
                  <a:pt x="869" y="677"/>
                  <a:pt x="928" y="699"/>
                </a:cubicBezTo>
                <a:cubicBezTo>
                  <a:pt x="1070" y="753"/>
                  <a:pt x="1355" y="693"/>
                  <a:pt x="1355" y="693"/>
                </a:cubicBezTo>
                <a:cubicBezTo>
                  <a:pt x="1539" y="731"/>
                  <a:pt x="1520" y="737"/>
                  <a:pt x="1751" y="746"/>
                </a:cubicBezTo>
                <a:cubicBezTo>
                  <a:pt x="1912" y="769"/>
                  <a:pt x="1924" y="727"/>
                  <a:pt x="2228" y="743"/>
                </a:cubicBezTo>
                <a:cubicBezTo>
                  <a:pt x="2298" y="752"/>
                  <a:pt x="2337" y="736"/>
                  <a:pt x="2388" y="739"/>
                </a:cubicBezTo>
                <a:cubicBezTo>
                  <a:pt x="2439" y="742"/>
                  <a:pt x="2496" y="758"/>
                  <a:pt x="2535" y="762"/>
                </a:cubicBezTo>
                <a:cubicBezTo>
                  <a:pt x="2574" y="766"/>
                  <a:pt x="2586" y="753"/>
                  <a:pt x="2624" y="761"/>
                </a:cubicBezTo>
                <a:cubicBezTo>
                  <a:pt x="2654" y="767"/>
                  <a:pt x="2674" y="747"/>
                  <a:pt x="2710" y="746"/>
                </a:cubicBezTo>
                <a:cubicBezTo>
                  <a:pt x="2816" y="740"/>
                  <a:pt x="2923" y="740"/>
                  <a:pt x="3030" y="737"/>
                </a:cubicBezTo>
                <a:cubicBezTo>
                  <a:pt x="3165" y="698"/>
                  <a:pt x="3192" y="700"/>
                  <a:pt x="3372" y="693"/>
                </a:cubicBezTo>
                <a:cubicBezTo>
                  <a:pt x="3491" y="677"/>
                  <a:pt x="3585" y="649"/>
                  <a:pt x="3707" y="640"/>
                </a:cubicBezTo>
                <a:cubicBezTo>
                  <a:pt x="3778" y="612"/>
                  <a:pt x="3647" y="661"/>
                  <a:pt x="3814" y="623"/>
                </a:cubicBezTo>
                <a:cubicBezTo>
                  <a:pt x="3939" y="593"/>
                  <a:pt x="3882" y="589"/>
                  <a:pt x="4057" y="579"/>
                </a:cubicBezTo>
                <a:cubicBezTo>
                  <a:pt x="4154" y="551"/>
                  <a:pt x="4197" y="549"/>
                  <a:pt x="4316" y="543"/>
                </a:cubicBezTo>
                <a:cubicBezTo>
                  <a:pt x="4293" y="535"/>
                  <a:pt x="4233" y="529"/>
                  <a:pt x="4225" y="526"/>
                </a:cubicBezTo>
                <a:cubicBezTo>
                  <a:pt x="4217" y="523"/>
                  <a:pt x="4240" y="518"/>
                  <a:pt x="4247" y="517"/>
                </a:cubicBezTo>
                <a:cubicBezTo>
                  <a:pt x="4275" y="513"/>
                  <a:pt x="4303" y="511"/>
                  <a:pt x="4331" y="508"/>
                </a:cubicBezTo>
                <a:cubicBezTo>
                  <a:pt x="4303" y="505"/>
                  <a:pt x="4275" y="504"/>
                  <a:pt x="4247" y="499"/>
                </a:cubicBezTo>
                <a:cubicBezTo>
                  <a:pt x="4240" y="498"/>
                  <a:pt x="4221" y="499"/>
                  <a:pt x="4225" y="491"/>
                </a:cubicBezTo>
                <a:cubicBezTo>
                  <a:pt x="4230" y="480"/>
                  <a:pt x="4245" y="485"/>
                  <a:pt x="4255" y="482"/>
                </a:cubicBezTo>
                <a:cubicBezTo>
                  <a:pt x="4318" y="494"/>
                  <a:pt x="4297" y="507"/>
                  <a:pt x="4346" y="526"/>
                </a:cubicBezTo>
                <a:cubicBezTo>
                  <a:pt x="4398" y="511"/>
                  <a:pt x="4453" y="470"/>
                  <a:pt x="4506" y="464"/>
                </a:cubicBezTo>
                <a:cubicBezTo>
                  <a:pt x="4552" y="460"/>
                  <a:pt x="4598" y="458"/>
                  <a:pt x="4643" y="455"/>
                </a:cubicBezTo>
                <a:cubicBezTo>
                  <a:pt x="4690" y="420"/>
                  <a:pt x="4742" y="423"/>
                  <a:pt x="4795" y="411"/>
                </a:cubicBezTo>
                <a:cubicBezTo>
                  <a:pt x="4834" y="382"/>
                  <a:pt x="4813" y="403"/>
                  <a:pt x="4849" y="341"/>
                </a:cubicBezTo>
                <a:cubicBezTo>
                  <a:pt x="4854" y="332"/>
                  <a:pt x="4864" y="314"/>
                  <a:pt x="4864" y="314"/>
                </a:cubicBezTo>
                <a:cubicBezTo>
                  <a:pt x="4803" y="279"/>
                  <a:pt x="4742" y="285"/>
                  <a:pt x="4674" y="279"/>
                </a:cubicBezTo>
                <a:cubicBezTo>
                  <a:pt x="4490" y="287"/>
                  <a:pt x="4499" y="279"/>
                  <a:pt x="4384" y="306"/>
                </a:cubicBezTo>
                <a:cubicBezTo>
                  <a:pt x="4293" y="303"/>
                  <a:pt x="4202" y="303"/>
                  <a:pt x="4110" y="297"/>
                </a:cubicBezTo>
                <a:cubicBezTo>
                  <a:pt x="4103" y="297"/>
                  <a:pt x="4126" y="288"/>
                  <a:pt x="4133" y="288"/>
                </a:cubicBezTo>
                <a:cubicBezTo>
                  <a:pt x="4187" y="288"/>
                  <a:pt x="4240" y="294"/>
                  <a:pt x="4293" y="297"/>
                </a:cubicBezTo>
                <a:cubicBezTo>
                  <a:pt x="4391" y="282"/>
                  <a:pt x="4444" y="268"/>
                  <a:pt x="4552" y="262"/>
                </a:cubicBezTo>
                <a:cubicBezTo>
                  <a:pt x="4601" y="247"/>
                  <a:pt x="4610" y="232"/>
                  <a:pt x="4651" y="200"/>
                </a:cubicBezTo>
                <a:cubicBezTo>
                  <a:pt x="4609" y="188"/>
                  <a:pt x="4562" y="193"/>
                  <a:pt x="4521" y="174"/>
                </a:cubicBezTo>
                <a:cubicBezTo>
                  <a:pt x="4514" y="171"/>
                  <a:pt x="4516" y="156"/>
                  <a:pt x="4514" y="147"/>
                </a:cubicBezTo>
                <a:cubicBezTo>
                  <a:pt x="4141" y="166"/>
                  <a:pt x="4291" y="156"/>
                  <a:pt x="4065" y="174"/>
                </a:cubicBezTo>
                <a:cubicBezTo>
                  <a:pt x="4015" y="182"/>
                  <a:pt x="3972" y="194"/>
                  <a:pt x="3920" y="174"/>
                </a:cubicBezTo>
                <a:cubicBezTo>
                  <a:pt x="3911" y="171"/>
                  <a:pt x="3935" y="160"/>
                  <a:pt x="3943" y="156"/>
                </a:cubicBezTo>
                <a:cubicBezTo>
                  <a:pt x="3951" y="152"/>
                  <a:pt x="3958" y="150"/>
                  <a:pt x="3966" y="147"/>
                </a:cubicBezTo>
                <a:cubicBezTo>
                  <a:pt x="3918" y="110"/>
                  <a:pt x="3968" y="135"/>
                  <a:pt x="3935" y="77"/>
                </a:cubicBezTo>
                <a:cubicBezTo>
                  <a:pt x="3812" y="86"/>
                  <a:pt x="3702" y="113"/>
                  <a:pt x="3578" y="121"/>
                </a:cubicBezTo>
                <a:cubicBezTo>
                  <a:pt x="3524" y="128"/>
                  <a:pt x="3477" y="135"/>
                  <a:pt x="3425" y="156"/>
                </a:cubicBezTo>
                <a:cubicBezTo>
                  <a:pt x="3342" y="188"/>
                  <a:pt x="3248" y="162"/>
                  <a:pt x="3159" y="165"/>
                </a:cubicBezTo>
                <a:cubicBezTo>
                  <a:pt x="2928" y="254"/>
                  <a:pt x="2813" y="169"/>
                  <a:pt x="2544" y="191"/>
                </a:cubicBezTo>
                <a:cubicBezTo>
                  <a:pt x="2445" y="200"/>
                  <a:pt x="2305" y="198"/>
                  <a:pt x="2260" y="187"/>
                </a:cubicBezTo>
                <a:cubicBezTo>
                  <a:pt x="2172" y="153"/>
                  <a:pt x="2149" y="194"/>
                  <a:pt x="2056" y="195"/>
                </a:cubicBezTo>
                <a:cubicBezTo>
                  <a:pt x="1964" y="187"/>
                  <a:pt x="1913" y="188"/>
                  <a:pt x="1880" y="175"/>
                </a:cubicBezTo>
                <a:cubicBezTo>
                  <a:pt x="1790" y="181"/>
                  <a:pt x="1677" y="212"/>
                  <a:pt x="1591" y="191"/>
                </a:cubicBezTo>
                <a:cubicBezTo>
                  <a:pt x="1548" y="181"/>
                  <a:pt x="1503" y="186"/>
                  <a:pt x="1460" y="175"/>
                </a:cubicBezTo>
                <a:cubicBezTo>
                  <a:pt x="1435" y="185"/>
                  <a:pt x="1426" y="155"/>
                  <a:pt x="1401" y="165"/>
                </a:cubicBezTo>
                <a:cubicBezTo>
                  <a:pt x="1252" y="156"/>
                  <a:pt x="1118" y="135"/>
                  <a:pt x="967" y="130"/>
                </a:cubicBezTo>
                <a:cubicBezTo>
                  <a:pt x="926" y="125"/>
                  <a:pt x="836" y="116"/>
                  <a:pt x="799" y="103"/>
                </a:cubicBezTo>
                <a:cubicBezTo>
                  <a:pt x="798" y="103"/>
                  <a:pt x="754" y="62"/>
                  <a:pt x="746" y="59"/>
                </a:cubicBezTo>
                <a:cubicBezTo>
                  <a:pt x="686" y="39"/>
                  <a:pt x="609" y="39"/>
                  <a:pt x="548" y="33"/>
                </a:cubicBezTo>
                <a:cubicBezTo>
                  <a:pt x="523" y="22"/>
                  <a:pt x="497" y="17"/>
                  <a:pt x="472" y="6"/>
                </a:cubicBezTo>
                <a:cubicBezTo>
                  <a:pt x="441" y="9"/>
                  <a:pt x="411" y="11"/>
                  <a:pt x="381" y="15"/>
                </a:cubicBezTo>
                <a:cubicBezTo>
                  <a:pt x="353" y="15"/>
                  <a:pt x="325" y="0"/>
                  <a:pt x="306" y="4"/>
                </a:cubicBezTo>
                <a:close/>
              </a:path>
            </a:pathLst>
          </a:custGeom>
          <a:solidFill>
            <a:srgbClr val="C00000"/>
          </a:solidFill>
          <a:ln w="9525">
            <a:noFill/>
            <a:round/>
            <a:headEnd/>
            <a:tailEnd/>
          </a:ln>
          <a:effectLst/>
        </p:spPr>
        <p:txBody>
          <a:bodyPr/>
          <a:lstStyle/>
          <a:p>
            <a:pPr algn="ctr"/>
            <a:endParaRPr lang="ar-SA" sz="4000" b="1" dirty="0">
              <a:ln w="12700">
                <a:solidFill>
                  <a:schemeClr val="accent5"/>
                </a:solidFill>
                <a:prstDash val="solid"/>
              </a:ln>
              <a:pattFill prst="ltDnDiag">
                <a:fgClr>
                  <a:schemeClr val="accent5">
                    <a:lumMod val="60000"/>
                    <a:lumOff val="40000"/>
                  </a:schemeClr>
                </a:fgClr>
                <a:bgClr>
                  <a:schemeClr val="bg1"/>
                </a:bgClr>
              </a:pattFill>
            </a:endParaRPr>
          </a:p>
          <a:p>
            <a:pPr algn="ctr"/>
            <a:r>
              <a:rPr lang="ar-SA" sz="4000" b="1" dirty="0">
                <a:ln w="12700">
                  <a:solidFill>
                    <a:schemeClr val="accent5"/>
                  </a:solidFill>
                  <a:prstDash val="solid"/>
                </a:ln>
                <a:pattFill prst="ltDnDiag">
                  <a:fgClr>
                    <a:schemeClr val="accent5">
                      <a:lumMod val="60000"/>
                      <a:lumOff val="40000"/>
                    </a:schemeClr>
                  </a:fgClr>
                  <a:bgClr>
                    <a:schemeClr val="bg1"/>
                  </a:bgClr>
                </a:pattFill>
              </a:rPr>
              <a:t>     فوائد الرضاعة الطبيعية للطفل</a:t>
            </a:r>
          </a:p>
        </p:txBody>
      </p:sp>
      <p:graphicFrame>
        <p:nvGraphicFramePr>
          <p:cNvPr id="7" name="رسم تخطيطي 6"/>
          <p:cNvGraphicFramePr/>
          <p:nvPr>
            <p:extLst>
              <p:ext uri="{D42A27DB-BD31-4B8C-83A1-F6EECF244321}">
                <p14:modId xmlns:p14="http://schemas.microsoft.com/office/powerpoint/2010/main" val="3669487646"/>
              </p:ext>
            </p:extLst>
          </p:nvPr>
        </p:nvGraphicFramePr>
        <p:xfrm>
          <a:off x="3343957" y="1956986"/>
          <a:ext cx="8128000" cy="35112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14221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247" y="5324475"/>
            <a:ext cx="2981325" cy="1533525"/>
          </a:xfrm>
          <a:prstGeom prst="rect">
            <a:avLst/>
          </a:prstGeom>
          <a:ln>
            <a:noFill/>
          </a:ln>
          <a:effectLst>
            <a:softEdge rad="112500"/>
          </a:effectLst>
        </p:spPr>
      </p:pic>
      <p:sp>
        <p:nvSpPr>
          <p:cNvPr id="5" name="Freeform 19"/>
          <p:cNvSpPr>
            <a:spLocks/>
          </p:cNvSpPr>
          <p:nvPr/>
        </p:nvSpPr>
        <p:spPr bwMode="gray">
          <a:xfrm>
            <a:off x="3648756" y="29028"/>
            <a:ext cx="5800044" cy="1531234"/>
          </a:xfrm>
          <a:custGeom>
            <a:avLst/>
            <a:gdLst/>
            <a:ahLst/>
            <a:cxnLst>
              <a:cxn ang="0">
                <a:pos x="266" y="42"/>
              </a:cxn>
              <a:cxn ang="0">
                <a:pos x="107" y="103"/>
              </a:cxn>
              <a:cxn ang="0">
                <a:pos x="69" y="200"/>
              </a:cxn>
              <a:cxn ang="0">
                <a:pos x="38" y="235"/>
              </a:cxn>
              <a:cxn ang="0">
                <a:pos x="15" y="332"/>
              </a:cxn>
              <a:cxn ang="0">
                <a:pos x="38" y="447"/>
              </a:cxn>
              <a:cxn ang="0">
                <a:pos x="198" y="587"/>
              </a:cxn>
              <a:cxn ang="0">
                <a:pos x="568" y="655"/>
              </a:cxn>
              <a:cxn ang="0">
                <a:pos x="928" y="699"/>
              </a:cxn>
              <a:cxn ang="0">
                <a:pos x="1751" y="746"/>
              </a:cxn>
              <a:cxn ang="0">
                <a:pos x="2388" y="739"/>
              </a:cxn>
              <a:cxn ang="0">
                <a:pos x="2624" y="761"/>
              </a:cxn>
              <a:cxn ang="0">
                <a:pos x="3030" y="737"/>
              </a:cxn>
              <a:cxn ang="0">
                <a:pos x="3707" y="640"/>
              </a:cxn>
              <a:cxn ang="0">
                <a:pos x="4057" y="579"/>
              </a:cxn>
              <a:cxn ang="0">
                <a:pos x="4225" y="526"/>
              </a:cxn>
              <a:cxn ang="0">
                <a:pos x="4331" y="508"/>
              </a:cxn>
              <a:cxn ang="0">
                <a:pos x="4225" y="491"/>
              </a:cxn>
              <a:cxn ang="0">
                <a:pos x="4346" y="526"/>
              </a:cxn>
              <a:cxn ang="0">
                <a:pos x="4643" y="455"/>
              </a:cxn>
              <a:cxn ang="0">
                <a:pos x="4849" y="341"/>
              </a:cxn>
              <a:cxn ang="0">
                <a:pos x="4674" y="279"/>
              </a:cxn>
              <a:cxn ang="0">
                <a:pos x="4110" y="297"/>
              </a:cxn>
              <a:cxn ang="0">
                <a:pos x="4293" y="297"/>
              </a:cxn>
              <a:cxn ang="0">
                <a:pos x="4651" y="200"/>
              </a:cxn>
              <a:cxn ang="0">
                <a:pos x="4514" y="147"/>
              </a:cxn>
              <a:cxn ang="0">
                <a:pos x="3920" y="174"/>
              </a:cxn>
              <a:cxn ang="0">
                <a:pos x="3966" y="147"/>
              </a:cxn>
              <a:cxn ang="0">
                <a:pos x="3578" y="121"/>
              </a:cxn>
              <a:cxn ang="0">
                <a:pos x="3159" y="165"/>
              </a:cxn>
              <a:cxn ang="0">
                <a:pos x="2260" y="187"/>
              </a:cxn>
              <a:cxn ang="0">
                <a:pos x="1880" y="175"/>
              </a:cxn>
              <a:cxn ang="0">
                <a:pos x="1460" y="175"/>
              </a:cxn>
              <a:cxn ang="0">
                <a:pos x="967" y="130"/>
              </a:cxn>
              <a:cxn ang="0">
                <a:pos x="746" y="59"/>
              </a:cxn>
              <a:cxn ang="0">
                <a:pos x="472" y="6"/>
              </a:cxn>
              <a:cxn ang="0">
                <a:pos x="306" y="4"/>
              </a:cxn>
            </a:cxnLst>
            <a:rect l="0" t="0" r="r" b="b"/>
            <a:pathLst>
              <a:path w="4864" h="769">
                <a:moveTo>
                  <a:pt x="306" y="4"/>
                </a:moveTo>
                <a:cubicBezTo>
                  <a:pt x="265" y="21"/>
                  <a:pt x="307" y="25"/>
                  <a:pt x="266" y="42"/>
                </a:cubicBezTo>
                <a:cubicBezTo>
                  <a:pt x="228" y="27"/>
                  <a:pt x="225" y="21"/>
                  <a:pt x="167" y="42"/>
                </a:cubicBezTo>
                <a:cubicBezTo>
                  <a:pt x="141" y="52"/>
                  <a:pt x="142" y="90"/>
                  <a:pt x="107" y="103"/>
                </a:cubicBezTo>
                <a:cubicBezTo>
                  <a:pt x="84" y="130"/>
                  <a:pt x="69" y="156"/>
                  <a:pt x="46" y="182"/>
                </a:cubicBezTo>
                <a:cubicBezTo>
                  <a:pt x="53" y="188"/>
                  <a:pt x="61" y="196"/>
                  <a:pt x="69" y="200"/>
                </a:cubicBezTo>
                <a:cubicBezTo>
                  <a:pt x="76" y="204"/>
                  <a:pt x="94" y="200"/>
                  <a:pt x="91" y="209"/>
                </a:cubicBezTo>
                <a:cubicBezTo>
                  <a:pt x="89" y="218"/>
                  <a:pt x="47" y="232"/>
                  <a:pt x="38" y="235"/>
                </a:cubicBezTo>
                <a:cubicBezTo>
                  <a:pt x="20" y="298"/>
                  <a:pt x="37" y="278"/>
                  <a:pt x="0" y="306"/>
                </a:cubicBezTo>
                <a:cubicBezTo>
                  <a:pt x="5" y="314"/>
                  <a:pt x="11" y="322"/>
                  <a:pt x="15" y="332"/>
                </a:cubicBezTo>
                <a:cubicBezTo>
                  <a:pt x="27" y="345"/>
                  <a:pt x="65" y="366"/>
                  <a:pt x="69" y="385"/>
                </a:cubicBezTo>
                <a:cubicBezTo>
                  <a:pt x="71" y="398"/>
                  <a:pt x="28" y="428"/>
                  <a:pt x="38" y="447"/>
                </a:cubicBezTo>
                <a:cubicBezTo>
                  <a:pt x="28" y="480"/>
                  <a:pt x="110" y="494"/>
                  <a:pt x="129" y="499"/>
                </a:cubicBezTo>
                <a:cubicBezTo>
                  <a:pt x="157" y="521"/>
                  <a:pt x="162" y="579"/>
                  <a:pt x="198" y="587"/>
                </a:cubicBezTo>
                <a:cubicBezTo>
                  <a:pt x="275" y="607"/>
                  <a:pt x="321" y="631"/>
                  <a:pt x="400" y="635"/>
                </a:cubicBezTo>
                <a:cubicBezTo>
                  <a:pt x="471" y="643"/>
                  <a:pt x="513" y="654"/>
                  <a:pt x="568" y="655"/>
                </a:cubicBezTo>
                <a:cubicBezTo>
                  <a:pt x="628" y="661"/>
                  <a:pt x="700" y="664"/>
                  <a:pt x="760" y="671"/>
                </a:cubicBezTo>
                <a:cubicBezTo>
                  <a:pt x="817" y="693"/>
                  <a:pt x="869" y="677"/>
                  <a:pt x="928" y="699"/>
                </a:cubicBezTo>
                <a:cubicBezTo>
                  <a:pt x="1070" y="753"/>
                  <a:pt x="1355" y="693"/>
                  <a:pt x="1355" y="693"/>
                </a:cubicBezTo>
                <a:cubicBezTo>
                  <a:pt x="1539" y="731"/>
                  <a:pt x="1520" y="737"/>
                  <a:pt x="1751" y="746"/>
                </a:cubicBezTo>
                <a:cubicBezTo>
                  <a:pt x="1912" y="769"/>
                  <a:pt x="1924" y="727"/>
                  <a:pt x="2228" y="743"/>
                </a:cubicBezTo>
                <a:cubicBezTo>
                  <a:pt x="2298" y="752"/>
                  <a:pt x="2337" y="736"/>
                  <a:pt x="2388" y="739"/>
                </a:cubicBezTo>
                <a:cubicBezTo>
                  <a:pt x="2439" y="742"/>
                  <a:pt x="2496" y="758"/>
                  <a:pt x="2535" y="762"/>
                </a:cubicBezTo>
                <a:cubicBezTo>
                  <a:pt x="2574" y="766"/>
                  <a:pt x="2586" y="753"/>
                  <a:pt x="2624" y="761"/>
                </a:cubicBezTo>
                <a:cubicBezTo>
                  <a:pt x="2654" y="767"/>
                  <a:pt x="2674" y="747"/>
                  <a:pt x="2710" y="746"/>
                </a:cubicBezTo>
                <a:cubicBezTo>
                  <a:pt x="2816" y="740"/>
                  <a:pt x="2923" y="740"/>
                  <a:pt x="3030" y="737"/>
                </a:cubicBezTo>
                <a:cubicBezTo>
                  <a:pt x="3165" y="698"/>
                  <a:pt x="3192" y="700"/>
                  <a:pt x="3372" y="693"/>
                </a:cubicBezTo>
                <a:cubicBezTo>
                  <a:pt x="3491" y="677"/>
                  <a:pt x="3585" y="649"/>
                  <a:pt x="3707" y="640"/>
                </a:cubicBezTo>
                <a:cubicBezTo>
                  <a:pt x="3778" y="612"/>
                  <a:pt x="3647" y="661"/>
                  <a:pt x="3814" y="623"/>
                </a:cubicBezTo>
                <a:cubicBezTo>
                  <a:pt x="3939" y="593"/>
                  <a:pt x="3882" y="589"/>
                  <a:pt x="4057" y="579"/>
                </a:cubicBezTo>
                <a:cubicBezTo>
                  <a:pt x="4154" y="551"/>
                  <a:pt x="4197" y="549"/>
                  <a:pt x="4316" y="543"/>
                </a:cubicBezTo>
                <a:cubicBezTo>
                  <a:pt x="4293" y="535"/>
                  <a:pt x="4233" y="529"/>
                  <a:pt x="4225" y="526"/>
                </a:cubicBezTo>
                <a:cubicBezTo>
                  <a:pt x="4217" y="523"/>
                  <a:pt x="4240" y="518"/>
                  <a:pt x="4247" y="517"/>
                </a:cubicBezTo>
                <a:cubicBezTo>
                  <a:pt x="4275" y="513"/>
                  <a:pt x="4303" y="511"/>
                  <a:pt x="4331" y="508"/>
                </a:cubicBezTo>
                <a:cubicBezTo>
                  <a:pt x="4303" y="505"/>
                  <a:pt x="4275" y="504"/>
                  <a:pt x="4247" y="499"/>
                </a:cubicBezTo>
                <a:cubicBezTo>
                  <a:pt x="4240" y="498"/>
                  <a:pt x="4221" y="499"/>
                  <a:pt x="4225" y="491"/>
                </a:cubicBezTo>
                <a:cubicBezTo>
                  <a:pt x="4230" y="480"/>
                  <a:pt x="4245" y="485"/>
                  <a:pt x="4255" y="482"/>
                </a:cubicBezTo>
                <a:cubicBezTo>
                  <a:pt x="4318" y="494"/>
                  <a:pt x="4297" y="507"/>
                  <a:pt x="4346" y="526"/>
                </a:cubicBezTo>
                <a:cubicBezTo>
                  <a:pt x="4398" y="511"/>
                  <a:pt x="4453" y="470"/>
                  <a:pt x="4506" y="464"/>
                </a:cubicBezTo>
                <a:cubicBezTo>
                  <a:pt x="4552" y="460"/>
                  <a:pt x="4598" y="458"/>
                  <a:pt x="4643" y="455"/>
                </a:cubicBezTo>
                <a:cubicBezTo>
                  <a:pt x="4690" y="420"/>
                  <a:pt x="4742" y="423"/>
                  <a:pt x="4795" y="411"/>
                </a:cubicBezTo>
                <a:cubicBezTo>
                  <a:pt x="4834" y="382"/>
                  <a:pt x="4813" y="403"/>
                  <a:pt x="4849" y="341"/>
                </a:cubicBezTo>
                <a:cubicBezTo>
                  <a:pt x="4854" y="332"/>
                  <a:pt x="4864" y="314"/>
                  <a:pt x="4864" y="314"/>
                </a:cubicBezTo>
                <a:cubicBezTo>
                  <a:pt x="4803" y="279"/>
                  <a:pt x="4742" y="285"/>
                  <a:pt x="4674" y="279"/>
                </a:cubicBezTo>
                <a:cubicBezTo>
                  <a:pt x="4490" y="287"/>
                  <a:pt x="4499" y="279"/>
                  <a:pt x="4384" y="306"/>
                </a:cubicBezTo>
                <a:cubicBezTo>
                  <a:pt x="4293" y="303"/>
                  <a:pt x="4202" y="303"/>
                  <a:pt x="4110" y="297"/>
                </a:cubicBezTo>
                <a:cubicBezTo>
                  <a:pt x="4103" y="297"/>
                  <a:pt x="4126" y="288"/>
                  <a:pt x="4133" y="288"/>
                </a:cubicBezTo>
                <a:cubicBezTo>
                  <a:pt x="4187" y="288"/>
                  <a:pt x="4240" y="294"/>
                  <a:pt x="4293" y="297"/>
                </a:cubicBezTo>
                <a:cubicBezTo>
                  <a:pt x="4391" y="282"/>
                  <a:pt x="4444" y="268"/>
                  <a:pt x="4552" y="262"/>
                </a:cubicBezTo>
                <a:cubicBezTo>
                  <a:pt x="4601" y="247"/>
                  <a:pt x="4610" y="232"/>
                  <a:pt x="4651" y="200"/>
                </a:cubicBezTo>
                <a:cubicBezTo>
                  <a:pt x="4609" y="188"/>
                  <a:pt x="4562" y="193"/>
                  <a:pt x="4521" y="174"/>
                </a:cubicBezTo>
                <a:cubicBezTo>
                  <a:pt x="4514" y="171"/>
                  <a:pt x="4516" y="156"/>
                  <a:pt x="4514" y="147"/>
                </a:cubicBezTo>
                <a:cubicBezTo>
                  <a:pt x="4141" y="166"/>
                  <a:pt x="4291" y="156"/>
                  <a:pt x="4065" y="174"/>
                </a:cubicBezTo>
                <a:cubicBezTo>
                  <a:pt x="4015" y="182"/>
                  <a:pt x="3972" y="194"/>
                  <a:pt x="3920" y="174"/>
                </a:cubicBezTo>
                <a:cubicBezTo>
                  <a:pt x="3911" y="171"/>
                  <a:pt x="3935" y="160"/>
                  <a:pt x="3943" y="156"/>
                </a:cubicBezTo>
                <a:cubicBezTo>
                  <a:pt x="3951" y="152"/>
                  <a:pt x="3958" y="150"/>
                  <a:pt x="3966" y="147"/>
                </a:cubicBezTo>
                <a:cubicBezTo>
                  <a:pt x="3918" y="110"/>
                  <a:pt x="3968" y="135"/>
                  <a:pt x="3935" y="77"/>
                </a:cubicBezTo>
                <a:cubicBezTo>
                  <a:pt x="3812" y="86"/>
                  <a:pt x="3702" y="113"/>
                  <a:pt x="3578" y="121"/>
                </a:cubicBezTo>
                <a:cubicBezTo>
                  <a:pt x="3524" y="128"/>
                  <a:pt x="3477" y="135"/>
                  <a:pt x="3425" y="156"/>
                </a:cubicBezTo>
                <a:cubicBezTo>
                  <a:pt x="3342" y="188"/>
                  <a:pt x="3248" y="162"/>
                  <a:pt x="3159" y="165"/>
                </a:cubicBezTo>
                <a:cubicBezTo>
                  <a:pt x="2928" y="254"/>
                  <a:pt x="2813" y="169"/>
                  <a:pt x="2544" y="191"/>
                </a:cubicBezTo>
                <a:cubicBezTo>
                  <a:pt x="2445" y="200"/>
                  <a:pt x="2305" y="198"/>
                  <a:pt x="2260" y="187"/>
                </a:cubicBezTo>
                <a:cubicBezTo>
                  <a:pt x="2172" y="153"/>
                  <a:pt x="2149" y="194"/>
                  <a:pt x="2056" y="195"/>
                </a:cubicBezTo>
                <a:cubicBezTo>
                  <a:pt x="1964" y="187"/>
                  <a:pt x="1913" y="188"/>
                  <a:pt x="1880" y="175"/>
                </a:cubicBezTo>
                <a:cubicBezTo>
                  <a:pt x="1790" y="181"/>
                  <a:pt x="1677" y="212"/>
                  <a:pt x="1591" y="191"/>
                </a:cubicBezTo>
                <a:cubicBezTo>
                  <a:pt x="1548" y="181"/>
                  <a:pt x="1503" y="186"/>
                  <a:pt x="1460" y="175"/>
                </a:cubicBezTo>
                <a:cubicBezTo>
                  <a:pt x="1435" y="185"/>
                  <a:pt x="1426" y="155"/>
                  <a:pt x="1401" y="165"/>
                </a:cubicBezTo>
                <a:cubicBezTo>
                  <a:pt x="1252" y="156"/>
                  <a:pt x="1118" y="135"/>
                  <a:pt x="967" y="130"/>
                </a:cubicBezTo>
                <a:cubicBezTo>
                  <a:pt x="926" y="125"/>
                  <a:pt x="836" y="116"/>
                  <a:pt x="799" y="103"/>
                </a:cubicBezTo>
                <a:cubicBezTo>
                  <a:pt x="798" y="103"/>
                  <a:pt x="754" y="62"/>
                  <a:pt x="746" y="59"/>
                </a:cubicBezTo>
                <a:cubicBezTo>
                  <a:pt x="686" y="39"/>
                  <a:pt x="609" y="39"/>
                  <a:pt x="548" y="33"/>
                </a:cubicBezTo>
                <a:cubicBezTo>
                  <a:pt x="523" y="22"/>
                  <a:pt x="497" y="17"/>
                  <a:pt x="472" y="6"/>
                </a:cubicBezTo>
                <a:cubicBezTo>
                  <a:pt x="441" y="9"/>
                  <a:pt x="411" y="11"/>
                  <a:pt x="381" y="15"/>
                </a:cubicBezTo>
                <a:cubicBezTo>
                  <a:pt x="353" y="15"/>
                  <a:pt x="325" y="0"/>
                  <a:pt x="306" y="4"/>
                </a:cubicBezTo>
                <a:close/>
              </a:path>
            </a:pathLst>
          </a:custGeom>
          <a:solidFill>
            <a:srgbClr val="C00000"/>
          </a:solidFill>
          <a:ln w="9525">
            <a:noFill/>
            <a:round/>
            <a:headEnd/>
            <a:tailEnd/>
          </a:ln>
          <a:effectLst/>
        </p:spPr>
        <p:txBody>
          <a:bodyPr/>
          <a:lstStyle/>
          <a:p>
            <a:pPr algn="ctr"/>
            <a:endParaRPr lang="ar-SA" sz="4000" b="1" dirty="0">
              <a:ln w="12700">
                <a:solidFill>
                  <a:schemeClr val="accent5"/>
                </a:solidFill>
                <a:prstDash val="solid"/>
              </a:ln>
              <a:pattFill prst="ltDnDiag">
                <a:fgClr>
                  <a:schemeClr val="accent5">
                    <a:lumMod val="60000"/>
                    <a:lumOff val="40000"/>
                  </a:schemeClr>
                </a:fgClr>
                <a:bgClr>
                  <a:schemeClr val="bg1"/>
                </a:bgClr>
              </a:pattFill>
            </a:endParaRPr>
          </a:p>
          <a:p>
            <a:pPr algn="ctr"/>
            <a:r>
              <a:rPr lang="ar-SA" sz="4000" b="1" dirty="0">
                <a:ln w="12700">
                  <a:solidFill>
                    <a:schemeClr val="accent5"/>
                  </a:solidFill>
                  <a:prstDash val="solid"/>
                </a:ln>
                <a:pattFill prst="ltDnDiag">
                  <a:fgClr>
                    <a:schemeClr val="accent5">
                      <a:lumMod val="60000"/>
                      <a:lumOff val="40000"/>
                    </a:schemeClr>
                  </a:fgClr>
                  <a:bgClr>
                    <a:schemeClr val="bg1"/>
                  </a:bgClr>
                </a:pattFill>
              </a:rPr>
              <a:t>طبيعة لبن الأم</a:t>
            </a:r>
          </a:p>
        </p:txBody>
      </p:sp>
      <p:sp>
        <p:nvSpPr>
          <p:cNvPr id="6" name="عنوان 1"/>
          <p:cNvSpPr>
            <a:spLocks noGrp="1"/>
          </p:cNvSpPr>
          <p:nvPr>
            <p:ph type="ctrTitle"/>
          </p:nvPr>
        </p:nvSpPr>
        <p:spPr>
          <a:xfrm>
            <a:off x="1045029" y="876290"/>
            <a:ext cx="10561183" cy="2262781"/>
          </a:xfrm>
        </p:spPr>
        <p:txBody>
          <a:bodyPr>
            <a:noAutofit/>
          </a:bodyPr>
          <a:lstStyle/>
          <a:p>
            <a:pPr marL="571500" indent="-571500" algn="r">
              <a:buFont typeface="Wingdings" panose="05000000000000000000" pitchFamily="2" charset="2"/>
              <a:buChar char="v"/>
            </a:pPr>
            <a:r>
              <a:rPr lang="ar-SA" sz="3200" b="1" dirty="0">
                <a:latin typeface="Andalus" panose="02020603050405020304" pitchFamily="18" charset="-78"/>
                <a:cs typeface="Andalus" panose="02020603050405020304" pitchFamily="18" charset="-78"/>
              </a:rPr>
              <a:t>لبن الأم هو اللبن الطبيعي الكامل في تكوينه ومحتوياته الكيميائية التي تناسب الطفل فهو ينمو بالرضاعة في صحة جيدة.</a:t>
            </a:r>
            <a:br>
              <a:rPr lang="ar-SA" sz="3200" b="1" dirty="0">
                <a:latin typeface="Andalus" panose="02020603050405020304" pitchFamily="18" charset="-78"/>
                <a:cs typeface="Andalus" panose="02020603050405020304" pitchFamily="18" charset="-78"/>
              </a:rPr>
            </a:br>
            <a:r>
              <a:rPr lang="ar-SA" sz="3200" b="1" dirty="0">
                <a:latin typeface="Andalus" panose="02020603050405020304" pitchFamily="18" charset="-78"/>
                <a:cs typeface="Andalus" panose="02020603050405020304" pitchFamily="18" charset="-78"/>
              </a:rPr>
              <a:t>وهناك اختلاف كبير بين لبن الأم ولبن البقر في كمية المحتويات الغذائية:</a:t>
            </a:r>
          </a:p>
        </p:txBody>
      </p:sp>
      <p:graphicFrame>
        <p:nvGraphicFramePr>
          <p:cNvPr id="8" name="جدول 7"/>
          <p:cNvGraphicFramePr>
            <a:graphicFrameLocks noGrp="1"/>
          </p:cNvGraphicFramePr>
          <p:nvPr>
            <p:extLst>
              <p:ext uri="{D42A27DB-BD31-4B8C-83A1-F6EECF244321}">
                <p14:modId xmlns:p14="http://schemas.microsoft.com/office/powerpoint/2010/main" val="2243298304"/>
              </p:ext>
            </p:extLst>
          </p:nvPr>
        </p:nvGraphicFramePr>
        <p:xfrm>
          <a:off x="4281714" y="3680581"/>
          <a:ext cx="6096000" cy="1854200"/>
        </p:xfrm>
        <a:graphic>
          <a:graphicData uri="http://schemas.openxmlformats.org/drawingml/2006/table">
            <a:tbl>
              <a:tblPr rtl="1" firstRow="1" bandRow="1">
                <a:tableStyleId>{93296810-A885-4BE3-A3E7-6D5BEEA58F35}</a:tableStyleId>
              </a:tblPr>
              <a:tblGrid>
                <a:gridCol w="2032000">
                  <a:extLst>
                    <a:ext uri="{9D8B030D-6E8A-4147-A177-3AD203B41FA5}">
                      <a16:colId xmlns:a16="http://schemas.microsoft.com/office/drawing/2014/main" xmlns="" val="20000"/>
                    </a:ext>
                  </a:extLst>
                </a:gridCol>
                <a:gridCol w="2032000">
                  <a:extLst>
                    <a:ext uri="{9D8B030D-6E8A-4147-A177-3AD203B41FA5}">
                      <a16:colId xmlns:a16="http://schemas.microsoft.com/office/drawing/2014/main" xmlns="" val="20001"/>
                    </a:ext>
                  </a:extLst>
                </a:gridCol>
                <a:gridCol w="2032000">
                  <a:extLst>
                    <a:ext uri="{9D8B030D-6E8A-4147-A177-3AD203B41FA5}">
                      <a16:colId xmlns:a16="http://schemas.microsoft.com/office/drawing/2014/main" xmlns="" val="20002"/>
                    </a:ext>
                  </a:extLst>
                </a:gridCol>
              </a:tblGrid>
              <a:tr h="370840">
                <a:tc>
                  <a:txBody>
                    <a:bodyPr/>
                    <a:lstStyle/>
                    <a:p>
                      <a:pPr algn="ctr" rtl="1"/>
                      <a:r>
                        <a:rPr lang="ar-SA" b="1" dirty="0"/>
                        <a:t>محتويات اللبن</a:t>
                      </a:r>
                    </a:p>
                  </a:txBody>
                  <a:tcPr/>
                </a:tc>
                <a:tc>
                  <a:txBody>
                    <a:bodyPr/>
                    <a:lstStyle/>
                    <a:p>
                      <a:pPr algn="ctr" rtl="1"/>
                      <a:r>
                        <a:rPr lang="ar-SA" b="1" dirty="0"/>
                        <a:t>لبن الأم</a:t>
                      </a:r>
                    </a:p>
                  </a:txBody>
                  <a:tcPr/>
                </a:tc>
                <a:tc>
                  <a:txBody>
                    <a:bodyPr/>
                    <a:lstStyle/>
                    <a:p>
                      <a:pPr algn="ctr" rtl="1"/>
                      <a:r>
                        <a:rPr lang="ar-SA" b="1" dirty="0"/>
                        <a:t>لبن البقر</a:t>
                      </a:r>
                    </a:p>
                  </a:txBody>
                  <a:tcPr/>
                </a:tc>
                <a:extLst>
                  <a:ext uri="{0D108BD9-81ED-4DB2-BD59-A6C34878D82A}">
                    <a16:rowId xmlns:a16="http://schemas.microsoft.com/office/drawing/2014/main" xmlns="" val="10000"/>
                  </a:ext>
                </a:extLst>
              </a:tr>
              <a:tr h="370840">
                <a:tc>
                  <a:txBody>
                    <a:bodyPr/>
                    <a:lstStyle/>
                    <a:p>
                      <a:pPr algn="ctr" rtl="1"/>
                      <a:r>
                        <a:rPr lang="ar-SA" b="1" dirty="0"/>
                        <a:t>الزلال</a:t>
                      </a:r>
                    </a:p>
                  </a:txBody>
                  <a:tcPr/>
                </a:tc>
                <a:tc>
                  <a:txBody>
                    <a:bodyPr/>
                    <a:lstStyle/>
                    <a:p>
                      <a:pPr algn="ctr" rtl="1"/>
                      <a:r>
                        <a:rPr lang="ar-SA" b="1" dirty="0"/>
                        <a:t>1.5</a:t>
                      </a:r>
                    </a:p>
                  </a:txBody>
                  <a:tcPr/>
                </a:tc>
                <a:tc>
                  <a:txBody>
                    <a:bodyPr/>
                    <a:lstStyle/>
                    <a:p>
                      <a:pPr algn="ctr" rtl="1"/>
                      <a:r>
                        <a:rPr lang="ar-SA" b="1" dirty="0"/>
                        <a:t>3.7</a:t>
                      </a:r>
                    </a:p>
                  </a:txBody>
                  <a:tcPr/>
                </a:tc>
                <a:extLst>
                  <a:ext uri="{0D108BD9-81ED-4DB2-BD59-A6C34878D82A}">
                    <a16:rowId xmlns:a16="http://schemas.microsoft.com/office/drawing/2014/main" xmlns="" val="10001"/>
                  </a:ext>
                </a:extLst>
              </a:tr>
              <a:tr h="370840">
                <a:tc>
                  <a:txBody>
                    <a:bodyPr/>
                    <a:lstStyle/>
                    <a:p>
                      <a:pPr algn="ctr" rtl="1"/>
                      <a:r>
                        <a:rPr lang="ar-SA" b="1" dirty="0"/>
                        <a:t>الدهن</a:t>
                      </a:r>
                    </a:p>
                  </a:txBody>
                  <a:tcPr/>
                </a:tc>
                <a:tc>
                  <a:txBody>
                    <a:bodyPr/>
                    <a:lstStyle/>
                    <a:p>
                      <a:pPr algn="ctr" rtl="1"/>
                      <a:r>
                        <a:rPr lang="ar-SA" b="1" dirty="0"/>
                        <a:t>3.6</a:t>
                      </a:r>
                    </a:p>
                  </a:txBody>
                  <a:tcPr/>
                </a:tc>
                <a:tc>
                  <a:txBody>
                    <a:bodyPr/>
                    <a:lstStyle/>
                    <a:p>
                      <a:pPr algn="ctr" rtl="1"/>
                      <a:r>
                        <a:rPr lang="ar-SA" b="1" dirty="0"/>
                        <a:t>3.7</a:t>
                      </a:r>
                    </a:p>
                  </a:txBody>
                  <a:tcPr/>
                </a:tc>
                <a:extLst>
                  <a:ext uri="{0D108BD9-81ED-4DB2-BD59-A6C34878D82A}">
                    <a16:rowId xmlns:a16="http://schemas.microsoft.com/office/drawing/2014/main" xmlns="" val="10002"/>
                  </a:ext>
                </a:extLst>
              </a:tr>
              <a:tr h="370840">
                <a:tc>
                  <a:txBody>
                    <a:bodyPr/>
                    <a:lstStyle/>
                    <a:p>
                      <a:pPr algn="ctr" rtl="1"/>
                      <a:r>
                        <a:rPr lang="ar-SA" b="1" dirty="0"/>
                        <a:t>النشويات</a:t>
                      </a:r>
                    </a:p>
                  </a:txBody>
                  <a:tcPr/>
                </a:tc>
                <a:tc>
                  <a:txBody>
                    <a:bodyPr/>
                    <a:lstStyle/>
                    <a:p>
                      <a:pPr algn="ctr" rtl="1"/>
                      <a:r>
                        <a:rPr lang="ar-SA" b="1" dirty="0"/>
                        <a:t>7</a:t>
                      </a:r>
                    </a:p>
                  </a:txBody>
                  <a:tcPr/>
                </a:tc>
                <a:tc>
                  <a:txBody>
                    <a:bodyPr/>
                    <a:lstStyle/>
                    <a:p>
                      <a:pPr algn="ctr" rtl="1"/>
                      <a:r>
                        <a:rPr lang="ar-SA" b="1" dirty="0"/>
                        <a:t>4.8</a:t>
                      </a:r>
                    </a:p>
                  </a:txBody>
                  <a:tcPr/>
                </a:tc>
                <a:extLst>
                  <a:ext uri="{0D108BD9-81ED-4DB2-BD59-A6C34878D82A}">
                    <a16:rowId xmlns:a16="http://schemas.microsoft.com/office/drawing/2014/main" xmlns="" val="10003"/>
                  </a:ext>
                </a:extLst>
              </a:tr>
              <a:tr h="370840">
                <a:tc>
                  <a:txBody>
                    <a:bodyPr/>
                    <a:lstStyle/>
                    <a:p>
                      <a:pPr algn="ctr" rtl="1"/>
                      <a:r>
                        <a:rPr lang="ar-SA" b="1" dirty="0"/>
                        <a:t>الأملاح</a:t>
                      </a:r>
                    </a:p>
                  </a:txBody>
                  <a:tcPr/>
                </a:tc>
                <a:tc>
                  <a:txBody>
                    <a:bodyPr/>
                    <a:lstStyle/>
                    <a:p>
                      <a:pPr algn="ctr" rtl="1"/>
                      <a:r>
                        <a:rPr lang="ar-SA" b="1" dirty="0"/>
                        <a:t>0.2</a:t>
                      </a:r>
                    </a:p>
                  </a:txBody>
                  <a:tcPr/>
                </a:tc>
                <a:tc>
                  <a:txBody>
                    <a:bodyPr/>
                    <a:lstStyle/>
                    <a:p>
                      <a:pPr algn="ctr" rtl="1"/>
                      <a:r>
                        <a:rPr lang="ar-SA" b="1" dirty="0"/>
                        <a:t>0.7</a:t>
                      </a:r>
                    </a:p>
                  </a:txBody>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2292779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ppt_x"/>
                                          </p:val>
                                        </p:tav>
                                        <p:tav tm="100000">
                                          <p:val>
                                            <p:strVal val="#ppt_x"/>
                                          </p:val>
                                        </p:tav>
                                      </p:tavLst>
                                    </p:anim>
                                    <p:anim calcmode="lin" valueType="num">
                                      <p:cBhvr additive="base">
                                        <p:cTn id="1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247" y="5324475"/>
            <a:ext cx="2981325" cy="1533525"/>
          </a:xfrm>
          <a:prstGeom prst="rect">
            <a:avLst/>
          </a:prstGeom>
          <a:ln>
            <a:noFill/>
          </a:ln>
          <a:effectLst>
            <a:softEdge rad="112500"/>
          </a:effectLst>
        </p:spPr>
      </p:pic>
      <p:pic>
        <p:nvPicPr>
          <p:cNvPr id="5" name="عنصر نائب للمحتوى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88339" y="862684"/>
            <a:ext cx="7910909" cy="4430109"/>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6" name="Freeform 4"/>
          <p:cNvSpPr>
            <a:spLocks noEditPoints="1"/>
          </p:cNvSpPr>
          <p:nvPr/>
        </p:nvSpPr>
        <p:spPr bwMode="gray">
          <a:xfrm rot="-1358056">
            <a:off x="3241478" y="1810493"/>
            <a:ext cx="6571665" cy="2941917"/>
          </a:xfrm>
          <a:custGeom>
            <a:avLst/>
            <a:gdLst/>
            <a:ahLst/>
            <a:cxnLst>
              <a:cxn ang="0">
                <a:pos x="1692" y="12"/>
              </a:cxn>
              <a:cxn ang="0">
                <a:pos x="1234" y="74"/>
              </a:cxn>
              <a:cxn ang="0">
                <a:pos x="828" y="182"/>
              </a:cxn>
              <a:cxn ang="0">
                <a:pos x="486" y="330"/>
              </a:cxn>
              <a:cxn ang="0">
                <a:pos x="226" y="510"/>
              </a:cxn>
              <a:cxn ang="0">
                <a:pos x="58" y="718"/>
              </a:cxn>
              <a:cxn ang="0">
                <a:pos x="0" y="944"/>
              </a:cxn>
              <a:cxn ang="0">
                <a:pos x="58" y="1170"/>
              </a:cxn>
              <a:cxn ang="0">
                <a:pos x="226" y="1378"/>
              </a:cxn>
              <a:cxn ang="0">
                <a:pos x="486" y="1558"/>
              </a:cxn>
              <a:cxn ang="0">
                <a:pos x="828" y="1706"/>
              </a:cxn>
              <a:cxn ang="0">
                <a:pos x="1234" y="1814"/>
              </a:cxn>
              <a:cxn ang="0">
                <a:pos x="1692" y="1876"/>
              </a:cxn>
              <a:cxn ang="0">
                <a:pos x="2186" y="1884"/>
              </a:cxn>
              <a:cxn ang="0">
                <a:pos x="2658" y="1840"/>
              </a:cxn>
              <a:cxn ang="0">
                <a:pos x="3084" y="1746"/>
              </a:cxn>
              <a:cxn ang="0">
                <a:pos x="3448" y="1612"/>
              </a:cxn>
              <a:cxn ang="0">
                <a:pos x="3738" y="1442"/>
              </a:cxn>
              <a:cxn ang="0">
                <a:pos x="3938" y="1242"/>
              </a:cxn>
              <a:cxn ang="0">
                <a:pos x="4034" y="1022"/>
              </a:cxn>
              <a:cxn ang="0">
                <a:pos x="4014" y="790"/>
              </a:cxn>
              <a:cxn ang="0">
                <a:pos x="3882" y="576"/>
              </a:cxn>
              <a:cxn ang="0">
                <a:pos x="3650" y="386"/>
              </a:cxn>
              <a:cxn ang="0">
                <a:pos x="3334" y="228"/>
              </a:cxn>
              <a:cxn ang="0">
                <a:pos x="2948" y="106"/>
              </a:cxn>
              <a:cxn ang="0">
                <a:pos x="2506" y="28"/>
              </a:cxn>
              <a:cxn ang="0">
                <a:pos x="2020" y="0"/>
              </a:cxn>
              <a:cxn ang="0">
                <a:pos x="1606" y="1736"/>
              </a:cxn>
              <a:cxn ang="0">
                <a:pos x="1164" y="1678"/>
              </a:cxn>
              <a:cxn ang="0">
                <a:pos x="776" y="1576"/>
              </a:cxn>
              <a:cxn ang="0">
                <a:pos x="458" y="1436"/>
              </a:cxn>
              <a:cxn ang="0">
                <a:pos x="224" y="1266"/>
              </a:cxn>
              <a:cxn ang="0">
                <a:pos x="88" y="1074"/>
              </a:cxn>
              <a:cxn ang="0">
                <a:pos x="68" y="864"/>
              </a:cxn>
              <a:cxn ang="0">
                <a:pos x="166" y="664"/>
              </a:cxn>
              <a:cxn ang="0">
                <a:pos x="370" y="486"/>
              </a:cxn>
              <a:cxn ang="0">
                <a:pos x="662" y="336"/>
              </a:cxn>
              <a:cxn ang="0">
                <a:pos x="1028" y="222"/>
              </a:cxn>
              <a:cxn ang="0">
                <a:pos x="1454" y="148"/>
              </a:cxn>
              <a:cxn ang="0">
                <a:pos x="1922" y="120"/>
              </a:cxn>
              <a:cxn ang="0">
                <a:pos x="2392" y="148"/>
              </a:cxn>
              <a:cxn ang="0">
                <a:pos x="2818" y="222"/>
              </a:cxn>
              <a:cxn ang="0">
                <a:pos x="3184" y="336"/>
              </a:cxn>
              <a:cxn ang="0">
                <a:pos x="3476" y="486"/>
              </a:cxn>
              <a:cxn ang="0">
                <a:pos x="3680" y="664"/>
              </a:cxn>
              <a:cxn ang="0">
                <a:pos x="3778" y="864"/>
              </a:cxn>
              <a:cxn ang="0">
                <a:pos x="3758" y="1074"/>
              </a:cxn>
              <a:cxn ang="0">
                <a:pos x="3622" y="1266"/>
              </a:cxn>
              <a:cxn ang="0">
                <a:pos x="3388" y="1436"/>
              </a:cxn>
              <a:cxn ang="0">
                <a:pos x="3070" y="1576"/>
              </a:cxn>
              <a:cxn ang="0">
                <a:pos x="2682" y="1678"/>
              </a:cxn>
              <a:cxn ang="0">
                <a:pos x="2240" y="1736"/>
              </a:cxn>
            </a:cxnLst>
            <a:rect l="0" t="0" r="r" b="b"/>
            <a:pathLst>
              <a:path w="4040" h="1888">
                <a:moveTo>
                  <a:pt x="2020" y="0"/>
                </a:moveTo>
                <a:lnTo>
                  <a:pt x="1854" y="4"/>
                </a:lnTo>
                <a:lnTo>
                  <a:pt x="1692" y="12"/>
                </a:lnTo>
                <a:lnTo>
                  <a:pt x="1534" y="28"/>
                </a:lnTo>
                <a:lnTo>
                  <a:pt x="1382" y="48"/>
                </a:lnTo>
                <a:lnTo>
                  <a:pt x="1234" y="74"/>
                </a:lnTo>
                <a:lnTo>
                  <a:pt x="1092" y="106"/>
                </a:lnTo>
                <a:lnTo>
                  <a:pt x="956" y="142"/>
                </a:lnTo>
                <a:lnTo>
                  <a:pt x="828" y="182"/>
                </a:lnTo>
                <a:lnTo>
                  <a:pt x="706" y="228"/>
                </a:lnTo>
                <a:lnTo>
                  <a:pt x="592" y="276"/>
                </a:lnTo>
                <a:lnTo>
                  <a:pt x="486" y="330"/>
                </a:lnTo>
                <a:lnTo>
                  <a:pt x="390" y="386"/>
                </a:lnTo>
                <a:lnTo>
                  <a:pt x="302" y="446"/>
                </a:lnTo>
                <a:lnTo>
                  <a:pt x="226" y="510"/>
                </a:lnTo>
                <a:lnTo>
                  <a:pt x="158" y="576"/>
                </a:lnTo>
                <a:lnTo>
                  <a:pt x="102" y="646"/>
                </a:lnTo>
                <a:lnTo>
                  <a:pt x="58" y="718"/>
                </a:lnTo>
                <a:lnTo>
                  <a:pt x="26" y="790"/>
                </a:lnTo>
                <a:lnTo>
                  <a:pt x="6" y="866"/>
                </a:lnTo>
                <a:lnTo>
                  <a:pt x="0" y="944"/>
                </a:lnTo>
                <a:lnTo>
                  <a:pt x="6" y="1022"/>
                </a:lnTo>
                <a:lnTo>
                  <a:pt x="26" y="1098"/>
                </a:lnTo>
                <a:lnTo>
                  <a:pt x="58" y="1170"/>
                </a:lnTo>
                <a:lnTo>
                  <a:pt x="102" y="1242"/>
                </a:lnTo>
                <a:lnTo>
                  <a:pt x="158" y="1312"/>
                </a:lnTo>
                <a:lnTo>
                  <a:pt x="226" y="1378"/>
                </a:lnTo>
                <a:lnTo>
                  <a:pt x="302" y="1442"/>
                </a:lnTo>
                <a:lnTo>
                  <a:pt x="390" y="1502"/>
                </a:lnTo>
                <a:lnTo>
                  <a:pt x="486" y="1558"/>
                </a:lnTo>
                <a:lnTo>
                  <a:pt x="592" y="1612"/>
                </a:lnTo>
                <a:lnTo>
                  <a:pt x="706" y="1660"/>
                </a:lnTo>
                <a:lnTo>
                  <a:pt x="828" y="1706"/>
                </a:lnTo>
                <a:lnTo>
                  <a:pt x="956" y="1746"/>
                </a:lnTo>
                <a:lnTo>
                  <a:pt x="1092" y="1782"/>
                </a:lnTo>
                <a:lnTo>
                  <a:pt x="1234" y="1814"/>
                </a:lnTo>
                <a:lnTo>
                  <a:pt x="1382" y="1840"/>
                </a:lnTo>
                <a:lnTo>
                  <a:pt x="1534" y="1860"/>
                </a:lnTo>
                <a:lnTo>
                  <a:pt x="1692" y="1876"/>
                </a:lnTo>
                <a:lnTo>
                  <a:pt x="1854" y="1884"/>
                </a:lnTo>
                <a:lnTo>
                  <a:pt x="2020" y="1888"/>
                </a:lnTo>
                <a:lnTo>
                  <a:pt x="2186" y="1884"/>
                </a:lnTo>
                <a:lnTo>
                  <a:pt x="2348" y="1876"/>
                </a:lnTo>
                <a:lnTo>
                  <a:pt x="2506" y="1860"/>
                </a:lnTo>
                <a:lnTo>
                  <a:pt x="2658" y="1840"/>
                </a:lnTo>
                <a:lnTo>
                  <a:pt x="2806" y="1814"/>
                </a:lnTo>
                <a:lnTo>
                  <a:pt x="2948" y="1782"/>
                </a:lnTo>
                <a:lnTo>
                  <a:pt x="3084" y="1746"/>
                </a:lnTo>
                <a:lnTo>
                  <a:pt x="3212" y="1706"/>
                </a:lnTo>
                <a:lnTo>
                  <a:pt x="3334" y="1660"/>
                </a:lnTo>
                <a:lnTo>
                  <a:pt x="3448" y="1612"/>
                </a:lnTo>
                <a:lnTo>
                  <a:pt x="3554" y="1558"/>
                </a:lnTo>
                <a:lnTo>
                  <a:pt x="3650" y="1502"/>
                </a:lnTo>
                <a:lnTo>
                  <a:pt x="3738" y="1442"/>
                </a:lnTo>
                <a:lnTo>
                  <a:pt x="3814" y="1378"/>
                </a:lnTo>
                <a:lnTo>
                  <a:pt x="3882" y="1312"/>
                </a:lnTo>
                <a:lnTo>
                  <a:pt x="3938" y="1242"/>
                </a:lnTo>
                <a:lnTo>
                  <a:pt x="3982" y="1170"/>
                </a:lnTo>
                <a:lnTo>
                  <a:pt x="4014" y="1098"/>
                </a:lnTo>
                <a:lnTo>
                  <a:pt x="4034" y="1022"/>
                </a:lnTo>
                <a:lnTo>
                  <a:pt x="4040" y="944"/>
                </a:lnTo>
                <a:lnTo>
                  <a:pt x="4034" y="866"/>
                </a:lnTo>
                <a:lnTo>
                  <a:pt x="4014" y="790"/>
                </a:lnTo>
                <a:lnTo>
                  <a:pt x="3982" y="718"/>
                </a:lnTo>
                <a:lnTo>
                  <a:pt x="3938" y="646"/>
                </a:lnTo>
                <a:lnTo>
                  <a:pt x="3882" y="576"/>
                </a:lnTo>
                <a:lnTo>
                  <a:pt x="3814" y="510"/>
                </a:lnTo>
                <a:lnTo>
                  <a:pt x="3738" y="446"/>
                </a:lnTo>
                <a:lnTo>
                  <a:pt x="3650" y="386"/>
                </a:lnTo>
                <a:lnTo>
                  <a:pt x="3554" y="330"/>
                </a:lnTo>
                <a:lnTo>
                  <a:pt x="3448" y="276"/>
                </a:lnTo>
                <a:lnTo>
                  <a:pt x="3334" y="228"/>
                </a:lnTo>
                <a:lnTo>
                  <a:pt x="3212" y="182"/>
                </a:lnTo>
                <a:lnTo>
                  <a:pt x="3084" y="142"/>
                </a:lnTo>
                <a:lnTo>
                  <a:pt x="2948" y="106"/>
                </a:lnTo>
                <a:lnTo>
                  <a:pt x="2806" y="74"/>
                </a:lnTo>
                <a:lnTo>
                  <a:pt x="2658" y="48"/>
                </a:lnTo>
                <a:lnTo>
                  <a:pt x="2506" y="28"/>
                </a:lnTo>
                <a:lnTo>
                  <a:pt x="2348" y="12"/>
                </a:lnTo>
                <a:lnTo>
                  <a:pt x="2186" y="4"/>
                </a:lnTo>
                <a:lnTo>
                  <a:pt x="2020" y="0"/>
                </a:lnTo>
                <a:close/>
                <a:moveTo>
                  <a:pt x="1922" y="1748"/>
                </a:moveTo>
                <a:lnTo>
                  <a:pt x="1762" y="1746"/>
                </a:lnTo>
                <a:lnTo>
                  <a:pt x="1606" y="1736"/>
                </a:lnTo>
                <a:lnTo>
                  <a:pt x="1454" y="1722"/>
                </a:lnTo>
                <a:lnTo>
                  <a:pt x="1306" y="1702"/>
                </a:lnTo>
                <a:lnTo>
                  <a:pt x="1164" y="1678"/>
                </a:lnTo>
                <a:lnTo>
                  <a:pt x="1028" y="1648"/>
                </a:lnTo>
                <a:lnTo>
                  <a:pt x="898" y="1614"/>
                </a:lnTo>
                <a:lnTo>
                  <a:pt x="776" y="1576"/>
                </a:lnTo>
                <a:lnTo>
                  <a:pt x="662" y="1532"/>
                </a:lnTo>
                <a:lnTo>
                  <a:pt x="554" y="1486"/>
                </a:lnTo>
                <a:lnTo>
                  <a:pt x="458" y="1436"/>
                </a:lnTo>
                <a:lnTo>
                  <a:pt x="370" y="1382"/>
                </a:lnTo>
                <a:lnTo>
                  <a:pt x="292" y="1326"/>
                </a:lnTo>
                <a:lnTo>
                  <a:pt x="224" y="1266"/>
                </a:lnTo>
                <a:lnTo>
                  <a:pt x="166" y="1204"/>
                </a:lnTo>
                <a:lnTo>
                  <a:pt x="122" y="1140"/>
                </a:lnTo>
                <a:lnTo>
                  <a:pt x="88" y="1074"/>
                </a:lnTo>
                <a:lnTo>
                  <a:pt x="68" y="1004"/>
                </a:lnTo>
                <a:lnTo>
                  <a:pt x="62" y="934"/>
                </a:lnTo>
                <a:lnTo>
                  <a:pt x="68" y="864"/>
                </a:lnTo>
                <a:lnTo>
                  <a:pt x="88" y="796"/>
                </a:lnTo>
                <a:lnTo>
                  <a:pt x="122" y="730"/>
                </a:lnTo>
                <a:lnTo>
                  <a:pt x="166" y="664"/>
                </a:lnTo>
                <a:lnTo>
                  <a:pt x="224" y="602"/>
                </a:lnTo>
                <a:lnTo>
                  <a:pt x="292" y="544"/>
                </a:lnTo>
                <a:lnTo>
                  <a:pt x="370" y="486"/>
                </a:lnTo>
                <a:lnTo>
                  <a:pt x="458" y="434"/>
                </a:lnTo>
                <a:lnTo>
                  <a:pt x="554" y="382"/>
                </a:lnTo>
                <a:lnTo>
                  <a:pt x="662" y="336"/>
                </a:lnTo>
                <a:lnTo>
                  <a:pt x="776" y="294"/>
                </a:lnTo>
                <a:lnTo>
                  <a:pt x="898" y="256"/>
                </a:lnTo>
                <a:lnTo>
                  <a:pt x="1028" y="222"/>
                </a:lnTo>
                <a:lnTo>
                  <a:pt x="1164" y="192"/>
                </a:lnTo>
                <a:lnTo>
                  <a:pt x="1306" y="166"/>
                </a:lnTo>
                <a:lnTo>
                  <a:pt x="1454" y="148"/>
                </a:lnTo>
                <a:lnTo>
                  <a:pt x="1606" y="132"/>
                </a:lnTo>
                <a:lnTo>
                  <a:pt x="1762" y="124"/>
                </a:lnTo>
                <a:lnTo>
                  <a:pt x="1922" y="120"/>
                </a:lnTo>
                <a:lnTo>
                  <a:pt x="2084" y="124"/>
                </a:lnTo>
                <a:lnTo>
                  <a:pt x="2240" y="132"/>
                </a:lnTo>
                <a:lnTo>
                  <a:pt x="2392" y="148"/>
                </a:lnTo>
                <a:lnTo>
                  <a:pt x="2540" y="166"/>
                </a:lnTo>
                <a:lnTo>
                  <a:pt x="2682" y="192"/>
                </a:lnTo>
                <a:lnTo>
                  <a:pt x="2818" y="222"/>
                </a:lnTo>
                <a:lnTo>
                  <a:pt x="2948" y="256"/>
                </a:lnTo>
                <a:lnTo>
                  <a:pt x="3070" y="294"/>
                </a:lnTo>
                <a:lnTo>
                  <a:pt x="3184" y="336"/>
                </a:lnTo>
                <a:lnTo>
                  <a:pt x="3292" y="382"/>
                </a:lnTo>
                <a:lnTo>
                  <a:pt x="3388" y="434"/>
                </a:lnTo>
                <a:lnTo>
                  <a:pt x="3476" y="486"/>
                </a:lnTo>
                <a:lnTo>
                  <a:pt x="3554" y="544"/>
                </a:lnTo>
                <a:lnTo>
                  <a:pt x="3622" y="602"/>
                </a:lnTo>
                <a:lnTo>
                  <a:pt x="3680" y="664"/>
                </a:lnTo>
                <a:lnTo>
                  <a:pt x="3724" y="730"/>
                </a:lnTo>
                <a:lnTo>
                  <a:pt x="3758" y="796"/>
                </a:lnTo>
                <a:lnTo>
                  <a:pt x="3778" y="864"/>
                </a:lnTo>
                <a:lnTo>
                  <a:pt x="3784" y="934"/>
                </a:lnTo>
                <a:lnTo>
                  <a:pt x="3778" y="1004"/>
                </a:lnTo>
                <a:lnTo>
                  <a:pt x="3758" y="1074"/>
                </a:lnTo>
                <a:lnTo>
                  <a:pt x="3724" y="1140"/>
                </a:lnTo>
                <a:lnTo>
                  <a:pt x="3680" y="1204"/>
                </a:lnTo>
                <a:lnTo>
                  <a:pt x="3622" y="1266"/>
                </a:lnTo>
                <a:lnTo>
                  <a:pt x="3554" y="1326"/>
                </a:lnTo>
                <a:lnTo>
                  <a:pt x="3476" y="1382"/>
                </a:lnTo>
                <a:lnTo>
                  <a:pt x="3388" y="1436"/>
                </a:lnTo>
                <a:lnTo>
                  <a:pt x="3292" y="1486"/>
                </a:lnTo>
                <a:lnTo>
                  <a:pt x="3184" y="1532"/>
                </a:lnTo>
                <a:lnTo>
                  <a:pt x="3070" y="1576"/>
                </a:lnTo>
                <a:lnTo>
                  <a:pt x="2948" y="1614"/>
                </a:lnTo>
                <a:lnTo>
                  <a:pt x="2818" y="1648"/>
                </a:lnTo>
                <a:lnTo>
                  <a:pt x="2682" y="1678"/>
                </a:lnTo>
                <a:lnTo>
                  <a:pt x="2540" y="1702"/>
                </a:lnTo>
                <a:lnTo>
                  <a:pt x="2392" y="1722"/>
                </a:lnTo>
                <a:lnTo>
                  <a:pt x="2240" y="1736"/>
                </a:lnTo>
                <a:lnTo>
                  <a:pt x="2084" y="1746"/>
                </a:lnTo>
                <a:lnTo>
                  <a:pt x="1922" y="1748"/>
                </a:lnTo>
                <a:close/>
              </a:path>
            </a:pathLst>
          </a:custGeom>
          <a:ln>
            <a:headEnd/>
            <a:tailEnd/>
          </a:ln>
        </p:spPr>
        <p:style>
          <a:lnRef idx="2">
            <a:schemeClr val="accent2">
              <a:shade val="50000"/>
            </a:schemeClr>
          </a:lnRef>
          <a:fillRef idx="1">
            <a:schemeClr val="accent2"/>
          </a:fillRef>
          <a:effectRef idx="0">
            <a:schemeClr val="accent2"/>
          </a:effectRef>
          <a:fontRef idx="minor">
            <a:schemeClr val="lt1"/>
          </a:fontRef>
        </p:style>
        <p:txBody>
          <a:bodyPr/>
          <a:lstStyle/>
          <a:p>
            <a:endParaRPr lang="ar-SA"/>
          </a:p>
        </p:txBody>
      </p:sp>
      <p:sp>
        <p:nvSpPr>
          <p:cNvPr id="7" name="Oval 5"/>
          <p:cNvSpPr>
            <a:spLocks noChangeArrowheads="1"/>
          </p:cNvSpPr>
          <p:nvPr/>
        </p:nvSpPr>
        <p:spPr bwMode="gray">
          <a:xfrm>
            <a:off x="6975633" y="1205701"/>
            <a:ext cx="1287016" cy="1224136"/>
          </a:xfrm>
          <a:prstGeom prst="ellipse">
            <a:avLst/>
          </a:prstGeom>
          <a:gradFill flip="none" rotWithShape="1">
            <a:gsLst>
              <a:gs pos="0">
                <a:srgbClr val="FF0066">
                  <a:tint val="66000"/>
                  <a:satMod val="160000"/>
                </a:srgbClr>
              </a:gs>
              <a:gs pos="50000">
                <a:srgbClr val="FF0066">
                  <a:tint val="44500"/>
                  <a:satMod val="160000"/>
                </a:srgbClr>
              </a:gs>
              <a:gs pos="100000">
                <a:srgbClr val="FF0066">
                  <a:tint val="23500"/>
                  <a:satMod val="160000"/>
                </a:srgbClr>
              </a:gs>
            </a:gsLst>
            <a:lin ang="10800000" scaled="1"/>
            <a:tileRect/>
          </a:gradFill>
          <a:ln w="9525">
            <a:noFill/>
            <a:round/>
            <a:headEnd/>
            <a:tailEnd/>
          </a:ln>
          <a:effectLst/>
          <a:scene3d>
            <a:camera prst="orthographicFront"/>
            <a:lightRig rig="threePt" dir="t"/>
          </a:scene3d>
          <a:sp3d>
            <a:bevelT/>
          </a:sp3d>
        </p:spPr>
        <p:txBody>
          <a:bodyPr wrap="none" anchor="ctr"/>
          <a:lstStyle/>
          <a:p>
            <a:pPr algn="ctr"/>
            <a:endParaRPr lang="ar-SA"/>
          </a:p>
        </p:txBody>
      </p:sp>
      <p:sp>
        <p:nvSpPr>
          <p:cNvPr id="8" name="Oval 6"/>
          <p:cNvSpPr>
            <a:spLocks noChangeArrowheads="1"/>
          </p:cNvSpPr>
          <p:nvPr/>
        </p:nvSpPr>
        <p:spPr bwMode="gray">
          <a:xfrm>
            <a:off x="3118299" y="2638045"/>
            <a:ext cx="1512168" cy="1224136"/>
          </a:xfrm>
          <a:prstGeom prst="ellipse">
            <a:avLst/>
          </a:prstGeom>
          <a:ln>
            <a:headEnd/>
            <a:tailEnd/>
          </a:ln>
        </p:spPr>
        <p:style>
          <a:lnRef idx="0">
            <a:schemeClr val="accent3"/>
          </a:lnRef>
          <a:fillRef idx="3">
            <a:schemeClr val="accent3"/>
          </a:fillRef>
          <a:effectRef idx="3">
            <a:schemeClr val="accent3"/>
          </a:effectRef>
          <a:fontRef idx="minor">
            <a:schemeClr val="lt1"/>
          </a:fontRef>
        </p:style>
        <p:txBody>
          <a:bodyPr wrap="none" anchor="ctr"/>
          <a:lstStyle/>
          <a:p>
            <a:pPr algn="ctr"/>
            <a:endParaRPr lang="ar-SA"/>
          </a:p>
        </p:txBody>
      </p:sp>
      <p:sp>
        <p:nvSpPr>
          <p:cNvPr id="9" name="Oval 7"/>
          <p:cNvSpPr>
            <a:spLocks noChangeArrowheads="1"/>
          </p:cNvSpPr>
          <p:nvPr/>
        </p:nvSpPr>
        <p:spPr bwMode="gray">
          <a:xfrm>
            <a:off x="3145433" y="4117767"/>
            <a:ext cx="1440160" cy="1290464"/>
          </a:xfrm>
          <a:prstGeom prst="ellipse">
            <a:avLst/>
          </a:prstGeom>
          <a:solidFill>
            <a:schemeClr val="accent2">
              <a:lumMod val="60000"/>
              <a:lumOff val="40000"/>
            </a:schemeClr>
          </a:solidFill>
          <a:ln w="9525">
            <a:noFill/>
            <a:round/>
            <a:headEnd/>
            <a:tailEnd/>
          </a:ln>
          <a:effectLst/>
          <a:scene3d>
            <a:camera prst="orthographicFront"/>
            <a:lightRig rig="threePt" dir="t"/>
          </a:scene3d>
          <a:sp3d>
            <a:bevelT/>
          </a:sp3d>
        </p:spPr>
        <p:txBody>
          <a:bodyPr wrap="none" anchor="ctr"/>
          <a:lstStyle/>
          <a:p>
            <a:pPr algn="ctr"/>
            <a:endParaRPr lang="ar-SA" sz="1600" b="1" dirty="0"/>
          </a:p>
          <a:p>
            <a:pPr algn="ctr"/>
            <a:r>
              <a:rPr lang="ar-SA" sz="2400" b="1" dirty="0"/>
              <a:t>تقلص </a:t>
            </a:r>
          </a:p>
          <a:p>
            <a:pPr algn="ctr"/>
            <a:r>
              <a:rPr lang="ar-SA" sz="2400" b="1" dirty="0"/>
              <a:t>الرحم</a:t>
            </a:r>
          </a:p>
          <a:p>
            <a:pPr algn="ctr"/>
            <a:endParaRPr lang="ar-SA" sz="1600" dirty="0"/>
          </a:p>
        </p:txBody>
      </p:sp>
      <p:sp>
        <p:nvSpPr>
          <p:cNvPr id="10" name="Oval 8"/>
          <p:cNvSpPr>
            <a:spLocks noChangeArrowheads="1"/>
          </p:cNvSpPr>
          <p:nvPr/>
        </p:nvSpPr>
        <p:spPr bwMode="gray">
          <a:xfrm>
            <a:off x="5436096" y="4005065"/>
            <a:ext cx="1460247" cy="1368151"/>
          </a:xfrm>
          <a:prstGeom prst="ellipse">
            <a:avLst/>
          </a:prstGeom>
          <a:solidFill>
            <a:schemeClr val="bg2">
              <a:lumMod val="60000"/>
              <a:lumOff val="40000"/>
            </a:schemeClr>
          </a:solidFill>
          <a:ln w="9525">
            <a:noFill/>
            <a:round/>
            <a:headEnd/>
            <a:tailEnd/>
          </a:ln>
          <a:effectLst/>
          <a:scene3d>
            <a:camera prst="orthographicFront"/>
            <a:lightRig rig="threePt" dir="t"/>
          </a:scene3d>
          <a:sp3d>
            <a:bevelT/>
          </a:sp3d>
        </p:spPr>
        <p:txBody>
          <a:bodyPr wrap="none" anchor="ctr"/>
          <a:lstStyle/>
          <a:p>
            <a:pPr algn="ctr"/>
            <a:r>
              <a:rPr lang="ar-SA" sz="2400" b="1" dirty="0"/>
              <a:t>لا ثمن</a:t>
            </a:r>
          </a:p>
          <a:p>
            <a:pPr algn="ctr"/>
            <a:r>
              <a:rPr lang="ar-SA" sz="2400" b="1" dirty="0"/>
              <a:t> للرضاعة</a:t>
            </a:r>
          </a:p>
        </p:txBody>
      </p:sp>
      <p:sp>
        <p:nvSpPr>
          <p:cNvPr id="11" name="Oval 9"/>
          <p:cNvSpPr>
            <a:spLocks noChangeArrowheads="1"/>
          </p:cNvSpPr>
          <p:nvPr/>
        </p:nvSpPr>
        <p:spPr bwMode="gray">
          <a:xfrm>
            <a:off x="7323250" y="3474448"/>
            <a:ext cx="1079500" cy="1103313"/>
          </a:xfrm>
          <a:prstGeom prst="ellipse">
            <a:avLst/>
          </a:prstGeom>
          <a:gradFill flip="none" rotWithShape="1">
            <a:gsLst>
              <a:gs pos="0">
                <a:srgbClr val="FFFF66">
                  <a:tint val="66000"/>
                  <a:satMod val="160000"/>
                </a:srgbClr>
              </a:gs>
              <a:gs pos="50000">
                <a:srgbClr val="FFFF66">
                  <a:tint val="44500"/>
                  <a:satMod val="160000"/>
                </a:srgbClr>
              </a:gs>
              <a:gs pos="100000">
                <a:srgbClr val="FFFF66">
                  <a:tint val="23500"/>
                  <a:satMod val="160000"/>
                </a:srgbClr>
              </a:gs>
            </a:gsLst>
            <a:path path="circle">
              <a:fillToRect r="100000" b="100000"/>
            </a:path>
            <a:tileRect l="-100000" t="-100000"/>
          </a:gradFill>
          <a:ln w="9525">
            <a:noFill/>
            <a:round/>
            <a:headEnd/>
            <a:tailEnd/>
          </a:ln>
          <a:effectLst/>
          <a:scene3d>
            <a:camera prst="orthographicFront"/>
            <a:lightRig rig="threePt" dir="t"/>
          </a:scene3d>
          <a:sp3d>
            <a:bevelT/>
          </a:sp3d>
        </p:spPr>
        <p:txBody>
          <a:bodyPr wrap="none" anchor="ctr"/>
          <a:lstStyle/>
          <a:p>
            <a:pPr algn="ctr"/>
            <a:endParaRPr lang="ar-SA"/>
          </a:p>
        </p:txBody>
      </p:sp>
      <p:sp>
        <p:nvSpPr>
          <p:cNvPr id="12" name="Text Box 11"/>
          <p:cNvSpPr txBox="1">
            <a:spLocks noChangeArrowheads="1"/>
          </p:cNvSpPr>
          <p:nvPr/>
        </p:nvSpPr>
        <p:spPr bwMode="white">
          <a:xfrm>
            <a:off x="3266227" y="2774752"/>
            <a:ext cx="1296144" cy="830997"/>
          </a:xfrm>
          <a:prstGeom prst="rect">
            <a:avLst/>
          </a:prstGeom>
          <a:noFill/>
          <a:ln w="9525">
            <a:noFill/>
            <a:miter lim="800000"/>
            <a:headEnd/>
            <a:tailEnd/>
          </a:ln>
          <a:effectLst/>
        </p:spPr>
        <p:txBody>
          <a:bodyPr wrap="square">
            <a:spAutoFit/>
          </a:bodyPr>
          <a:lstStyle/>
          <a:p>
            <a:pPr algn="ctr" eaLnBrk="0" hangingPunct="0"/>
            <a:r>
              <a:rPr lang="ar-SA" sz="2400" b="1" dirty="0">
                <a:solidFill>
                  <a:srgbClr val="15695F"/>
                </a:solidFill>
                <a:latin typeface="Verdana" pitchFamily="34" charset="0"/>
              </a:rPr>
              <a:t>منع الحمل</a:t>
            </a:r>
            <a:endParaRPr lang="en-US" sz="2400" b="1" dirty="0">
              <a:solidFill>
                <a:srgbClr val="15695F"/>
              </a:solidFill>
              <a:latin typeface="Verdana" pitchFamily="34" charset="0"/>
            </a:endParaRPr>
          </a:p>
        </p:txBody>
      </p:sp>
      <p:sp>
        <p:nvSpPr>
          <p:cNvPr id="13" name="Text Box 13"/>
          <p:cNvSpPr txBox="1">
            <a:spLocks noChangeArrowheads="1"/>
          </p:cNvSpPr>
          <p:nvPr/>
        </p:nvSpPr>
        <p:spPr bwMode="white">
          <a:xfrm>
            <a:off x="7105771" y="3529265"/>
            <a:ext cx="1514458" cy="830997"/>
          </a:xfrm>
          <a:prstGeom prst="rect">
            <a:avLst/>
          </a:prstGeom>
          <a:noFill/>
          <a:ln w="9525">
            <a:noFill/>
            <a:miter lim="800000"/>
            <a:headEnd/>
            <a:tailEnd/>
          </a:ln>
          <a:effectLst/>
        </p:spPr>
        <p:txBody>
          <a:bodyPr wrap="square">
            <a:spAutoFit/>
          </a:bodyPr>
          <a:lstStyle/>
          <a:p>
            <a:pPr lvl="0" algn="ctr" rtl="1"/>
            <a:r>
              <a:rPr lang="ar-SA" sz="2400" b="1" dirty="0"/>
              <a:t>سهولة التغذية</a:t>
            </a:r>
          </a:p>
        </p:txBody>
      </p:sp>
      <p:sp>
        <p:nvSpPr>
          <p:cNvPr id="14" name="Text Box 14"/>
          <p:cNvSpPr txBox="1">
            <a:spLocks noChangeArrowheads="1"/>
          </p:cNvSpPr>
          <p:nvPr/>
        </p:nvSpPr>
        <p:spPr bwMode="white">
          <a:xfrm>
            <a:off x="6835533" y="1189879"/>
            <a:ext cx="1567217" cy="830997"/>
          </a:xfrm>
          <a:prstGeom prst="rect">
            <a:avLst/>
          </a:prstGeom>
          <a:noFill/>
          <a:ln w="9525">
            <a:noFill/>
            <a:miter lim="800000"/>
            <a:headEnd/>
            <a:tailEnd/>
          </a:ln>
          <a:effectLst/>
        </p:spPr>
        <p:txBody>
          <a:bodyPr wrap="square">
            <a:spAutoFit/>
          </a:bodyPr>
          <a:lstStyle/>
          <a:p>
            <a:pPr lvl="0" algn="ctr" rtl="1"/>
            <a:r>
              <a:rPr lang="ar-SA" sz="2400" b="1" dirty="0"/>
              <a:t>الحالة النفسية</a:t>
            </a:r>
          </a:p>
        </p:txBody>
      </p:sp>
      <p:sp>
        <p:nvSpPr>
          <p:cNvPr id="15" name="Oval 6"/>
          <p:cNvSpPr>
            <a:spLocks noChangeArrowheads="1"/>
          </p:cNvSpPr>
          <p:nvPr/>
        </p:nvSpPr>
        <p:spPr bwMode="gray">
          <a:xfrm>
            <a:off x="4724885" y="1736201"/>
            <a:ext cx="1716967" cy="1456941"/>
          </a:xfrm>
          <a:prstGeom prst="ellipse">
            <a:avLst/>
          </a:prstGeom>
          <a:solidFill>
            <a:srgbClr val="9999FF"/>
          </a:solidFill>
          <a:ln w="9525">
            <a:noFill/>
            <a:round/>
            <a:headEnd/>
            <a:tailEnd/>
          </a:ln>
          <a:effectLst/>
          <a:scene3d>
            <a:camera prst="orthographicFront"/>
            <a:lightRig rig="threePt" dir="t"/>
          </a:scene3d>
          <a:sp3d>
            <a:bevelT/>
          </a:sp3d>
        </p:spPr>
        <p:txBody>
          <a:bodyPr wrap="none" anchor="ctr"/>
          <a:lstStyle/>
          <a:p>
            <a:pPr algn="ctr"/>
            <a:endParaRPr lang="ar-SA"/>
          </a:p>
        </p:txBody>
      </p:sp>
      <p:sp>
        <p:nvSpPr>
          <p:cNvPr id="16" name="Text Box 12"/>
          <p:cNvSpPr txBox="1">
            <a:spLocks noChangeArrowheads="1"/>
          </p:cNvSpPr>
          <p:nvPr/>
        </p:nvSpPr>
        <p:spPr bwMode="white">
          <a:xfrm>
            <a:off x="4739327" y="1701292"/>
            <a:ext cx="1697251" cy="1846659"/>
          </a:xfrm>
          <a:prstGeom prst="rect">
            <a:avLst/>
          </a:prstGeom>
          <a:noFill/>
          <a:ln w="9525">
            <a:noFill/>
            <a:miter lim="800000"/>
            <a:headEnd/>
            <a:tailEnd/>
          </a:ln>
          <a:effectLst/>
        </p:spPr>
        <p:txBody>
          <a:bodyPr wrap="square">
            <a:spAutoFit/>
          </a:bodyPr>
          <a:lstStyle/>
          <a:p>
            <a:pPr lvl="0" algn="ctr" eaLnBrk="0" hangingPunct="0"/>
            <a:r>
              <a:rPr lang="ar-SA" sz="2400" b="1" dirty="0">
                <a:solidFill>
                  <a:srgbClr val="C00000"/>
                </a:solidFill>
              </a:rPr>
              <a:t>الوقاية</a:t>
            </a:r>
          </a:p>
          <a:p>
            <a:pPr lvl="0" algn="ctr" eaLnBrk="0" hangingPunct="0"/>
            <a:r>
              <a:rPr lang="ar-SA" sz="2400" b="1" dirty="0">
                <a:solidFill>
                  <a:srgbClr val="C00000"/>
                </a:solidFill>
              </a:rPr>
              <a:t> من سرطان الثدي</a:t>
            </a:r>
          </a:p>
          <a:p>
            <a:pPr algn="ctr" eaLnBrk="0" hangingPunct="0"/>
            <a:endParaRPr lang="en-US" b="1" dirty="0">
              <a:solidFill>
                <a:srgbClr val="FF0000"/>
              </a:solidFill>
              <a:latin typeface="Verdana" pitchFamily="34" charset="0"/>
            </a:endParaRPr>
          </a:p>
        </p:txBody>
      </p:sp>
      <p:sp>
        <p:nvSpPr>
          <p:cNvPr id="17" name="دبوس زينة 16"/>
          <p:cNvSpPr/>
          <p:nvPr/>
        </p:nvSpPr>
        <p:spPr>
          <a:xfrm rot="1542535">
            <a:off x="8304928" y="578129"/>
            <a:ext cx="3678731" cy="936104"/>
          </a:xfrm>
          <a:prstGeom prst="plaque">
            <a:avLst/>
          </a:prstGeom>
          <a:effectLst>
            <a:glow rad="139700">
              <a:schemeClr val="accent2">
                <a:satMod val="175000"/>
                <a:alpha val="40000"/>
              </a:schemeClr>
            </a:glow>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prst="riblet"/>
          </a:sp3d>
        </p:spPr>
        <p:style>
          <a:lnRef idx="0">
            <a:schemeClr val="accent3"/>
          </a:lnRef>
          <a:fillRef idx="3">
            <a:schemeClr val="accent3"/>
          </a:fillRef>
          <a:effectRef idx="3">
            <a:schemeClr val="accent3"/>
          </a:effectRef>
          <a:fontRef idx="minor">
            <a:schemeClr val="lt1"/>
          </a:fontRef>
        </p:style>
        <p:txBody>
          <a:bodyPr rtlCol="1" anchor="ctr"/>
          <a:lstStyle/>
          <a:p>
            <a:pPr algn="ctr"/>
            <a:r>
              <a:rPr lang="ar-SA" sz="3200" b="1" dirty="0">
                <a:solidFill>
                  <a:srgbClr val="C00000"/>
                </a:solidFill>
                <a:latin typeface="Arial" pitchFamily="34" charset="0"/>
                <a:cs typeface="Arial" pitchFamily="34" charset="0"/>
              </a:rPr>
              <a:t>فوائد الرضاعة للأم </a:t>
            </a:r>
            <a:endParaRPr lang="ar-SA" sz="3200" b="1" dirty="0">
              <a:solidFill>
                <a:srgbClr val="C00000"/>
              </a:solidFill>
              <a:effectLst/>
              <a:latin typeface="Arial" pitchFamily="34" charset="0"/>
              <a:cs typeface="Arial" pitchFamily="34" charset="0"/>
            </a:endParaRPr>
          </a:p>
        </p:txBody>
      </p:sp>
      <p:sp>
        <p:nvSpPr>
          <p:cNvPr id="18" name="Oval 6"/>
          <p:cNvSpPr>
            <a:spLocks noChangeArrowheads="1"/>
          </p:cNvSpPr>
          <p:nvPr/>
        </p:nvSpPr>
        <p:spPr bwMode="gray">
          <a:xfrm>
            <a:off x="8402749" y="2213995"/>
            <a:ext cx="1723415" cy="1391117"/>
          </a:xfrm>
          <a:prstGeom prst="ellipse">
            <a:avLst/>
          </a:prstGeom>
          <a:ln>
            <a:headEnd/>
            <a:tailEnd/>
          </a:ln>
        </p:spPr>
        <p:style>
          <a:lnRef idx="0">
            <a:schemeClr val="accent3"/>
          </a:lnRef>
          <a:fillRef idx="3">
            <a:schemeClr val="accent3"/>
          </a:fillRef>
          <a:effectRef idx="3">
            <a:schemeClr val="accent3"/>
          </a:effectRef>
          <a:fontRef idx="minor">
            <a:schemeClr val="lt1"/>
          </a:fontRef>
        </p:style>
        <p:txBody>
          <a:bodyPr wrap="none" anchor="ctr"/>
          <a:lstStyle/>
          <a:p>
            <a:pPr algn="ctr"/>
            <a:r>
              <a:rPr lang="ar-SA" sz="2000" b="1" dirty="0">
                <a:solidFill>
                  <a:schemeClr val="tx1"/>
                </a:solidFill>
              </a:rPr>
              <a:t>مضاعفات </a:t>
            </a:r>
          </a:p>
          <a:p>
            <a:pPr algn="ctr"/>
            <a:r>
              <a:rPr lang="ar-SA" sz="2000" b="1" dirty="0">
                <a:solidFill>
                  <a:schemeClr val="tx1"/>
                </a:solidFill>
              </a:rPr>
              <a:t>منع </a:t>
            </a:r>
          </a:p>
          <a:p>
            <a:pPr algn="ctr"/>
            <a:r>
              <a:rPr lang="ar-SA" sz="2000" b="1" dirty="0">
                <a:solidFill>
                  <a:schemeClr val="tx1"/>
                </a:solidFill>
              </a:rPr>
              <a:t>إفراز اللبن</a:t>
            </a:r>
          </a:p>
          <a:p>
            <a:pPr algn="ctr"/>
            <a:r>
              <a:rPr lang="ar-SA" sz="2000" b="1" dirty="0">
                <a:solidFill>
                  <a:schemeClr val="tx1"/>
                </a:solidFill>
              </a:rPr>
              <a:t> من الثدي</a:t>
            </a:r>
          </a:p>
        </p:txBody>
      </p:sp>
    </p:spTree>
    <p:extLst>
      <p:ext uri="{BB962C8B-B14F-4D97-AF65-F5344CB8AC3E}">
        <p14:creationId xmlns:p14="http://schemas.microsoft.com/office/powerpoint/2010/main" val="3401243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edg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slide(fromBottom)">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1000" fill="hold"/>
                                        <p:tgtEl>
                                          <p:spTgt spid="8"/>
                                        </p:tgtEl>
                                        <p:attrNameLst>
                                          <p:attrName>ppt_w</p:attrName>
                                        </p:attrNameLst>
                                      </p:cBhvr>
                                      <p:tavLst>
                                        <p:tav tm="0">
                                          <p:val>
                                            <p:fltVal val="0"/>
                                          </p:val>
                                        </p:tav>
                                        <p:tav tm="100000">
                                          <p:val>
                                            <p:strVal val="#ppt_w"/>
                                          </p:val>
                                        </p:tav>
                                      </p:tavLst>
                                    </p:anim>
                                    <p:anim calcmode="lin" valueType="num">
                                      <p:cBhvr>
                                        <p:cTn id="18" dur="1000" fill="hold"/>
                                        <p:tgtEl>
                                          <p:spTgt spid="8"/>
                                        </p:tgtEl>
                                        <p:attrNameLst>
                                          <p:attrName>ppt_h</p:attrName>
                                        </p:attrNameLst>
                                      </p:cBhvr>
                                      <p:tavLst>
                                        <p:tav tm="0">
                                          <p:val>
                                            <p:fltVal val="0"/>
                                          </p:val>
                                        </p:tav>
                                        <p:tav tm="100000">
                                          <p:val>
                                            <p:strVal val="#ppt_h"/>
                                          </p:val>
                                        </p:tav>
                                      </p:tavLst>
                                    </p:anim>
                                    <p:animEffect transition="in" filter="fade">
                                      <p:cBhvr>
                                        <p:cTn id="19" dur="1000"/>
                                        <p:tgtEl>
                                          <p:spTgt spid="8"/>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p:cTn id="22" dur="500" fill="hold"/>
                                        <p:tgtEl>
                                          <p:spTgt spid="12"/>
                                        </p:tgtEl>
                                        <p:attrNameLst>
                                          <p:attrName>ppt_w</p:attrName>
                                        </p:attrNameLst>
                                      </p:cBhvr>
                                      <p:tavLst>
                                        <p:tav tm="0">
                                          <p:val>
                                            <p:fltVal val="0"/>
                                          </p:val>
                                        </p:tav>
                                        <p:tav tm="100000">
                                          <p:val>
                                            <p:strVal val="#ppt_w"/>
                                          </p:val>
                                        </p:tav>
                                      </p:tavLst>
                                    </p:anim>
                                    <p:anim calcmode="lin" valueType="num">
                                      <p:cBhvr>
                                        <p:cTn id="23" dur="500" fill="hold"/>
                                        <p:tgtEl>
                                          <p:spTgt spid="12"/>
                                        </p:tgtEl>
                                        <p:attrNameLst>
                                          <p:attrName>ppt_h</p:attrName>
                                        </p:attrNameLst>
                                      </p:cBhvr>
                                      <p:tavLst>
                                        <p:tav tm="0">
                                          <p:val>
                                            <p:fltVal val="0"/>
                                          </p:val>
                                        </p:tav>
                                        <p:tav tm="100000">
                                          <p:val>
                                            <p:strVal val="#ppt_h"/>
                                          </p:val>
                                        </p:tav>
                                      </p:tavLst>
                                    </p:anim>
                                    <p:animEffect transition="in" filter="fade">
                                      <p:cBhvr>
                                        <p:cTn id="24" dur="500"/>
                                        <p:tgtEl>
                                          <p:spTgt spid="12"/>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0"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anim calcmode="lin" valueType="num">
                                      <p:cBhvr>
                                        <p:cTn id="29" dur="1000" fill="hold"/>
                                        <p:tgtEl>
                                          <p:spTgt spid="15"/>
                                        </p:tgtEl>
                                        <p:attrNameLst>
                                          <p:attrName>ppt_w</p:attrName>
                                        </p:attrNameLst>
                                      </p:cBhvr>
                                      <p:tavLst>
                                        <p:tav tm="0">
                                          <p:val>
                                            <p:fltVal val="0"/>
                                          </p:val>
                                        </p:tav>
                                        <p:tav tm="100000">
                                          <p:val>
                                            <p:strVal val="#ppt_w"/>
                                          </p:val>
                                        </p:tav>
                                      </p:tavLst>
                                    </p:anim>
                                    <p:anim calcmode="lin" valueType="num">
                                      <p:cBhvr>
                                        <p:cTn id="30" dur="1000" fill="hold"/>
                                        <p:tgtEl>
                                          <p:spTgt spid="15"/>
                                        </p:tgtEl>
                                        <p:attrNameLst>
                                          <p:attrName>ppt_h</p:attrName>
                                        </p:attrNameLst>
                                      </p:cBhvr>
                                      <p:tavLst>
                                        <p:tav tm="0">
                                          <p:val>
                                            <p:fltVal val="0"/>
                                          </p:val>
                                        </p:tav>
                                        <p:tav tm="100000">
                                          <p:val>
                                            <p:strVal val="#ppt_h"/>
                                          </p:val>
                                        </p:tav>
                                      </p:tavLst>
                                    </p:anim>
                                    <p:animEffect transition="in" filter="fade">
                                      <p:cBhvr>
                                        <p:cTn id="31" dur="1000"/>
                                        <p:tgtEl>
                                          <p:spTgt spid="15"/>
                                        </p:tgtEl>
                                      </p:cBhvr>
                                    </p:animEffect>
                                  </p:childTnLst>
                                </p:cTn>
                              </p:par>
                              <p:par>
                                <p:cTn id="32" presetID="53" presetClass="entr" presetSubtype="0" fill="hold" grpId="0" nodeType="withEffect">
                                  <p:stCondLst>
                                    <p:cond delay="0"/>
                                  </p:stCondLst>
                                  <p:childTnLst>
                                    <p:set>
                                      <p:cBhvr>
                                        <p:cTn id="33" dur="1" fill="hold">
                                          <p:stCondLst>
                                            <p:cond delay="0"/>
                                          </p:stCondLst>
                                        </p:cTn>
                                        <p:tgtEl>
                                          <p:spTgt spid="16"/>
                                        </p:tgtEl>
                                        <p:attrNameLst>
                                          <p:attrName>style.visibility</p:attrName>
                                        </p:attrNameLst>
                                      </p:cBhvr>
                                      <p:to>
                                        <p:strVal val="visible"/>
                                      </p:to>
                                    </p:set>
                                    <p:anim calcmode="lin" valueType="num">
                                      <p:cBhvr>
                                        <p:cTn id="34" dur="1000" fill="hold"/>
                                        <p:tgtEl>
                                          <p:spTgt spid="16"/>
                                        </p:tgtEl>
                                        <p:attrNameLst>
                                          <p:attrName>ppt_w</p:attrName>
                                        </p:attrNameLst>
                                      </p:cBhvr>
                                      <p:tavLst>
                                        <p:tav tm="0">
                                          <p:val>
                                            <p:fltVal val="0"/>
                                          </p:val>
                                        </p:tav>
                                        <p:tav tm="100000">
                                          <p:val>
                                            <p:strVal val="#ppt_w"/>
                                          </p:val>
                                        </p:tav>
                                      </p:tavLst>
                                    </p:anim>
                                    <p:anim calcmode="lin" valueType="num">
                                      <p:cBhvr>
                                        <p:cTn id="35" dur="1000" fill="hold"/>
                                        <p:tgtEl>
                                          <p:spTgt spid="16"/>
                                        </p:tgtEl>
                                        <p:attrNameLst>
                                          <p:attrName>ppt_h</p:attrName>
                                        </p:attrNameLst>
                                      </p:cBhvr>
                                      <p:tavLst>
                                        <p:tav tm="0">
                                          <p:val>
                                            <p:fltVal val="0"/>
                                          </p:val>
                                        </p:tav>
                                        <p:tav tm="100000">
                                          <p:val>
                                            <p:strVal val="#ppt_h"/>
                                          </p:val>
                                        </p:tav>
                                      </p:tavLst>
                                    </p:anim>
                                    <p:animEffect transition="in" filter="fade">
                                      <p:cBhvr>
                                        <p:cTn id="36" dur="1000"/>
                                        <p:tgtEl>
                                          <p:spTgt spid="16"/>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0" fill="hold" grpId="0" nodeType="clickEffect">
                                  <p:stCondLst>
                                    <p:cond delay="0"/>
                                  </p:stCondLst>
                                  <p:childTnLst>
                                    <p:set>
                                      <p:cBhvr>
                                        <p:cTn id="40" dur="1" fill="hold">
                                          <p:stCondLst>
                                            <p:cond delay="0"/>
                                          </p:stCondLst>
                                        </p:cTn>
                                        <p:tgtEl>
                                          <p:spTgt spid="7"/>
                                        </p:tgtEl>
                                        <p:attrNameLst>
                                          <p:attrName>style.visibility</p:attrName>
                                        </p:attrNameLst>
                                      </p:cBhvr>
                                      <p:to>
                                        <p:strVal val="visible"/>
                                      </p:to>
                                    </p:set>
                                    <p:anim calcmode="lin" valueType="num">
                                      <p:cBhvr>
                                        <p:cTn id="41" dur="500" fill="hold"/>
                                        <p:tgtEl>
                                          <p:spTgt spid="7"/>
                                        </p:tgtEl>
                                        <p:attrNameLst>
                                          <p:attrName>ppt_w</p:attrName>
                                        </p:attrNameLst>
                                      </p:cBhvr>
                                      <p:tavLst>
                                        <p:tav tm="0">
                                          <p:val>
                                            <p:fltVal val="0"/>
                                          </p:val>
                                        </p:tav>
                                        <p:tav tm="100000">
                                          <p:val>
                                            <p:strVal val="#ppt_w"/>
                                          </p:val>
                                        </p:tav>
                                      </p:tavLst>
                                    </p:anim>
                                    <p:anim calcmode="lin" valueType="num">
                                      <p:cBhvr>
                                        <p:cTn id="42" dur="500" fill="hold"/>
                                        <p:tgtEl>
                                          <p:spTgt spid="7"/>
                                        </p:tgtEl>
                                        <p:attrNameLst>
                                          <p:attrName>ppt_h</p:attrName>
                                        </p:attrNameLst>
                                      </p:cBhvr>
                                      <p:tavLst>
                                        <p:tav tm="0">
                                          <p:val>
                                            <p:fltVal val="0"/>
                                          </p:val>
                                        </p:tav>
                                        <p:tav tm="100000">
                                          <p:val>
                                            <p:strVal val="#ppt_h"/>
                                          </p:val>
                                        </p:tav>
                                      </p:tavLst>
                                    </p:anim>
                                    <p:animEffect transition="in" filter="fade">
                                      <p:cBhvr>
                                        <p:cTn id="43" dur="500"/>
                                        <p:tgtEl>
                                          <p:spTgt spid="7"/>
                                        </p:tgtEl>
                                      </p:cBhvr>
                                    </p:animEffect>
                                  </p:childTnLst>
                                </p:cTn>
                              </p:par>
                              <p:par>
                                <p:cTn id="44" presetID="53" presetClass="entr" presetSubtype="0" fill="hold" grpId="0" nodeType="withEffect">
                                  <p:stCondLst>
                                    <p:cond delay="0"/>
                                  </p:stCondLst>
                                  <p:childTnLst>
                                    <p:set>
                                      <p:cBhvr>
                                        <p:cTn id="45" dur="1" fill="hold">
                                          <p:stCondLst>
                                            <p:cond delay="0"/>
                                          </p:stCondLst>
                                        </p:cTn>
                                        <p:tgtEl>
                                          <p:spTgt spid="14"/>
                                        </p:tgtEl>
                                        <p:attrNameLst>
                                          <p:attrName>style.visibility</p:attrName>
                                        </p:attrNameLst>
                                      </p:cBhvr>
                                      <p:to>
                                        <p:strVal val="visible"/>
                                      </p:to>
                                    </p:set>
                                    <p:anim calcmode="lin" valueType="num">
                                      <p:cBhvr>
                                        <p:cTn id="46" dur="1000" fill="hold"/>
                                        <p:tgtEl>
                                          <p:spTgt spid="14"/>
                                        </p:tgtEl>
                                        <p:attrNameLst>
                                          <p:attrName>ppt_w</p:attrName>
                                        </p:attrNameLst>
                                      </p:cBhvr>
                                      <p:tavLst>
                                        <p:tav tm="0">
                                          <p:val>
                                            <p:fltVal val="0"/>
                                          </p:val>
                                        </p:tav>
                                        <p:tav tm="100000">
                                          <p:val>
                                            <p:strVal val="#ppt_w"/>
                                          </p:val>
                                        </p:tav>
                                      </p:tavLst>
                                    </p:anim>
                                    <p:anim calcmode="lin" valueType="num">
                                      <p:cBhvr>
                                        <p:cTn id="47" dur="1000" fill="hold"/>
                                        <p:tgtEl>
                                          <p:spTgt spid="14"/>
                                        </p:tgtEl>
                                        <p:attrNameLst>
                                          <p:attrName>ppt_h</p:attrName>
                                        </p:attrNameLst>
                                      </p:cBhvr>
                                      <p:tavLst>
                                        <p:tav tm="0">
                                          <p:val>
                                            <p:fltVal val="0"/>
                                          </p:val>
                                        </p:tav>
                                        <p:tav tm="100000">
                                          <p:val>
                                            <p:strVal val="#ppt_h"/>
                                          </p:val>
                                        </p:tav>
                                      </p:tavLst>
                                    </p:anim>
                                    <p:animEffect transition="in" filter="fade">
                                      <p:cBhvr>
                                        <p:cTn id="48" dur="1000"/>
                                        <p:tgtEl>
                                          <p:spTgt spid="14"/>
                                        </p:tgtEl>
                                      </p:cBhvr>
                                    </p:animEffect>
                                  </p:childTnLst>
                                </p:cTn>
                              </p:par>
                            </p:childTnLst>
                          </p:cTn>
                        </p:par>
                      </p:childTnLst>
                    </p:cTn>
                  </p:par>
                  <p:par>
                    <p:cTn id="49" fill="hold">
                      <p:stCondLst>
                        <p:cond delay="indefinite"/>
                      </p:stCondLst>
                      <p:childTnLst>
                        <p:par>
                          <p:cTn id="50" fill="hold">
                            <p:stCondLst>
                              <p:cond delay="0"/>
                            </p:stCondLst>
                            <p:childTnLst>
                              <p:par>
                                <p:cTn id="51" presetID="53" presetClass="entr" presetSubtype="0" fill="hold" grpId="0" nodeType="clickEffect">
                                  <p:stCondLst>
                                    <p:cond delay="0"/>
                                  </p:stCondLst>
                                  <p:childTnLst>
                                    <p:set>
                                      <p:cBhvr>
                                        <p:cTn id="52" dur="1" fill="hold">
                                          <p:stCondLst>
                                            <p:cond delay="0"/>
                                          </p:stCondLst>
                                        </p:cTn>
                                        <p:tgtEl>
                                          <p:spTgt spid="11"/>
                                        </p:tgtEl>
                                        <p:attrNameLst>
                                          <p:attrName>style.visibility</p:attrName>
                                        </p:attrNameLst>
                                      </p:cBhvr>
                                      <p:to>
                                        <p:strVal val="visible"/>
                                      </p:to>
                                    </p:set>
                                    <p:anim calcmode="lin" valueType="num">
                                      <p:cBhvr>
                                        <p:cTn id="53" dur="1000" fill="hold"/>
                                        <p:tgtEl>
                                          <p:spTgt spid="11"/>
                                        </p:tgtEl>
                                        <p:attrNameLst>
                                          <p:attrName>ppt_w</p:attrName>
                                        </p:attrNameLst>
                                      </p:cBhvr>
                                      <p:tavLst>
                                        <p:tav tm="0">
                                          <p:val>
                                            <p:fltVal val="0"/>
                                          </p:val>
                                        </p:tav>
                                        <p:tav tm="100000">
                                          <p:val>
                                            <p:strVal val="#ppt_w"/>
                                          </p:val>
                                        </p:tav>
                                      </p:tavLst>
                                    </p:anim>
                                    <p:anim calcmode="lin" valueType="num">
                                      <p:cBhvr>
                                        <p:cTn id="54" dur="1000" fill="hold"/>
                                        <p:tgtEl>
                                          <p:spTgt spid="11"/>
                                        </p:tgtEl>
                                        <p:attrNameLst>
                                          <p:attrName>ppt_h</p:attrName>
                                        </p:attrNameLst>
                                      </p:cBhvr>
                                      <p:tavLst>
                                        <p:tav tm="0">
                                          <p:val>
                                            <p:fltVal val="0"/>
                                          </p:val>
                                        </p:tav>
                                        <p:tav tm="100000">
                                          <p:val>
                                            <p:strVal val="#ppt_h"/>
                                          </p:val>
                                        </p:tav>
                                      </p:tavLst>
                                    </p:anim>
                                    <p:animEffect transition="in" filter="fade">
                                      <p:cBhvr>
                                        <p:cTn id="55" dur="1000"/>
                                        <p:tgtEl>
                                          <p:spTgt spid="11"/>
                                        </p:tgtEl>
                                      </p:cBhvr>
                                    </p:animEffect>
                                  </p:childTnLst>
                                </p:cTn>
                              </p:par>
                              <p:par>
                                <p:cTn id="56" presetID="53" presetClass="entr" presetSubtype="0" fill="hold" grpId="0" nodeType="withEffect">
                                  <p:stCondLst>
                                    <p:cond delay="0"/>
                                  </p:stCondLst>
                                  <p:childTnLst>
                                    <p:set>
                                      <p:cBhvr>
                                        <p:cTn id="57" dur="1" fill="hold">
                                          <p:stCondLst>
                                            <p:cond delay="0"/>
                                          </p:stCondLst>
                                        </p:cTn>
                                        <p:tgtEl>
                                          <p:spTgt spid="13"/>
                                        </p:tgtEl>
                                        <p:attrNameLst>
                                          <p:attrName>style.visibility</p:attrName>
                                        </p:attrNameLst>
                                      </p:cBhvr>
                                      <p:to>
                                        <p:strVal val="visible"/>
                                      </p:to>
                                    </p:set>
                                    <p:anim calcmode="lin" valueType="num">
                                      <p:cBhvr>
                                        <p:cTn id="58" dur="1000" fill="hold"/>
                                        <p:tgtEl>
                                          <p:spTgt spid="13"/>
                                        </p:tgtEl>
                                        <p:attrNameLst>
                                          <p:attrName>ppt_w</p:attrName>
                                        </p:attrNameLst>
                                      </p:cBhvr>
                                      <p:tavLst>
                                        <p:tav tm="0">
                                          <p:val>
                                            <p:fltVal val="0"/>
                                          </p:val>
                                        </p:tav>
                                        <p:tav tm="100000">
                                          <p:val>
                                            <p:strVal val="#ppt_w"/>
                                          </p:val>
                                        </p:tav>
                                      </p:tavLst>
                                    </p:anim>
                                    <p:anim calcmode="lin" valueType="num">
                                      <p:cBhvr>
                                        <p:cTn id="59" dur="1000" fill="hold"/>
                                        <p:tgtEl>
                                          <p:spTgt spid="13"/>
                                        </p:tgtEl>
                                        <p:attrNameLst>
                                          <p:attrName>ppt_h</p:attrName>
                                        </p:attrNameLst>
                                      </p:cBhvr>
                                      <p:tavLst>
                                        <p:tav tm="0">
                                          <p:val>
                                            <p:fltVal val="0"/>
                                          </p:val>
                                        </p:tav>
                                        <p:tav tm="100000">
                                          <p:val>
                                            <p:strVal val="#ppt_h"/>
                                          </p:val>
                                        </p:tav>
                                      </p:tavLst>
                                    </p:anim>
                                    <p:animEffect transition="in" filter="fade">
                                      <p:cBhvr>
                                        <p:cTn id="60" dur="1000"/>
                                        <p:tgtEl>
                                          <p:spTgt spid="13"/>
                                        </p:tgtEl>
                                      </p:cBhvr>
                                    </p:animEffect>
                                  </p:childTnLst>
                                </p:cTn>
                              </p:par>
                            </p:childTnLst>
                          </p:cTn>
                        </p:par>
                      </p:childTnLst>
                    </p:cTn>
                  </p:par>
                  <p:par>
                    <p:cTn id="61" fill="hold">
                      <p:stCondLst>
                        <p:cond delay="indefinite"/>
                      </p:stCondLst>
                      <p:childTnLst>
                        <p:par>
                          <p:cTn id="62" fill="hold">
                            <p:stCondLst>
                              <p:cond delay="0"/>
                            </p:stCondLst>
                            <p:childTnLst>
                              <p:par>
                                <p:cTn id="63" presetID="53" presetClass="entr" presetSubtype="0" fill="hold" grpId="0" nodeType="clickEffect">
                                  <p:stCondLst>
                                    <p:cond delay="0"/>
                                  </p:stCondLst>
                                  <p:childTnLst>
                                    <p:set>
                                      <p:cBhvr>
                                        <p:cTn id="64" dur="1" fill="hold">
                                          <p:stCondLst>
                                            <p:cond delay="0"/>
                                          </p:stCondLst>
                                        </p:cTn>
                                        <p:tgtEl>
                                          <p:spTgt spid="10"/>
                                        </p:tgtEl>
                                        <p:attrNameLst>
                                          <p:attrName>style.visibility</p:attrName>
                                        </p:attrNameLst>
                                      </p:cBhvr>
                                      <p:to>
                                        <p:strVal val="visible"/>
                                      </p:to>
                                    </p:set>
                                    <p:anim calcmode="lin" valueType="num">
                                      <p:cBhvr>
                                        <p:cTn id="65" dur="1000" fill="hold"/>
                                        <p:tgtEl>
                                          <p:spTgt spid="10"/>
                                        </p:tgtEl>
                                        <p:attrNameLst>
                                          <p:attrName>ppt_w</p:attrName>
                                        </p:attrNameLst>
                                      </p:cBhvr>
                                      <p:tavLst>
                                        <p:tav tm="0">
                                          <p:val>
                                            <p:fltVal val="0"/>
                                          </p:val>
                                        </p:tav>
                                        <p:tav tm="100000">
                                          <p:val>
                                            <p:strVal val="#ppt_w"/>
                                          </p:val>
                                        </p:tav>
                                      </p:tavLst>
                                    </p:anim>
                                    <p:anim calcmode="lin" valueType="num">
                                      <p:cBhvr>
                                        <p:cTn id="66" dur="1000" fill="hold"/>
                                        <p:tgtEl>
                                          <p:spTgt spid="10"/>
                                        </p:tgtEl>
                                        <p:attrNameLst>
                                          <p:attrName>ppt_h</p:attrName>
                                        </p:attrNameLst>
                                      </p:cBhvr>
                                      <p:tavLst>
                                        <p:tav tm="0">
                                          <p:val>
                                            <p:fltVal val="0"/>
                                          </p:val>
                                        </p:tav>
                                        <p:tav tm="100000">
                                          <p:val>
                                            <p:strVal val="#ppt_h"/>
                                          </p:val>
                                        </p:tav>
                                      </p:tavLst>
                                    </p:anim>
                                    <p:animEffect transition="in" filter="fade">
                                      <p:cBhvr>
                                        <p:cTn id="67" dur="1000"/>
                                        <p:tgtEl>
                                          <p:spTgt spid="10"/>
                                        </p:tgtEl>
                                      </p:cBhvr>
                                    </p:animEffect>
                                  </p:childTnLst>
                                </p:cTn>
                              </p:par>
                            </p:childTnLst>
                          </p:cTn>
                        </p:par>
                      </p:childTnLst>
                    </p:cTn>
                  </p:par>
                  <p:par>
                    <p:cTn id="68" fill="hold">
                      <p:stCondLst>
                        <p:cond delay="indefinite"/>
                      </p:stCondLst>
                      <p:childTnLst>
                        <p:par>
                          <p:cTn id="69" fill="hold">
                            <p:stCondLst>
                              <p:cond delay="0"/>
                            </p:stCondLst>
                            <p:childTnLst>
                              <p:par>
                                <p:cTn id="70" presetID="53" presetClass="entr" presetSubtype="0" fill="hold" grpId="0" nodeType="clickEffect">
                                  <p:stCondLst>
                                    <p:cond delay="0"/>
                                  </p:stCondLst>
                                  <p:childTnLst>
                                    <p:set>
                                      <p:cBhvr>
                                        <p:cTn id="71" dur="1" fill="hold">
                                          <p:stCondLst>
                                            <p:cond delay="0"/>
                                          </p:stCondLst>
                                        </p:cTn>
                                        <p:tgtEl>
                                          <p:spTgt spid="9"/>
                                        </p:tgtEl>
                                        <p:attrNameLst>
                                          <p:attrName>style.visibility</p:attrName>
                                        </p:attrNameLst>
                                      </p:cBhvr>
                                      <p:to>
                                        <p:strVal val="visible"/>
                                      </p:to>
                                    </p:set>
                                    <p:anim calcmode="lin" valueType="num">
                                      <p:cBhvr>
                                        <p:cTn id="72" dur="1000" fill="hold"/>
                                        <p:tgtEl>
                                          <p:spTgt spid="9"/>
                                        </p:tgtEl>
                                        <p:attrNameLst>
                                          <p:attrName>ppt_w</p:attrName>
                                        </p:attrNameLst>
                                      </p:cBhvr>
                                      <p:tavLst>
                                        <p:tav tm="0">
                                          <p:val>
                                            <p:fltVal val="0"/>
                                          </p:val>
                                        </p:tav>
                                        <p:tav tm="100000">
                                          <p:val>
                                            <p:strVal val="#ppt_w"/>
                                          </p:val>
                                        </p:tav>
                                      </p:tavLst>
                                    </p:anim>
                                    <p:anim calcmode="lin" valueType="num">
                                      <p:cBhvr>
                                        <p:cTn id="73" dur="1000" fill="hold"/>
                                        <p:tgtEl>
                                          <p:spTgt spid="9"/>
                                        </p:tgtEl>
                                        <p:attrNameLst>
                                          <p:attrName>ppt_h</p:attrName>
                                        </p:attrNameLst>
                                      </p:cBhvr>
                                      <p:tavLst>
                                        <p:tav tm="0">
                                          <p:val>
                                            <p:fltVal val="0"/>
                                          </p:val>
                                        </p:tav>
                                        <p:tav tm="100000">
                                          <p:val>
                                            <p:strVal val="#ppt_h"/>
                                          </p:val>
                                        </p:tav>
                                      </p:tavLst>
                                    </p:anim>
                                    <p:animEffect transition="in" filter="fade">
                                      <p:cBhvr>
                                        <p:cTn id="74" dur="1000"/>
                                        <p:tgtEl>
                                          <p:spTgt spid="9"/>
                                        </p:tgtEl>
                                      </p:cBhvr>
                                    </p:animEffect>
                                  </p:childTnLst>
                                </p:cTn>
                              </p:par>
                            </p:childTnLst>
                          </p:cTn>
                        </p:par>
                      </p:childTnLst>
                    </p:cTn>
                  </p:par>
                  <p:par>
                    <p:cTn id="75" fill="hold">
                      <p:stCondLst>
                        <p:cond delay="indefinite"/>
                      </p:stCondLst>
                      <p:childTnLst>
                        <p:par>
                          <p:cTn id="76" fill="hold">
                            <p:stCondLst>
                              <p:cond delay="0"/>
                            </p:stCondLst>
                            <p:childTnLst>
                              <p:par>
                                <p:cTn id="77" presetID="53" presetClass="entr" presetSubtype="0" fill="hold" grpId="0" nodeType="clickEffect">
                                  <p:stCondLst>
                                    <p:cond delay="0"/>
                                  </p:stCondLst>
                                  <p:childTnLst>
                                    <p:set>
                                      <p:cBhvr>
                                        <p:cTn id="78" dur="1" fill="hold">
                                          <p:stCondLst>
                                            <p:cond delay="0"/>
                                          </p:stCondLst>
                                        </p:cTn>
                                        <p:tgtEl>
                                          <p:spTgt spid="18"/>
                                        </p:tgtEl>
                                        <p:attrNameLst>
                                          <p:attrName>style.visibility</p:attrName>
                                        </p:attrNameLst>
                                      </p:cBhvr>
                                      <p:to>
                                        <p:strVal val="visible"/>
                                      </p:to>
                                    </p:set>
                                    <p:anim calcmode="lin" valueType="num">
                                      <p:cBhvr>
                                        <p:cTn id="79" dur="1000" fill="hold"/>
                                        <p:tgtEl>
                                          <p:spTgt spid="18"/>
                                        </p:tgtEl>
                                        <p:attrNameLst>
                                          <p:attrName>ppt_w</p:attrName>
                                        </p:attrNameLst>
                                      </p:cBhvr>
                                      <p:tavLst>
                                        <p:tav tm="0">
                                          <p:val>
                                            <p:fltVal val="0"/>
                                          </p:val>
                                        </p:tav>
                                        <p:tav tm="100000">
                                          <p:val>
                                            <p:strVal val="#ppt_w"/>
                                          </p:val>
                                        </p:tav>
                                      </p:tavLst>
                                    </p:anim>
                                    <p:anim calcmode="lin" valueType="num">
                                      <p:cBhvr>
                                        <p:cTn id="80" dur="1000" fill="hold"/>
                                        <p:tgtEl>
                                          <p:spTgt spid="18"/>
                                        </p:tgtEl>
                                        <p:attrNameLst>
                                          <p:attrName>ppt_h</p:attrName>
                                        </p:attrNameLst>
                                      </p:cBhvr>
                                      <p:tavLst>
                                        <p:tav tm="0">
                                          <p:val>
                                            <p:fltVal val="0"/>
                                          </p:val>
                                        </p:tav>
                                        <p:tav tm="100000">
                                          <p:val>
                                            <p:strVal val="#ppt_h"/>
                                          </p:val>
                                        </p:tav>
                                      </p:tavLst>
                                    </p:anim>
                                    <p:animEffect transition="in" filter="fade">
                                      <p:cBhvr>
                                        <p:cTn id="81"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p:bldP spid="13" grpId="0"/>
      <p:bldP spid="14" grpId="0"/>
      <p:bldP spid="15" grpId="0" animBg="1"/>
      <p:bldP spid="16" grpId="0"/>
      <p:bldP spid="1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844046" y="5528095"/>
            <a:ext cx="8915399" cy="1126283"/>
          </a:xfrm>
        </p:spPr>
        <p:style>
          <a:lnRef idx="1">
            <a:schemeClr val="accent2"/>
          </a:lnRef>
          <a:fillRef idx="2">
            <a:schemeClr val="accent2"/>
          </a:fillRef>
          <a:effectRef idx="1">
            <a:schemeClr val="accent2"/>
          </a:effectRef>
          <a:fontRef idx="minor">
            <a:schemeClr val="dk1"/>
          </a:fontRef>
        </p:style>
        <p:txBody>
          <a:bodyPr>
            <a:normAutofit lnSpcReduction="10000"/>
          </a:bodyPr>
          <a:lstStyle/>
          <a:p>
            <a:pPr algn="r"/>
            <a:r>
              <a:rPr lang="ar-SA" b="1" dirty="0">
                <a:latin typeface="Aldhabi" panose="01000000000000000000" pitchFamily="2" charset="-78"/>
                <a:cs typeface="+mj-cs"/>
              </a:rPr>
              <a:t>4/3 كيلو في أول أربع شهور</a:t>
            </a:r>
          </a:p>
          <a:p>
            <a:pPr algn="r"/>
            <a:r>
              <a:rPr lang="ar-SA" b="1" dirty="0">
                <a:latin typeface="Aldhabi" panose="01000000000000000000" pitchFamily="2" charset="-78"/>
                <a:cs typeface="+mj-cs"/>
              </a:rPr>
              <a:t>2/1 كيلو شهرياً في ثاني أربع شهور</a:t>
            </a:r>
          </a:p>
          <a:p>
            <a:pPr algn="r"/>
            <a:r>
              <a:rPr lang="ar-SA" b="1" dirty="0">
                <a:latin typeface="Aldhabi" panose="01000000000000000000" pitchFamily="2" charset="-78"/>
                <a:cs typeface="+mj-cs"/>
              </a:rPr>
              <a:t>2/1 كيلو شهرياً في الأربع شهور الأخيرة من العام الأول</a:t>
            </a:r>
          </a:p>
          <a:p>
            <a:pPr algn="r"/>
            <a:endParaRPr lang="ar-SA" b="1" dirty="0">
              <a:latin typeface="Aldhabi" panose="01000000000000000000" pitchFamily="2" charset="-78"/>
              <a:cs typeface="+mj-cs"/>
            </a:endParaRPr>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247" y="5324475"/>
            <a:ext cx="2981325" cy="1533525"/>
          </a:xfrm>
          <a:prstGeom prst="rect">
            <a:avLst/>
          </a:prstGeom>
          <a:ln>
            <a:noFill/>
          </a:ln>
          <a:effectLst>
            <a:softEdge rad="112500"/>
          </a:effectLst>
        </p:spPr>
      </p:pic>
      <p:graphicFrame>
        <p:nvGraphicFramePr>
          <p:cNvPr id="5" name="رسم تخطيطي 4"/>
          <p:cNvGraphicFramePr/>
          <p:nvPr>
            <p:extLst>
              <p:ext uri="{D42A27DB-BD31-4B8C-83A1-F6EECF244321}">
                <p14:modId xmlns:p14="http://schemas.microsoft.com/office/powerpoint/2010/main" val="81564436"/>
              </p:ext>
            </p:extLst>
          </p:nvPr>
        </p:nvGraphicFramePr>
        <p:xfrm>
          <a:off x="1248229" y="226180"/>
          <a:ext cx="7039428"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itle 25"/>
          <p:cNvSpPr txBox="1">
            <a:spLocks noGrp="1"/>
          </p:cNvSpPr>
          <p:nvPr>
            <p:ph type="ctrTitle"/>
          </p:nvPr>
        </p:nvSpPr>
        <p:spPr bwMode="auto">
          <a:xfrm>
            <a:off x="8911771" y="1353458"/>
            <a:ext cx="2592842" cy="2262781"/>
          </a:xfrm>
          <a:prstGeom prst="ellipse">
            <a:avLst/>
          </a:prstGeom>
          <a:ln>
            <a:noFill/>
            <a:headEnd/>
            <a:tailEnd/>
          </a:ln>
          <a:effectLst/>
          <a:scene3d>
            <a:camera prst="orthographicFront">
              <a:rot lat="0" lon="0" rev="0"/>
            </a:camera>
            <a:lightRig rig="contrasting" dir="t">
              <a:rot lat="0" lon="0" rev="7800000"/>
            </a:lightRig>
          </a:scene3d>
          <a:sp3d>
            <a:bevelT w="139700" h="139700"/>
          </a:sp3d>
        </p:spPr>
        <p:style>
          <a:lnRef idx="0">
            <a:schemeClr val="accent2"/>
          </a:lnRef>
          <a:fillRef idx="3">
            <a:schemeClr val="accent2"/>
          </a:fillRef>
          <a:effectRef idx="3">
            <a:schemeClr val="accent2"/>
          </a:effectRef>
          <a:fontRef idx="minor">
            <a:schemeClr val="lt1"/>
          </a:fontRef>
        </p:style>
        <p:txBody>
          <a:bodyPr anchor="ctr">
            <a:normAutofit fontScale="90000"/>
          </a:bodyPr>
          <a:lstStyle/>
          <a:p>
            <a:pPr algn="ctr"/>
            <a:r>
              <a:rPr lang="ar-SA" sz="3200" dirty="0">
                <a:solidFill>
                  <a:schemeClr val="bg1"/>
                </a:solidFill>
                <a:latin typeface="Franklin Gothic Heavy" pitchFamily="34" charset="0"/>
                <a:cs typeface="PT Bold Heading" pitchFamily="2" charset="-78"/>
              </a:rPr>
              <a:t>مؤشرات كفاية </a:t>
            </a:r>
            <a:br>
              <a:rPr lang="ar-SA" sz="3200" dirty="0">
                <a:solidFill>
                  <a:schemeClr val="bg1"/>
                </a:solidFill>
                <a:latin typeface="Franklin Gothic Heavy" pitchFamily="34" charset="0"/>
                <a:cs typeface="PT Bold Heading" pitchFamily="2" charset="-78"/>
              </a:rPr>
            </a:br>
            <a:r>
              <a:rPr lang="ar-SA" sz="3200" dirty="0">
                <a:solidFill>
                  <a:schemeClr val="bg1"/>
                </a:solidFill>
                <a:latin typeface="Franklin Gothic Heavy" pitchFamily="34" charset="0"/>
                <a:cs typeface="PT Bold Heading" pitchFamily="2" charset="-78"/>
              </a:rPr>
              <a:t>لبن الأم للطفل الرضيع</a:t>
            </a:r>
            <a:endParaRPr lang="en-US" sz="3200" dirty="0">
              <a:solidFill>
                <a:schemeClr val="bg1"/>
              </a:solidFill>
              <a:latin typeface="Franklin Gothic Heavy" pitchFamily="34" charset="0"/>
              <a:cs typeface="PT Bold Heading" pitchFamily="2" charset="-78"/>
            </a:endParaRPr>
          </a:p>
        </p:txBody>
      </p:sp>
    </p:spTree>
    <p:extLst>
      <p:ext uri="{BB962C8B-B14F-4D97-AF65-F5344CB8AC3E}">
        <p14:creationId xmlns:p14="http://schemas.microsoft.com/office/powerpoint/2010/main" val="2217654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Graphic spid="5"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247" y="5324475"/>
            <a:ext cx="2981325" cy="1533525"/>
          </a:xfrm>
          <a:prstGeom prst="rect">
            <a:avLst/>
          </a:prstGeom>
          <a:ln>
            <a:noFill/>
          </a:ln>
          <a:effectLst>
            <a:softEdge rad="112500"/>
          </a:effectLst>
        </p:spPr>
      </p:pic>
      <p:sp>
        <p:nvSpPr>
          <p:cNvPr id="5" name="Freeform 19"/>
          <p:cNvSpPr>
            <a:spLocks/>
          </p:cNvSpPr>
          <p:nvPr/>
        </p:nvSpPr>
        <p:spPr bwMode="gray">
          <a:xfrm>
            <a:off x="1569493" y="29028"/>
            <a:ext cx="9799092" cy="1264765"/>
          </a:xfrm>
          <a:custGeom>
            <a:avLst/>
            <a:gdLst/>
            <a:ahLst/>
            <a:cxnLst>
              <a:cxn ang="0">
                <a:pos x="266" y="42"/>
              </a:cxn>
              <a:cxn ang="0">
                <a:pos x="107" y="103"/>
              </a:cxn>
              <a:cxn ang="0">
                <a:pos x="69" y="200"/>
              </a:cxn>
              <a:cxn ang="0">
                <a:pos x="38" y="235"/>
              </a:cxn>
              <a:cxn ang="0">
                <a:pos x="15" y="332"/>
              </a:cxn>
              <a:cxn ang="0">
                <a:pos x="38" y="447"/>
              </a:cxn>
              <a:cxn ang="0">
                <a:pos x="198" y="587"/>
              </a:cxn>
              <a:cxn ang="0">
                <a:pos x="568" y="655"/>
              </a:cxn>
              <a:cxn ang="0">
                <a:pos x="928" y="699"/>
              </a:cxn>
              <a:cxn ang="0">
                <a:pos x="1751" y="746"/>
              </a:cxn>
              <a:cxn ang="0">
                <a:pos x="2388" y="739"/>
              </a:cxn>
              <a:cxn ang="0">
                <a:pos x="2624" y="761"/>
              </a:cxn>
              <a:cxn ang="0">
                <a:pos x="3030" y="737"/>
              </a:cxn>
              <a:cxn ang="0">
                <a:pos x="3707" y="640"/>
              </a:cxn>
              <a:cxn ang="0">
                <a:pos x="4057" y="579"/>
              </a:cxn>
              <a:cxn ang="0">
                <a:pos x="4225" y="526"/>
              </a:cxn>
              <a:cxn ang="0">
                <a:pos x="4331" y="508"/>
              </a:cxn>
              <a:cxn ang="0">
                <a:pos x="4225" y="491"/>
              </a:cxn>
              <a:cxn ang="0">
                <a:pos x="4346" y="526"/>
              </a:cxn>
              <a:cxn ang="0">
                <a:pos x="4643" y="455"/>
              </a:cxn>
              <a:cxn ang="0">
                <a:pos x="4849" y="341"/>
              </a:cxn>
              <a:cxn ang="0">
                <a:pos x="4674" y="279"/>
              </a:cxn>
              <a:cxn ang="0">
                <a:pos x="4110" y="297"/>
              </a:cxn>
              <a:cxn ang="0">
                <a:pos x="4293" y="297"/>
              </a:cxn>
              <a:cxn ang="0">
                <a:pos x="4651" y="200"/>
              </a:cxn>
              <a:cxn ang="0">
                <a:pos x="4514" y="147"/>
              </a:cxn>
              <a:cxn ang="0">
                <a:pos x="3920" y="174"/>
              </a:cxn>
              <a:cxn ang="0">
                <a:pos x="3966" y="147"/>
              </a:cxn>
              <a:cxn ang="0">
                <a:pos x="3578" y="121"/>
              </a:cxn>
              <a:cxn ang="0">
                <a:pos x="3159" y="165"/>
              </a:cxn>
              <a:cxn ang="0">
                <a:pos x="2260" y="187"/>
              </a:cxn>
              <a:cxn ang="0">
                <a:pos x="1880" y="175"/>
              </a:cxn>
              <a:cxn ang="0">
                <a:pos x="1460" y="175"/>
              </a:cxn>
              <a:cxn ang="0">
                <a:pos x="967" y="130"/>
              </a:cxn>
              <a:cxn ang="0">
                <a:pos x="746" y="59"/>
              </a:cxn>
              <a:cxn ang="0">
                <a:pos x="472" y="6"/>
              </a:cxn>
              <a:cxn ang="0">
                <a:pos x="306" y="4"/>
              </a:cxn>
            </a:cxnLst>
            <a:rect l="0" t="0" r="r" b="b"/>
            <a:pathLst>
              <a:path w="4864" h="769">
                <a:moveTo>
                  <a:pt x="306" y="4"/>
                </a:moveTo>
                <a:cubicBezTo>
                  <a:pt x="265" y="21"/>
                  <a:pt x="307" y="25"/>
                  <a:pt x="266" y="42"/>
                </a:cubicBezTo>
                <a:cubicBezTo>
                  <a:pt x="228" y="27"/>
                  <a:pt x="225" y="21"/>
                  <a:pt x="167" y="42"/>
                </a:cubicBezTo>
                <a:cubicBezTo>
                  <a:pt x="141" y="52"/>
                  <a:pt x="142" y="90"/>
                  <a:pt x="107" y="103"/>
                </a:cubicBezTo>
                <a:cubicBezTo>
                  <a:pt x="84" y="130"/>
                  <a:pt x="69" y="156"/>
                  <a:pt x="46" y="182"/>
                </a:cubicBezTo>
                <a:cubicBezTo>
                  <a:pt x="53" y="188"/>
                  <a:pt x="61" y="196"/>
                  <a:pt x="69" y="200"/>
                </a:cubicBezTo>
                <a:cubicBezTo>
                  <a:pt x="76" y="204"/>
                  <a:pt x="94" y="200"/>
                  <a:pt x="91" y="209"/>
                </a:cubicBezTo>
                <a:cubicBezTo>
                  <a:pt x="89" y="218"/>
                  <a:pt x="47" y="232"/>
                  <a:pt x="38" y="235"/>
                </a:cubicBezTo>
                <a:cubicBezTo>
                  <a:pt x="20" y="298"/>
                  <a:pt x="37" y="278"/>
                  <a:pt x="0" y="306"/>
                </a:cubicBezTo>
                <a:cubicBezTo>
                  <a:pt x="5" y="314"/>
                  <a:pt x="11" y="322"/>
                  <a:pt x="15" y="332"/>
                </a:cubicBezTo>
                <a:cubicBezTo>
                  <a:pt x="27" y="345"/>
                  <a:pt x="65" y="366"/>
                  <a:pt x="69" y="385"/>
                </a:cubicBezTo>
                <a:cubicBezTo>
                  <a:pt x="71" y="398"/>
                  <a:pt x="28" y="428"/>
                  <a:pt x="38" y="447"/>
                </a:cubicBezTo>
                <a:cubicBezTo>
                  <a:pt x="28" y="480"/>
                  <a:pt x="110" y="494"/>
                  <a:pt x="129" y="499"/>
                </a:cubicBezTo>
                <a:cubicBezTo>
                  <a:pt x="157" y="521"/>
                  <a:pt x="162" y="579"/>
                  <a:pt x="198" y="587"/>
                </a:cubicBezTo>
                <a:cubicBezTo>
                  <a:pt x="275" y="607"/>
                  <a:pt x="321" y="631"/>
                  <a:pt x="400" y="635"/>
                </a:cubicBezTo>
                <a:cubicBezTo>
                  <a:pt x="471" y="643"/>
                  <a:pt x="513" y="654"/>
                  <a:pt x="568" y="655"/>
                </a:cubicBezTo>
                <a:cubicBezTo>
                  <a:pt x="628" y="661"/>
                  <a:pt x="700" y="664"/>
                  <a:pt x="760" y="671"/>
                </a:cubicBezTo>
                <a:cubicBezTo>
                  <a:pt x="817" y="693"/>
                  <a:pt x="869" y="677"/>
                  <a:pt x="928" y="699"/>
                </a:cubicBezTo>
                <a:cubicBezTo>
                  <a:pt x="1070" y="753"/>
                  <a:pt x="1355" y="693"/>
                  <a:pt x="1355" y="693"/>
                </a:cubicBezTo>
                <a:cubicBezTo>
                  <a:pt x="1539" y="731"/>
                  <a:pt x="1520" y="737"/>
                  <a:pt x="1751" y="746"/>
                </a:cubicBezTo>
                <a:cubicBezTo>
                  <a:pt x="1912" y="769"/>
                  <a:pt x="1924" y="727"/>
                  <a:pt x="2228" y="743"/>
                </a:cubicBezTo>
                <a:cubicBezTo>
                  <a:pt x="2298" y="752"/>
                  <a:pt x="2337" y="736"/>
                  <a:pt x="2388" y="739"/>
                </a:cubicBezTo>
                <a:cubicBezTo>
                  <a:pt x="2439" y="742"/>
                  <a:pt x="2496" y="758"/>
                  <a:pt x="2535" y="762"/>
                </a:cubicBezTo>
                <a:cubicBezTo>
                  <a:pt x="2574" y="766"/>
                  <a:pt x="2586" y="753"/>
                  <a:pt x="2624" y="761"/>
                </a:cubicBezTo>
                <a:cubicBezTo>
                  <a:pt x="2654" y="767"/>
                  <a:pt x="2674" y="747"/>
                  <a:pt x="2710" y="746"/>
                </a:cubicBezTo>
                <a:cubicBezTo>
                  <a:pt x="2816" y="740"/>
                  <a:pt x="2923" y="740"/>
                  <a:pt x="3030" y="737"/>
                </a:cubicBezTo>
                <a:cubicBezTo>
                  <a:pt x="3165" y="698"/>
                  <a:pt x="3192" y="700"/>
                  <a:pt x="3372" y="693"/>
                </a:cubicBezTo>
                <a:cubicBezTo>
                  <a:pt x="3491" y="677"/>
                  <a:pt x="3585" y="649"/>
                  <a:pt x="3707" y="640"/>
                </a:cubicBezTo>
                <a:cubicBezTo>
                  <a:pt x="3778" y="612"/>
                  <a:pt x="3647" y="661"/>
                  <a:pt x="3814" y="623"/>
                </a:cubicBezTo>
                <a:cubicBezTo>
                  <a:pt x="3939" y="593"/>
                  <a:pt x="3882" y="589"/>
                  <a:pt x="4057" y="579"/>
                </a:cubicBezTo>
                <a:cubicBezTo>
                  <a:pt x="4154" y="551"/>
                  <a:pt x="4197" y="549"/>
                  <a:pt x="4316" y="543"/>
                </a:cubicBezTo>
                <a:cubicBezTo>
                  <a:pt x="4293" y="535"/>
                  <a:pt x="4233" y="529"/>
                  <a:pt x="4225" y="526"/>
                </a:cubicBezTo>
                <a:cubicBezTo>
                  <a:pt x="4217" y="523"/>
                  <a:pt x="4240" y="518"/>
                  <a:pt x="4247" y="517"/>
                </a:cubicBezTo>
                <a:cubicBezTo>
                  <a:pt x="4275" y="513"/>
                  <a:pt x="4303" y="511"/>
                  <a:pt x="4331" y="508"/>
                </a:cubicBezTo>
                <a:cubicBezTo>
                  <a:pt x="4303" y="505"/>
                  <a:pt x="4275" y="504"/>
                  <a:pt x="4247" y="499"/>
                </a:cubicBezTo>
                <a:cubicBezTo>
                  <a:pt x="4240" y="498"/>
                  <a:pt x="4221" y="499"/>
                  <a:pt x="4225" y="491"/>
                </a:cubicBezTo>
                <a:cubicBezTo>
                  <a:pt x="4230" y="480"/>
                  <a:pt x="4245" y="485"/>
                  <a:pt x="4255" y="482"/>
                </a:cubicBezTo>
                <a:cubicBezTo>
                  <a:pt x="4318" y="494"/>
                  <a:pt x="4297" y="507"/>
                  <a:pt x="4346" y="526"/>
                </a:cubicBezTo>
                <a:cubicBezTo>
                  <a:pt x="4398" y="511"/>
                  <a:pt x="4453" y="470"/>
                  <a:pt x="4506" y="464"/>
                </a:cubicBezTo>
                <a:cubicBezTo>
                  <a:pt x="4552" y="460"/>
                  <a:pt x="4598" y="458"/>
                  <a:pt x="4643" y="455"/>
                </a:cubicBezTo>
                <a:cubicBezTo>
                  <a:pt x="4690" y="420"/>
                  <a:pt x="4742" y="423"/>
                  <a:pt x="4795" y="411"/>
                </a:cubicBezTo>
                <a:cubicBezTo>
                  <a:pt x="4834" y="382"/>
                  <a:pt x="4813" y="403"/>
                  <a:pt x="4849" y="341"/>
                </a:cubicBezTo>
                <a:cubicBezTo>
                  <a:pt x="4854" y="332"/>
                  <a:pt x="4864" y="314"/>
                  <a:pt x="4864" y="314"/>
                </a:cubicBezTo>
                <a:cubicBezTo>
                  <a:pt x="4803" y="279"/>
                  <a:pt x="4742" y="285"/>
                  <a:pt x="4674" y="279"/>
                </a:cubicBezTo>
                <a:cubicBezTo>
                  <a:pt x="4490" y="287"/>
                  <a:pt x="4499" y="279"/>
                  <a:pt x="4384" y="306"/>
                </a:cubicBezTo>
                <a:cubicBezTo>
                  <a:pt x="4293" y="303"/>
                  <a:pt x="4202" y="303"/>
                  <a:pt x="4110" y="297"/>
                </a:cubicBezTo>
                <a:cubicBezTo>
                  <a:pt x="4103" y="297"/>
                  <a:pt x="4126" y="288"/>
                  <a:pt x="4133" y="288"/>
                </a:cubicBezTo>
                <a:cubicBezTo>
                  <a:pt x="4187" y="288"/>
                  <a:pt x="4240" y="294"/>
                  <a:pt x="4293" y="297"/>
                </a:cubicBezTo>
                <a:cubicBezTo>
                  <a:pt x="4391" y="282"/>
                  <a:pt x="4444" y="268"/>
                  <a:pt x="4552" y="262"/>
                </a:cubicBezTo>
                <a:cubicBezTo>
                  <a:pt x="4601" y="247"/>
                  <a:pt x="4610" y="232"/>
                  <a:pt x="4651" y="200"/>
                </a:cubicBezTo>
                <a:cubicBezTo>
                  <a:pt x="4609" y="188"/>
                  <a:pt x="4562" y="193"/>
                  <a:pt x="4521" y="174"/>
                </a:cubicBezTo>
                <a:cubicBezTo>
                  <a:pt x="4514" y="171"/>
                  <a:pt x="4516" y="156"/>
                  <a:pt x="4514" y="147"/>
                </a:cubicBezTo>
                <a:cubicBezTo>
                  <a:pt x="4141" y="166"/>
                  <a:pt x="4291" y="156"/>
                  <a:pt x="4065" y="174"/>
                </a:cubicBezTo>
                <a:cubicBezTo>
                  <a:pt x="4015" y="182"/>
                  <a:pt x="3972" y="194"/>
                  <a:pt x="3920" y="174"/>
                </a:cubicBezTo>
                <a:cubicBezTo>
                  <a:pt x="3911" y="171"/>
                  <a:pt x="3935" y="160"/>
                  <a:pt x="3943" y="156"/>
                </a:cubicBezTo>
                <a:cubicBezTo>
                  <a:pt x="3951" y="152"/>
                  <a:pt x="3958" y="150"/>
                  <a:pt x="3966" y="147"/>
                </a:cubicBezTo>
                <a:cubicBezTo>
                  <a:pt x="3918" y="110"/>
                  <a:pt x="3968" y="135"/>
                  <a:pt x="3935" y="77"/>
                </a:cubicBezTo>
                <a:cubicBezTo>
                  <a:pt x="3812" y="86"/>
                  <a:pt x="3702" y="113"/>
                  <a:pt x="3578" y="121"/>
                </a:cubicBezTo>
                <a:cubicBezTo>
                  <a:pt x="3524" y="128"/>
                  <a:pt x="3477" y="135"/>
                  <a:pt x="3425" y="156"/>
                </a:cubicBezTo>
                <a:cubicBezTo>
                  <a:pt x="3342" y="188"/>
                  <a:pt x="3248" y="162"/>
                  <a:pt x="3159" y="165"/>
                </a:cubicBezTo>
                <a:cubicBezTo>
                  <a:pt x="2928" y="254"/>
                  <a:pt x="2813" y="169"/>
                  <a:pt x="2544" y="191"/>
                </a:cubicBezTo>
                <a:cubicBezTo>
                  <a:pt x="2445" y="200"/>
                  <a:pt x="2305" y="198"/>
                  <a:pt x="2260" y="187"/>
                </a:cubicBezTo>
                <a:cubicBezTo>
                  <a:pt x="2172" y="153"/>
                  <a:pt x="2149" y="194"/>
                  <a:pt x="2056" y="195"/>
                </a:cubicBezTo>
                <a:cubicBezTo>
                  <a:pt x="1964" y="187"/>
                  <a:pt x="1913" y="188"/>
                  <a:pt x="1880" y="175"/>
                </a:cubicBezTo>
                <a:cubicBezTo>
                  <a:pt x="1790" y="181"/>
                  <a:pt x="1677" y="212"/>
                  <a:pt x="1591" y="191"/>
                </a:cubicBezTo>
                <a:cubicBezTo>
                  <a:pt x="1548" y="181"/>
                  <a:pt x="1503" y="186"/>
                  <a:pt x="1460" y="175"/>
                </a:cubicBezTo>
                <a:cubicBezTo>
                  <a:pt x="1435" y="185"/>
                  <a:pt x="1426" y="155"/>
                  <a:pt x="1401" y="165"/>
                </a:cubicBezTo>
                <a:cubicBezTo>
                  <a:pt x="1252" y="156"/>
                  <a:pt x="1118" y="135"/>
                  <a:pt x="967" y="130"/>
                </a:cubicBezTo>
                <a:cubicBezTo>
                  <a:pt x="926" y="125"/>
                  <a:pt x="836" y="116"/>
                  <a:pt x="799" y="103"/>
                </a:cubicBezTo>
                <a:cubicBezTo>
                  <a:pt x="798" y="103"/>
                  <a:pt x="754" y="62"/>
                  <a:pt x="746" y="59"/>
                </a:cubicBezTo>
                <a:cubicBezTo>
                  <a:pt x="686" y="39"/>
                  <a:pt x="609" y="39"/>
                  <a:pt x="548" y="33"/>
                </a:cubicBezTo>
                <a:cubicBezTo>
                  <a:pt x="523" y="22"/>
                  <a:pt x="497" y="17"/>
                  <a:pt x="472" y="6"/>
                </a:cubicBezTo>
                <a:cubicBezTo>
                  <a:pt x="441" y="9"/>
                  <a:pt x="411" y="11"/>
                  <a:pt x="381" y="15"/>
                </a:cubicBezTo>
                <a:cubicBezTo>
                  <a:pt x="353" y="15"/>
                  <a:pt x="325" y="0"/>
                  <a:pt x="306" y="4"/>
                </a:cubicBezTo>
                <a:close/>
              </a:path>
            </a:pathLst>
          </a:custGeom>
          <a:solidFill>
            <a:srgbClr val="C00000"/>
          </a:solidFill>
          <a:ln w="9525">
            <a:noFill/>
            <a:round/>
            <a:headEnd/>
            <a:tailEnd/>
          </a:ln>
          <a:effectLst/>
        </p:spPr>
        <p:txBody>
          <a:bodyPr/>
          <a:lstStyle/>
          <a:p>
            <a:pPr algn="ctr"/>
            <a:endParaRPr lang="ar-SA" sz="3200" b="1" dirty="0">
              <a:ln w="12700">
                <a:solidFill>
                  <a:schemeClr val="accent5"/>
                </a:solidFill>
                <a:prstDash val="solid"/>
              </a:ln>
              <a:pattFill prst="ltDnDiag">
                <a:fgClr>
                  <a:schemeClr val="accent5">
                    <a:lumMod val="60000"/>
                    <a:lumOff val="40000"/>
                  </a:schemeClr>
                </a:fgClr>
                <a:bgClr>
                  <a:schemeClr val="bg1"/>
                </a:bgClr>
              </a:pattFill>
            </a:endParaRPr>
          </a:p>
          <a:p>
            <a:pPr algn="ctr"/>
            <a:r>
              <a:rPr lang="ar-SA" sz="3200" b="1" dirty="0">
                <a:ln w="12700">
                  <a:solidFill>
                    <a:schemeClr val="accent5"/>
                  </a:solidFill>
                  <a:prstDash val="solid"/>
                </a:ln>
                <a:pattFill prst="ltDnDiag">
                  <a:fgClr>
                    <a:schemeClr val="accent5">
                      <a:lumMod val="60000"/>
                      <a:lumOff val="40000"/>
                    </a:schemeClr>
                  </a:fgClr>
                  <a:bgClr>
                    <a:schemeClr val="bg1"/>
                  </a:bgClr>
                </a:pattFill>
              </a:rPr>
              <a:t>أسباب الامتناع عن الرضاعة</a:t>
            </a:r>
          </a:p>
        </p:txBody>
      </p:sp>
      <p:sp>
        <p:nvSpPr>
          <p:cNvPr id="6" name="Title 25"/>
          <p:cNvSpPr txBox="1">
            <a:spLocks noGrp="1"/>
          </p:cNvSpPr>
          <p:nvPr>
            <p:ph type="ctrTitle"/>
          </p:nvPr>
        </p:nvSpPr>
        <p:spPr bwMode="auto">
          <a:xfrm>
            <a:off x="9294126" y="2248131"/>
            <a:ext cx="2729102" cy="2262781"/>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anchor="ctr">
            <a:normAutofit fontScale="90000"/>
          </a:bodyPr>
          <a:lstStyle/>
          <a:p>
            <a:pPr algn="ctr"/>
            <a:r>
              <a:rPr lang="ar-SA" sz="3200" dirty="0">
                <a:solidFill>
                  <a:schemeClr val="bg1"/>
                </a:solidFill>
                <a:latin typeface="Franklin Gothic Heavy" pitchFamily="34" charset="0"/>
                <a:cs typeface="PT Bold Heading" pitchFamily="2" charset="-78"/>
              </a:rPr>
              <a:t>أسباب غير صحيحة للامتناع عن الرضاعة</a:t>
            </a:r>
            <a:endParaRPr lang="en-US" sz="3200" dirty="0">
              <a:solidFill>
                <a:schemeClr val="bg1"/>
              </a:solidFill>
              <a:latin typeface="Franklin Gothic Heavy" pitchFamily="34" charset="0"/>
              <a:cs typeface="PT Bold Heading" pitchFamily="2" charset="-78"/>
            </a:endParaRPr>
          </a:p>
        </p:txBody>
      </p:sp>
      <p:graphicFrame>
        <p:nvGraphicFramePr>
          <p:cNvPr id="7" name="رسم تخطيطي 6"/>
          <p:cNvGraphicFramePr/>
          <p:nvPr>
            <p:extLst>
              <p:ext uri="{D42A27DB-BD31-4B8C-83A1-F6EECF244321}">
                <p14:modId xmlns:p14="http://schemas.microsoft.com/office/powerpoint/2010/main" val="697470299"/>
              </p:ext>
            </p:extLst>
          </p:nvPr>
        </p:nvGraphicFramePr>
        <p:xfrm>
          <a:off x="1581622" y="1351711"/>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52325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Graphic spid="7" grpId="0">
        <p:bldAsOne/>
      </p:bldGraphic>
    </p:bldLst>
  </p:timing>
</p:sld>
</file>

<file path=ppt/theme/theme1.xml><?xml version="1.0" encoding="utf-8"?>
<a:theme xmlns:a="http://schemas.openxmlformats.org/drawingml/2006/main" name="ربطة">
  <a:themeElements>
    <a:clrScheme name="ربطة">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ربط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ربطة">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215</TotalTime>
  <Words>805</Words>
  <Application>Microsoft Office PowerPoint</Application>
  <PresentationFormat>مخصص</PresentationFormat>
  <Paragraphs>164</Paragraphs>
  <Slides>21</Slides>
  <Notes>1</Notes>
  <HiddenSlides>0</HiddenSlides>
  <MMClips>0</MMClips>
  <ScaleCrop>false</ScaleCrop>
  <HeadingPairs>
    <vt:vector size="4" baseType="variant">
      <vt:variant>
        <vt:lpstr>نسق</vt:lpstr>
      </vt:variant>
      <vt:variant>
        <vt:i4>1</vt:i4>
      </vt:variant>
      <vt:variant>
        <vt:lpstr>عناوين الشرائح</vt:lpstr>
      </vt:variant>
      <vt:variant>
        <vt:i4>21</vt:i4>
      </vt:variant>
    </vt:vector>
  </HeadingPairs>
  <TitlesOfParts>
    <vt:vector size="22" baseType="lpstr">
      <vt:lpstr>ربطة</vt:lpstr>
      <vt:lpstr> تغذية الطفل  </vt:lpstr>
      <vt:lpstr>هناك اختلاف كبير في الاحتياجات الغذائية وفي الرغبة في التغذية بين الأطفال منذ ولادتهم يعود ذلك إلى الاختلاف في حجمهم وصحتهم وحركتهم وكذلك في المدة التي تفرغ فيها المعدة من الغذاء والتي تتراوح بين ساعة واحدة إلى أربع ساعات.</vt:lpstr>
      <vt:lpstr>عرض تقديمي في PowerPoint</vt:lpstr>
      <vt:lpstr>عرض تقديمي في PowerPoint</vt:lpstr>
      <vt:lpstr>عرض تقديمي في PowerPoint</vt:lpstr>
      <vt:lpstr>لبن الأم هو اللبن الطبيعي الكامل في تكوينه ومحتوياته الكيميائية التي تناسب الطفل فهو ينمو بالرضاعة في صحة جيدة. وهناك اختلاف كبير بين لبن الأم ولبن البقر في كمية المحتويات الغذائية:</vt:lpstr>
      <vt:lpstr>عرض تقديمي في PowerPoint</vt:lpstr>
      <vt:lpstr>مؤشرات كفاية  لبن الأم للطفل الرضيع</vt:lpstr>
      <vt:lpstr>أسباب غير صحيحة للامتناع عن الرضاعة</vt:lpstr>
      <vt:lpstr>أسباب صحيحة للامتناع عن الرضاعة</vt:lpstr>
      <vt:lpstr>عرض تقديمي في PowerPoint</vt:lpstr>
      <vt:lpstr>عرض تقديمي في PowerPoint</vt:lpstr>
      <vt:lpstr>عرض تقديمي في PowerPoint</vt:lpstr>
      <vt:lpstr>عرض تقديمي في PowerPoint</vt:lpstr>
      <vt:lpstr>عرض تقديمي في PowerPoint</vt:lpstr>
      <vt:lpstr>الألبان المستخدمة في الرضاعة:</vt:lpstr>
      <vt:lpstr>عرض تقديمي في PowerPoint</vt:lpstr>
      <vt:lpstr>عرض تقديمي في PowerPoint</vt:lpstr>
      <vt:lpstr>أهمية الفطام</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الرابعة تغذية الطفل  </dc:title>
  <dc:creator>Amani ،،</dc:creator>
  <cp:lastModifiedBy>Lama Aljathlan</cp:lastModifiedBy>
  <cp:revision>28</cp:revision>
  <dcterms:created xsi:type="dcterms:W3CDTF">2014-09-14T14:03:34Z</dcterms:created>
  <dcterms:modified xsi:type="dcterms:W3CDTF">2017-03-15T08:47:24Z</dcterms:modified>
</cp:coreProperties>
</file>