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E6473-11A8-4BC8-9D62-64280D9B5C25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573B5-8983-4365-8490-5E1620093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40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0F576-B87B-42E6-93E1-8F0A9ECD6818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47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93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17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32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306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230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13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594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447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260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1547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265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670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840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479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53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5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839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24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2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0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8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55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EB9D0-A2F3-45E6-9982-60B89C66CD40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3ABDE-3E4D-47B1-BC73-2C808B8F0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734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38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Domain of Nursing</a:t>
            </a:r>
            <a:endParaRPr lang="ar-SA" altLang="ar-SA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 lnSpcReduction="10000"/>
          </a:bodyPr>
          <a:lstStyle/>
          <a:p>
            <a:pPr marL="0" indent="0">
              <a:buNone/>
              <a:defRPr/>
            </a:pPr>
            <a:r>
              <a:rPr lang="en-US" b="1" dirty="0" smtClean="0"/>
              <a:t>The specific domain of nursing is </a:t>
            </a:r>
          </a:p>
          <a:p>
            <a:pPr lvl="1">
              <a:defRPr/>
            </a:pPr>
            <a:r>
              <a:rPr lang="en-US" dirty="0" smtClean="0"/>
              <a:t>People’s unique responses to and experience of health</a:t>
            </a:r>
            <a:r>
              <a:rPr lang="en-US" dirty="0" smtClean="0"/>
              <a:t>, </a:t>
            </a:r>
            <a:r>
              <a:rPr lang="en-US" dirty="0" smtClean="0"/>
              <a:t>illness, frailty, disability and health-related life events in </a:t>
            </a:r>
            <a:r>
              <a:rPr lang="en-US" dirty="0" smtClean="0"/>
              <a:t>whatever </a:t>
            </a:r>
            <a:r>
              <a:rPr lang="en-US" dirty="0" smtClean="0"/>
              <a:t>environment or circumstances they find </a:t>
            </a:r>
            <a:r>
              <a:rPr lang="en-US" dirty="0" smtClean="0"/>
              <a:t>themselves</a:t>
            </a:r>
            <a:r>
              <a:rPr lang="en-US" dirty="0" smtClean="0"/>
              <a:t>. 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r>
              <a:rPr lang="en-US" dirty="0" smtClean="0"/>
              <a:t>People’s responses may be physiological, psychological, </a:t>
            </a:r>
            <a:r>
              <a:rPr lang="en-US" dirty="0" smtClean="0"/>
              <a:t>social</a:t>
            </a:r>
            <a:r>
              <a:rPr lang="en-US" dirty="0" smtClean="0"/>
              <a:t>, cultural or spiritual, and are often a </a:t>
            </a:r>
            <a:r>
              <a:rPr lang="en-US" dirty="0" smtClean="0"/>
              <a:t>combination of </a:t>
            </a:r>
            <a:r>
              <a:rPr lang="en-US" dirty="0" smtClean="0"/>
              <a:t>all of these. </a:t>
            </a:r>
          </a:p>
          <a:p>
            <a:pPr lvl="1">
              <a:buNone/>
              <a:defRPr/>
            </a:pPr>
            <a:endParaRPr lang="en-US" dirty="0" smtClean="0"/>
          </a:p>
          <a:p>
            <a:pPr lvl="1">
              <a:defRPr/>
            </a:pPr>
            <a:r>
              <a:rPr lang="en-US" dirty="0" smtClean="0"/>
              <a:t>The term “people” includes individuals of all ages, families </a:t>
            </a:r>
            <a:r>
              <a:rPr lang="en-US" dirty="0" smtClean="0"/>
              <a:t>and </a:t>
            </a:r>
            <a:r>
              <a:rPr lang="en-US" dirty="0" smtClean="0"/>
              <a:t>communities, throughout the entire life span.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50749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altLang="ar-SA" smtClean="0"/>
              <a:t>Settings for Nursing</a:t>
            </a:r>
            <a:endParaRPr lang="ar-SA" altLang="ar-SA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 b="1" smtClean="0"/>
              <a:t>In the past</a:t>
            </a:r>
            <a:r>
              <a:rPr lang="en-US" altLang="ar-SA" smtClean="0"/>
              <a:t>, the acute care hospital was the main practice setting open to most nurses.</a:t>
            </a:r>
          </a:p>
          <a:p>
            <a:pPr algn="l" rtl="0" eaLnBrk="1" hangingPunct="1">
              <a:buFont typeface="Arial" charset="0"/>
              <a:buNone/>
            </a:pPr>
            <a:endParaRPr lang="en-US" altLang="ar-SA" smtClean="0"/>
          </a:p>
          <a:p>
            <a:pPr algn="l" rtl="0" eaLnBrk="1" hangingPunct="1"/>
            <a:r>
              <a:rPr lang="en-US" altLang="ar-SA" b="1" smtClean="0"/>
              <a:t>Today</a:t>
            </a:r>
            <a:r>
              <a:rPr lang="en-US" altLang="ar-SA" smtClean="0"/>
              <a:t> many nurses work in hospitals, but increasingly they work in clients homes, community agencies, ambulatory clinics, long-term care, health maintenance organization (HMOs), and nursing practice centers.</a:t>
            </a:r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389873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122107"/>
            <a:ext cx="8742363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517" y="3352801"/>
            <a:ext cx="1535990" cy="3257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524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848" y="76200"/>
            <a:ext cx="8688753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509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52401"/>
            <a:ext cx="8941377" cy="655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206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141" y="381000"/>
            <a:ext cx="8256859" cy="6189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72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109" y="152400"/>
            <a:ext cx="8915401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847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92377" cy="6661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263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9576" y="692697"/>
            <a:ext cx="7772400" cy="1470025"/>
          </a:xfrm>
        </p:spPr>
        <p:txBody>
          <a:bodyPr>
            <a:normAutofit/>
          </a:bodyPr>
          <a:lstStyle/>
          <a:p>
            <a:pPr rtl="0"/>
            <a:r>
              <a:rPr lang="en-US" sz="3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Nursing as a Practice Profession</a:t>
            </a:r>
            <a:endParaRPr lang="ar-SA" sz="36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11624" y="2996952"/>
            <a:ext cx="6400800" cy="1752600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 nursing a profession?</a:t>
            </a:r>
          </a:p>
          <a:p>
            <a:pPr algn="l" rtl="0"/>
            <a:r>
              <a:rPr lang="en-US" sz="24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is a profession? </a:t>
            </a:r>
            <a:endParaRPr lang="ar-SA" sz="24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93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Characteristics of a Profession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general, a profession—whether nursing or another profession, such as medicine, teaching, or law—has certain characteristics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systematic body of knowledge that provides the framework for the profession’s practice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Standardized, formal higher education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Commitment to providing a service that benefits individuals and the community</a:t>
            </a:r>
            <a:endParaRPr lang="ar-SA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88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533401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4. Maintenance </a:t>
            </a:r>
            <a:r>
              <a:rPr lang="en-US" dirty="0"/>
              <a:t>of a unique role that recognizes autonomy, responsibility, and accountability</a:t>
            </a:r>
          </a:p>
          <a:p>
            <a:pPr marL="0" indent="0">
              <a:buNone/>
            </a:pPr>
            <a:r>
              <a:rPr lang="en-US" dirty="0" smtClean="0"/>
              <a:t>5. Control </a:t>
            </a:r>
            <a:r>
              <a:rPr lang="en-US" dirty="0"/>
              <a:t>of practice responsibility of the profession through standards and a code of ethics</a:t>
            </a:r>
          </a:p>
          <a:p>
            <a:pPr marL="0" indent="0">
              <a:buNone/>
            </a:pPr>
            <a:r>
              <a:rPr lang="en-US" dirty="0" smtClean="0"/>
              <a:t>6. Commitment </a:t>
            </a:r>
            <a:r>
              <a:rPr lang="en-US" dirty="0"/>
              <a:t>to members of the profession through professional organizations and activities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7651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Scope of Nursing</a:t>
            </a:r>
            <a:endParaRPr lang="ar-SA" altLang="ar-SA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 fontScale="77500" lnSpcReduction="20000"/>
          </a:bodyPr>
          <a:lstStyle/>
          <a:p>
            <a:pPr>
              <a:defRPr/>
            </a:pPr>
            <a:r>
              <a:rPr lang="en-US" b="1" dirty="0" smtClean="0"/>
              <a:t>The focus of nursing</a:t>
            </a:r>
          </a:p>
          <a:p>
            <a:pPr lvl="1">
              <a:defRPr/>
            </a:pPr>
            <a:r>
              <a:rPr lang="en-US" dirty="0" smtClean="0"/>
              <a:t>Is the whole person and the human response rather than a particular aspect of the person or a particular pathological condition.</a:t>
            </a:r>
          </a:p>
          <a:p>
            <a:pPr>
              <a:defRPr/>
            </a:pPr>
            <a:r>
              <a:rPr lang="en-US" b="1" dirty="0" smtClean="0"/>
              <a:t>Scope of Nursing</a:t>
            </a:r>
          </a:p>
          <a:p>
            <a:pPr lvl="1">
              <a:defRPr/>
            </a:pPr>
            <a:r>
              <a:rPr lang="en-US" dirty="0" smtClean="0"/>
              <a:t>Nurses provide care for three types of clients: </a:t>
            </a:r>
          </a:p>
          <a:p>
            <a:pPr lvl="1">
              <a:defRPr/>
            </a:pPr>
            <a:r>
              <a:rPr lang="en-US" dirty="0" smtClean="0"/>
              <a:t>Individuals</a:t>
            </a:r>
          </a:p>
          <a:p>
            <a:pPr lvl="1">
              <a:defRPr/>
            </a:pPr>
            <a:r>
              <a:rPr lang="en-US" dirty="0" smtClean="0"/>
              <a:t>Families</a:t>
            </a:r>
          </a:p>
          <a:p>
            <a:pPr lvl="1">
              <a:defRPr/>
            </a:pPr>
            <a:r>
              <a:rPr lang="en-US" dirty="0" smtClean="0"/>
              <a:t>Communities. </a:t>
            </a:r>
          </a:p>
          <a:p>
            <a:pPr>
              <a:defRPr/>
            </a:pPr>
            <a:r>
              <a:rPr lang="en-US" b="1" dirty="0" smtClean="0"/>
              <a:t>Nursing practice involves four areas: </a:t>
            </a:r>
          </a:p>
          <a:p>
            <a:pPr lvl="1">
              <a:defRPr/>
            </a:pPr>
            <a:r>
              <a:rPr lang="en-US" dirty="0" smtClean="0"/>
              <a:t>Promoting health and wellness</a:t>
            </a:r>
          </a:p>
          <a:p>
            <a:pPr lvl="1">
              <a:defRPr/>
            </a:pPr>
            <a:r>
              <a:rPr lang="en-US" dirty="0" smtClean="0"/>
              <a:t>Preventing illness</a:t>
            </a:r>
          </a:p>
          <a:p>
            <a:pPr lvl="1">
              <a:defRPr/>
            </a:pPr>
            <a:r>
              <a:rPr lang="en-US" dirty="0" smtClean="0"/>
              <a:t>Restoring health</a:t>
            </a:r>
          </a:p>
          <a:p>
            <a:pPr lvl="1">
              <a:defRPr/>
            </a:pPr>
            <a:r>
              <a:rPr lang="en-US" dirty="0" smtClean="0"/>
              <a:t>Care of the dying.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19138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Evolution of a Profession Professionalization</a:t>
            </a:r>
            <a:endParaRPr lang="ar-SA" sz="3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Practitioners perform full-time work in the discipline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Determine work standards, identify a body of knowledge and establish educational programs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Promote organization into effective occupational associations (licensure/certification)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Establish codes of ethics</a:t>
            </a:r>
            <a:endParaRPr lang="ar-SA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08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Barriers to Professionalism</a:t>
            </a:r>
            <a:endParaRPr lang="ar-SA" sz="3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Variability in educational preparation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Gender issues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Historical influences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External conflicts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Internal conflicts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2236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What about Nursing???</a:t>
            </a:r>
            <a:endParaRPr lang="ar-SA" sz="3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/>
              <a:t>Is nursing </a:t>
            </a:r>
          </a:p>
          <a:p>
            <a:pPr algn="ctr" rtl="0"/>
            <a:r>
              <a:rPr lang="en-US" sz="2800" dirty="0"/>
              <a:t> A profession?</a:t>
            </a:r>
          </a:p>
          <a:p>
            <a:pPr algn="ctr" rtl="0">
              <a:buNone/>
            </a:pPr>
            <a:r>
              <a:rPr lang="en-US" sz="2800" dirty="0"/>
              <a:t>	or</a:t>
            </a:r>
          </a:p>
          <a:p>
            <a:pPr algn="ctr" rtl="0"/>
            <a:r>
              <a:rPr lang="en-US" sz="2800" dirty="0"/>
              <a:t>An occupation?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21683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Nursing knowledge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Specialized knowledge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Expands knowledge by scientific method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Institutions of higher education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Services vital to human and social welfare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Autonomously forms professional policy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Intellectual and personal qualities</a:t>
            </a:r>
          </a:p>
          <a:p>
            <a:pPr algn="l" rtl="0"/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Compensation = freedom, professional growth and economic security</a:t>
            </a:r>
            <a:endParaRPr lang="ar-SA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0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Nursing Service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Service is vital to humanity and society</a:t>
            </a:r>
          </a:p>
          <a:p>
            <a:pPr algn="l" rtl="0"/>
            <a:r>
              <a:rPr lang="en-US" dirty="0" smtClean="0"/>
              <a:t>Knowledge continually enlarged through research</a:t>
            </a:r>
          </a:p>
          <a:p>
            <a:pPr algn="l" rtl="0"/>
            <a:r>
              <a:rPr lang="en-US" dirty="0" smtClean="0"/>
              <a:t>Individual accountability</a:t>
            </a:r>
          </a:p>
          <a:p>
            <a:pPr algn="l" rtl="0"/>
            <a:r>
              <a:rPr lang="en-US" dirty="0" smtClean="0"/>
              <a:t>Educated in institutions of higher education</a:t>
            </a:r>
          </a:p>
        </p:txBody>
      </p:sp>
    </p:spTree>
    <p:extLst>
      <p:ext uri="{BB962C8B-B14F-4D97-AF65-F5344CB8AC3E}">
        <p14:creationId xmlns:p14="http://schemas.microsoft.com/office/powerpoint/2010/main" val="394546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Autonomy</a:t>
            </a:r>
          </a:p>
          <a:p>
            <a:r>
              <a:rPr lang="en-US" dirty="0"/>
              <a:t>Motivated by altruism</a:t>
            </a:r>
          </a:p>
          <a:p>
            <a:r>
              <a:rPr lang="en-US" dirty="0"/>
              <a:t>Code of ethics</a:t>
            </a:r>
          </a:p>
          <a:p>
            <a:r>
              <a:rPr lang="en-US" dirty="0"/>
              <a:t>Association = high standards of practice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069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Nurses Social Policy Statement – 2003</a:t>
            </a:r>
          </a:p>
          <a:p>
            <a:pPr algn="l" rtl="0"/>
            <a:r>
              <a:rPr lang="en-US" dirty="0" smtClean="0"/>
              <a:t>Code of Ethics for Nurses – American Nurses Association - 2001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7144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Autonomy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 quality or state of being self-governing; especially: the right of self-government</a:t>
            </a:r>
          </a:p>
          <a:p>
            <a:pPr algn="l" rtl="0"/>
            <a:r>
              <a:rPr lang="en-US" dirty="0" smtClean="0"/>
              <a:t>Self-directing freedom and especially moral independence</a:t>
            </a:r>
          </a:p>
          <a:p>
            <a:pPr algn="l" rtl="0"/>
            <a:r>
              <a:rPr lang="en-US" dirty="0" smtClean="0"/>
              <a:t>Guided by a code of ethics that regulates relationships between professional and client</a:t>
            </a:r>
          </a:p>
        </p:txBody>
      </p:sp>
    </p:spTree>
    <p:extLst>
      <p:ext uri="{BB962C8B-B14F-4D97-AF65-F5344CB8AC3E}">
        <p14:creationId xmlns:p14="http://schemas.microsoft.com/office/powerpoint/2010/main" val="100027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culture, norms and values between members</a:t>
            </a:r>
          </a:p>
          <a:p>
            <a:r>
              <a:rPr lang="en-US" dirty="0"/>
              <a:t>Clear standard of educational preparation for entry into practice</a:t>
            </a:r>
          </a:p>
          <a:p>
            <a:r>
              <a:rPr lang="en-US" dirty="0"/>
              <a:t>Members value service above personal gain</a:t>
            </a:r>
          </a:p>
          <a:p>
            <a:r>
              <a:rPr lang="en-US" dirty="0"/>
              <a:t>Compensation for member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199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329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hangingPunct="1"/>
            <a:r>
              <a:rPr lang="en-US" altLang="ar-SA" sz="3200" dirty="0"/>
              <a:t>Regulation of Nursing</a:t>
            </a:r>
            <a:endParaRPr lang="ar-SA" alt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447801"/>
            <a:ext cx="8229600" cy="4678363"/>
          </a:xfrm>
        </p:spPr>
        <p:txBody>
          <a:bodyPr rtlCol="1">
            <a:normAutofit/>
          </a:bodyPr>
          <a:lstStyle/>
          <a:p>
            <a:pPr marL="0" indent="0">
              <a:buNone/>
              <a:defRPr/>
            </a:pPr>
            <a:r>
              <a:rPr lang="en-US" dirty="0" smtClean="0"/>
              <a:t>Legal regulation</a:t>
            </a:r>
          </a:p>
          <a:p>
            <a:pPr marL="0" indent="0">
              <a:buNone/>
              <a:defRPr/>
            </a:pPr>
            <a:r>
              <a:rPr lang="en-US" b="1" dirty="0" smtClean="0"/>
              <a:t>Laws</a:t>
            </a:r>
          </a:p>
          <a:p>
            <a:pPr marL="457200" lvl="1" indent="0">
              <a:buNone/>
              <a:defRPr/>
            </a:pPr>
            <a:r>
              <a:rPr lang="en-US" dirty="0" smtClean="0"/>
              <a:t>Civil Law: Private parties sue one another</a:t>
            </a:r>
          </a:p>
          <a:p>
            <a:pPr marL="457200" lvl="1" indent="0">
              <a:buNone/>
              <a:defRPr/>
            </a:pPr>
            <a:r>
              <a:rPr lang="en-US" dirty="0" smtClean="0"/>
              <a:t>Criminal Law: The government files a lawsuit against a person </a:t>
            </a:r>
          </a:p>
          <a:p>
            <a:pPr marL="457200" lvl="1" indent="0">
              <a:buNone/>
              <a:defRPr/>
            </a:pPr>
            <a:r>
              <a:rPr lang="en-US" dirty="0" smtClean="0"/>
              <a:t>Administrative Law: Institutional rules, polices, procedures, Or Organizational policies </a:t>
            </a:r>
          </a:p>
          <a:p>
            <a:pPr marL="0" indent="0">
              <a:buNone/>
              <a:defRPr/>
            </a:pPr>
            <a:r>
              <a:rPr lang="en-US" b="1" dirty="0" smtClean="0"/>
              <a:t>Professional Regulation</a:t>
            </a:r>
          </a:p>
          <a:p>
            <a:pPr marL="457200" lvl="1" indent="0">
              <a:buNone/>
              <a:defRPr/>
            </a:pPr>
            <a:r>
              <a:rPr lang="en-US" dirty="0" smtClean="0"/>
              <a:t>Nurse's practice act</a:t>
            </a:r>
          </a:p>
          <a:p>
            <a:pPr marL="0" indent="0">
              <a:buNone/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58599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Ethical regulation </a:t>
            </a:r>
          </a:p>
          <a:p>
            <a:pPr marL="0" indent="0">
              <a:buNone/>
            </a:pPr>
            <a:r>
              <a:rPr lang="en-US" dirty="0"/>
              <a:t>Value Base: </a:t>
            </a:r>
          </a:p>
          <a:p>
            <a:pPr marL="0" indent="0">
              <a:buNone/>
            </a:pPr>
            <a:r>
              <a:rPr lang="en-US" dirty="0"/>
              <a:t>Ethical values which respect the dignity, autonomy and uniqueness of human beings, acceptance of personal accountability for decisions and actions. </a:t>
            </a:r>
          </a:p>
          <a:p>
            <a:pPr marL="0" indent="0">
              <a:buNone/>
            </a:pPr>
            <a:r>
              <a:rPr lang="en-US" dirty="0"/>
              <a:t>Codes of ethics..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25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altLang="ar-SA" smtClean="0"/>
              <a:t>Partners of Nurses</a:t>
            </a:r>
            <a:endParaRPr lang="ar-SA" altLang="ar-SA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 fontScale="92500" lnSpcReduction="10000"/>
          </a:bodyPr>
          <a:lstStyle/>
          <a:p>
            <a:pPr>
              <a:defRPr/>
            </a:pPr>
            <a:r>
              <a:rPr lang="en-US" b="1" dirty="0" smtClean="0"/>
              <a:t>Nurses work  with </a:t>
            </a:r>
          </a:p>
          <a:p>
            <a:pPr lvl="1">
              <a:defRPr/>
            </a:pPr>
            <a:r>
              <a:rPr lang="en-US" dirty="0" smtClean="0"/>
              <a:t>Patients</a:t>
            </a:r>
          </a:p>
          <a:p>
            <a:pPr lvl="1">
              <a:defRPr/>
            </a:pPr>
            <a:r>
              <a:rPr lang="en-US" dirty="0" smtClean="0"/>
              <a:t>Relatives (families)</a:t>
            </a:r>
          </a:p>
          <a:p>
            <a:pPr lvl="1">
              <a:defRPr/>
            </a:pPr>
            <a:r>
              <a:rPr lang="en-US" dirty="0" smtClean="0"/>
              <a:t>Other members of a health team. </a:t>
            </a:r>
          </a:p>
          <a:p>
            <a:pPr>
              <a:defRPr/>
            </a:pPr>
            <a:r>
              <a:rPr lang="en-US" b="1" dirty="0" smtClean="0"/>
              <a:t>Where appropriate nurses will </a:t>
            </a:r>
          </a:p>
          <a:p>
            <a:pPr lvl="1">
              <a:defRPr/>
            </a:pPr>
            <a:r>
              <a:rPr lang="en-US" dirty="0" smtClean="0"/>
              <a:t>Lead the team</a:t>
            </a:r>
          </a:p>
          <a:p>
            <a:pPr lvl="1">
              <a:defRPr/>
            </a:pPr>
            <a:r>
              <a:rPr lang="en-US" dirty="0" smtClean="0"/>
              <a:t>Coordinate care</a:t>
            </a:r>
          </a:p>
          <a:p>
            <a:pPr lvl="1">
              <a:defRPr/>
            </a:pPr>
            <a:r>
              <a:rPr lang="en-US" dirty="0" smtClean="0"/>
              <a:t>Delegate responsibilities </a:t>
            </a:r>
          </a:p>
          <a:p>
            <a:pPr lvl="1">
              <a:defRPr/>
            </a:pPr>
            <a:r>
              <a:rPr lang="en-US" dirty="0" smtClean="0"/>
              <a:t>Supervise the work of others</a:t>
            </a:r>
          </a:p>
          <a:p>
            <a:pPr lvl="1">
              <a:defRPr/>
            </a:pPr>
            <a:r>
              <a:rPr lang="en-US" dirty="0" smtClean="0"/>
              <a:t>At other times they will participate under the leadership of others.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2839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Roles of Professional Nurse</a:t>
            </a:r>
            <a:endParaRPr lang="ar-SA" altLang="ar-SA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b="1" dirty="0" smtClean="0"/>
              <a:t>Caregiver</a:t>
            </a:r>
          </a:p>
          <a:p>
            <a:pPr lvl="1">
              <a:defRPr/>
            </a:pPr>
            <a:r>
              <a:rPr lang="en-US" dirty="0" smtClean="0"/>
              <a:t>Providing direct care to the ill person, such as administering medications, baths, and specific procedures and treatments.</a:t>
            </a:r>
          </a:p>
          <a:p>
            <a:pPr>
              <a:defRPr/>
            </a:pPr>
            <a:r>
              <a:rPr lang="en-US" b="1" dirty="0" smtClean="0"/>
              <a:t>Clinical Decision Maker</a:t>
            </a:r>
          </a:p>
          <a:p>
            <a:pPr lvl="1">
              <a:defRPr/>
            </a:pPr>
            <a:r>
              <a:rPr lang="en-US" dirty="0" smtClean="0"/>
              <a:t>Performing diagnostic and assessment procedures, such as measuring blood pressure and examining feces for occult blood in order to  plan care accordingly</a:t>
            </a:r>
          </a:p>
        </p:txBody>
      </p:sp>
    </p:spTree>
    <p:extLst>
      <p:ext uri="{BB962C8B-B14F-4D97-AF65-F5344CB8AC3E}">
        <p14:creationId xmlns:p14="http://schemas.microsoft.com/office/powerpoint/2010/main" val="283254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Teacher</a:t>
            </a:r>
          </a:p>
          <a:p>
            <a:r>
              <a:rPr lang="en-US" dirty="0"/>
              <a:t>Teaching clients about recovery activities, such as exercises that will accelerate recovery after a stroke.</a:t>
            </a:r>
          </a:p>
          <a:p>
            <a:pPr marL="0" indent="0">
              <a:buNone/>
            </a:pPr>
            <a:r>
              <a:rPr lang="en-US" dirty="0"/>
              <a:t>Consultant </a:t>
            </a:r>
          </a:p>
          <a:p>
            <a:r>
              <a:rPr lang="en-US" dirty="0"/>
              <a:t>Consulting with other health care professionals about client problems.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02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altLang="ar-SA" smtClean="0"/>
              <a:t>Roles of Professional Nurse(Cont.)</a:t>
            </a:r>
            <a:endParaRPr lang="ar-SA" altLang="ar-SA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b="1" dirty="0" smtClean="0"/>
              <a:t>Patient Advocate</a:t>
            </a:r>
          </a:p>
          <a:p>
            <a:pPr lvl="1">
              <a:defRPr/>
            </a:pPr>
            <a:r>
              <a:rPr lang="en-US" dirty="0" smtClean="0"/>
              <a:t>Educating clients about their rights, and how to attain them. </a:t>
            </a:r>
          </a:p>
          <a:p>
            <a:pPr>
              <a:defRPr/>
            </a:pPr>
            <a:r>
              <a:rPr lang="en-US" b="1" dirty="0" smtClean="0"/>
              <a:t>Case Manager</a:t>
            </a:r>
          </a:p>
          <a:p>
            <a:pPr lvl="1">
              <a:defRPr/>
            </a:pPr>
            <a:r>
              <a:rPr lang="en-US" dirty="0" smtClean="0"/>
              <a:t>Providing ongoing support and expertise through comprehensive assessment, planning, implementation and overall evaluation of individual patient needs</a:t>
            </a:r>
          </a:p>
        </p:txBody>
      </p:sp>
    </p:spTree>
    <p:extLst>
      <p:ext uri="{BB962C8B-B14F-4D97-AF65-F5344CB8AC3E}">
        <p14:creationId xmlns:p14="http://schemas.microsoft.com/office/powerpoint/2010/main" val="11813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762001"/>
            <a:ext cx="82296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Rehabilitator </a:t>
            </a:r>
          </a:p>
          <a:p>
            <a:r>
              <a:rPr lang="en-US" dirty="0"/>
              <a:t>Rehabilitating clients to their optimal functional level following physical or mental illness, injury, or chemical addiction.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Comforter</a:t>
            </a:r>
            <a:endParaRPr lang="en-US" dirty="0"/>
          </a:p>
          <a:p>
            <a:r>
              <a:rPr lang="en-US" dirty="0"/>
              <a:t>Involves comforting and caring for people of all ages on health-disease continuum. it includes helping clients live as comfortably as possible until death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6601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820</Words>
  <Application>Microsoft Office PowerPoint</Application>
  <PresentationFormat>Widescreen</PresentationFormat>
  <Paragraphs>125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Tahoma</vt:lpstr>
      <vt:lpstr>Times New Roman</vt:lpstr>
      <vt:lpstr>Office Theme</vt:lpstr>
      <vt:lpstr>1_Office Theme</vt:lpstr>
      <vt:lpstr>Domain of Nursing</vt:lpstr>
      <vt:lpstr>Scope of Nursing</vt:lpstr>
      <vt:lpstr>Regulation of Nursing</vt:lpstr>
      <vt:lpstr>PowerPoint Presentation</vt:lpstr>
      <vt:lpstr>Partners of Nurses</vt:lpstr>
      <vt:lpstr>Roles of Professional Nurse</vt:lpstr>
      <vt:lpstr>PowerPoint Presentation</vt:lpstr>
      <vt:lpstr>Roles of Professional Nurse(Cont.)</vt:lpstr>
      <vt:lpstr>PowerPoint Presentation</vt:lpstr>
      <vt:lpstr>Settings for Nursing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Nursing as a Practice Profession</vt:lpstr>
      <vt:lpstr>Characteristics of a Profession </vt:lpstr>
      <vt:lpstr>PowerPoint Presentation</vt:lpstr>
      <vt:lpstr>Evolution of a Profession Professionalization</vt:lpstr>
      <vt:lpstr>Barriers to Professionalism</vt:lpstr>
      <vt:lpstr>What about Nursing???</vt:lpstr>
      <vt:lpstr>Nursing knowledge</vt:lpstr>
      <vt:lpstr>Nursing Service</vt:lpstr>
      <vt:lpstr>PowerPoint Presentation</vt:lpstr>
      <vt:lpstr>Commitment</vt:lpstr>
      <vt:lpstr>Autonomy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Domain of Nursing</dc:title>
  <dc:creator>Abdualrahman Alshehry</dc:creator>
  <cp:lastModifiedBy>Abdualrahman Alshehry</cp:lastModifiedBy>
  <cp:revision>5</cp:revision>
  <dcterms:created xsi:type="dcterms:W3CDTF">2016-10-25T02:46:33Z</dcterms:created>
  <dcterms:modified xsi:type="dcterms:W3CDTF">2016-10-25T03:20:33Z</dcterms:modified>
</cp:coreProperties>
</file>