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6" r:id="rId4"/>
    <p:sldId id="257" r:id="rId5"/>
    <p:sldId id="268" r:id="rId6"/>
    <p:sldId id="259" r:id="rId7"/>
    <p:sldId id="260" r:id="rId8"/>
    <p:sldId id="269" r:id="rId9"/>
    <p:sldId id="267" r:id="rId10"/>
    <p:sldId id="264" r:id="rId11"/>
    <p:sldId id="270" r:id="rId12"/>
    <p:sldId id="261" r:id="rId13"/>
    <p:sldId id="263" r:id="rId14"/>
    <p:sldId id="265" r:id="rId15"/>
    <p:sldId id="271" r:id="rId16"/>
    <p:sldId id="273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AA994-7666-451B-A099-4BBC3348EB7A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45EB6-382A-4FF7-BCB0-96E25D9E8C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37" y="1533525"/>
            <a:ext cx="42767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499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381000"/>
            <a:ext cx="81200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497733"/>
              </p:ext>
            </p:extLst>
          </p:nvPr>
        </p:nvGraphicFramePr>
        <p:xfrm>
          <a:off x="304800" y="2133600"/>
          <a:ext cx="4952999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262"/>
                <a:gridCol w="1217262"/>
                <a:gridCol w="1217262"/>
                <a:gridCol w="1301213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2345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497733"/>
              </p:ext>
            </p:extLst>
          </p:nvPr>
        </p:nvGraphicFramePr>
        <p:xfrm>
          <a:off x="228600" y="685800"/>
          <a:ext cx="4648201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2354"/>
                <a:gridCol w="1142354"/>
                <a:gridCol w="1142354"/>
                <a:gridCol w="1221139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0</a:t>
                      </a:r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r>
                        <a:rPr lang="en-US" sz="2400" u="none" strike="noStrike" dirty="0" smtClean="0">
                          <a:effectLst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r>
                        <a:rPr lang="en-US" sz="2400" u="none" strike="noStrike" dirty="0" smtClean="0">
                          <a:effectLst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r>
                        <a:rPr lang="en-US" sz="2400" u="none" strike="noStrike" dirty="0" smtClean="0">
                          <a:effectLst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r>
                        <a:rPr lang="en-US" sz="2400" u="none" strike="noStrike" dirty="0" smtClean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r>
                        <a:rPr lang="en-US" sz="2400" u="none" strike="noStrike" dirty="0" smtClean="0">
                          <a:effectLst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r>
                        <a:rPr lang="en-US" sz="2400" u="none" strike="noStrike" dirty="0" smtClean="0">
                          <a:effectLst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r>
                        <a:rPr lang="en-US" sz="2400" u="none" strike="noStrike" dirty="0" smtClean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381000"/>
            <a:ext cx="852543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990600" y="10668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0" y="1066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Normally (</a:t>
            </a:r>
            <a:r>
              <a:rPr lang="en-US" dirty="0" err="1" smtClean="0">
                <a:solidFill>
                  <a:srgbClr val="FF0000"/>
                </a:solidFill>
              </a:rPr>
              <a:t>w,x,y,z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863226"/>
              </p:ext>
            </p:extLst>
          </p:nvPr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xy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zw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/>
                        <a:t>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37052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ab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/>
                        <a:t>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38004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43" y="228600"/>
            <a:ext cx="76771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5029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15450"/>
              </p:ext>
            </p:extLst>
          </p:nvPr>
        </p:nvGraphicFramePr>
        <p:xfrm>
          <a:off x="304800" y="14478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ab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/>
                        <a:t>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607344"/>
              </p:ext>
            </p:extLst>
          </p:nvPr>
        </p:nvGraphicFramePr>
        <p:xfrm>
          <a:off x="228600" y="39624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ab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/>
                        <a:t>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55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304800"/>
            <a:ext cx="915785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505642"/>
              </p:ext>
            </p:extLst>
          </p:nvPr>
        </p:nvGraphicFramePr>
        <p:xfrm>
          <a:off x="152400" y="1752600"/>
          <a:ext cx="3429000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720"/>
                <a:gridCol w="842720"/>
                <a:gridCol w="842720"/>
                <a:gridCol w="900840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903744"/>
              </p:ext>
            </p:extLst>
          </p:nvPr>
        </p:nvGraphicFramePr>
        <p:xfrm>
          <a:off x="4114800" y="1752600"/>
          <a:ext cx="3733799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7628"/>
                <a:gridCol w="917628"/>
                <a:gridCol w="917628"/>
                <a:gridCol w="980915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848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381000"/>
            <a:ext cx="86021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05365" y="3657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000" dirty="0" smtClean="0"/>
              <a:t>9                 8	          7	             5</a:t>
            </a:r>
          </a:p>
          <a:p>
            <a:r>
              <a:rPr lang="en-US" sz="2000" dirty="0" smtClean="0"/>
              <a:t>    01001        01000     00111      00101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895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32= 2^n   </a:t>
            </a:r>
            <a:r>
              <a:rPr lang="en-US" dirty="0" smtClean="0">
                <a:sym typeface="Wingdings" pitchFamily="2" charset="2"/>
              </a:rPr>
              <a:t>   n = 5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2438400" cy="147002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1 0 1 1 0 0 0 1 1 1 1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81200"/>
            <a:ext cx="6400800" cy="44196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Hex: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l"/>
            <a:r>
              <a:rPr lang="en-US" sz="1800" dirty="0" smtClean="0"/>
              <a:t>Oct: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l"/>
            <a:r>
              <a:rPr lang="en-US" sz="1800" dirty="0" smtClean="0"/>
              <a:t>Dec:</a:t>
            </a: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(AFFD)</a:t>
            </a:r>
            <a:r>
              <a:rPr lang="en-US" sz="2000" dirty="0" smtClean="0"/>
              <a:t>16</a:t>
            </a:r>
            <a:r>
              <a:rPr lang="en-US" dirty="0" smtClean="0"/>
              <a:t> = ()</a:t>
            </a:r>
            <a:r>
              <a:rPr lang="en-US" sz="2000" dirty="0" smtClean="0"/>
              <a:t>8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800" dirty="0" smtClean="0"/>
              <a:t>(1422)</a:t>
            </a:r>
            <a:r>
              <a:rPr lang="en-US" sz="2000" dirty="0" smtClean="0"/>
              <a:t>10</a:t>
            </a:r>
            <a:r>
              <a:rPr lang="en-US" sz="2800" dirty="0" smtClean="0"/>
              <a:t>= ()</a:t>
            </a:r>
            <a:r>
              <a:rPr lang="en-US" sz="2000" dirty="0" smtClean="0"/>
              <a:t>16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609600"/>
            <a:ext cx="618833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 1 0 0 1 1 1 – 1 0 1 1 0 0 1</a:t>
            </a:r>
          </a:p>
          <a:p>
            <a:endParaRPr lang="en-US" sz="2400" dirty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Use 2’s comp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01101-11001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t="20000"/>
          <a:stretch>
            <a:fillRect/>
          </a:stretch>
        </p:blipFill>
        <p:spPr bwMode="auto">
          <a:xfrm>
            <a:off x="152400" y="228600"/>
            <a:ext cx="77628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" y="1676400"/>
            <a:ext cx="441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16:   0 1 0 0 0 0</a:t>
            </a:r>
          </a:p>
          <a:p>
            <a:r>
              <a:rPr lang="en-US" dirty="0" smtClean="0"/>
              <a:t>-16:  1 1 0 0 0 0</a:t>
            </a:r>
          </a:p>
          <a:p>
            <a:r>
              <a:rPr lang="en-US" dirty="0" smtClean="0"/>
              <a:t> 17:   0 1 0 0 0 1</a:t>
            </a:r>
          </a:p>
          <a:p>
            <a:r>
              <a:rPr lang="en-US" dirty="0" smtClean="0"/>
              <a:t>-17:  1 0 1 1 1 1</a:t>
            </a:r>
          </a:p>
          <a:p>
            <a:r>
              <a:rPr lang="en-US" dirty="0" smtClean="0"/>
              <a:t>30:    0 1 1 1 1 0</a:t>
            </a:r>
          </a:p>
          <a:p>
            <a:r>
              <a:rPr lang="en-US" dirty="0" smtClean="0"/>
              <a:t> 18:   0 1 0 0 1 0</a:t>
            </a:r>
          </a:p>
          <a:p>
            <a:r>
              <a:rPr lang="en-US" dirty="0" smtClean="0"/>
              <a:t>-18:  1 0 1 1 1 0</a:t>
            </a:r>
          </a:p>
          <a:p>
            <a:r>
              <a:rPr lang="en-US" dirty="0" smtClean="0"/>
              <a:t> 24:   0 1 1 0 0 0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t="20000"/>
          <a:stretch>
            <a:fillRect/>
          </a:stretch>
        </p:blipFill>
        <p:spPr bwMode="auto">
          <a:xfrm>
            <a:off x="152400" y="228600"/>
            <a:ext cx="77628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" y="1676400"/>
            <a:ext cx="441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16:   0 1 0 0 0 0</a:t>
            </a:r>
          </a:p>
          <a:p>
            <a:r>
              <a:rPr lang="en-US" dirty="0" smtClean="0"/>
              <a:t>-16:  1 1 0 0 0 0</a:t>
            </a:r>
          </a:p>
          <a:p>
            <a:r>
              <a:rPr lang="en-US" dirty="0" smtClean="0"/>
              <a:t> 17:   0 1 0 0 0 1</a:t>
            </a:r>
          </a:p>
          <a:p>
            <a:r>
              <a:rPr lang="en-US" dirty="0" smtClean="0"/>
              <a:t>-17:  1 0 1 1 1 1</a:t>
            </a:r>
          </a:p>
          <a:p>
            <a:r>
              <a:rPr lang="en-US" dirty="0" smtClean="0"/>
              <a:t>30:    0 1 1 1 1 0</a:t>
            </a:r>
          </a:p>
          <a:p>
            <a:r>
              <a:rPr lang="en-US" dirty="0" smtClean="0"/>
              <a:t> 18:   0 1 0 0 1 0</a:t>
            </a:r>
          </a:p>
          <a:p>
            <a:r>
              <a:rPr lang="en-US" dirty="0" smtClean="0"/>
              <a:t>-18:  1 0 1 1 1 0</a:t>
            </a:r>
          </a:p>
          <a:p>
            <a:r>
              <a:rPr lang="en-US" dirty="0" smtClean="0"/>
              <a:t> 24:   0 1 1 0 0 0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798341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414</Words>
  <Application>Microsoft Office PowerPoint</Application>
  <PresentationFormat>On-screen Show (4:3)</PresentationFormat>
  <Paragraphs>291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1 0 1 1 0 0 0 1 1 1 1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1 0 1 1 0 0 0 1 1 1 1</dc:title>
  <dc:creator>Anmar</dc:creator>
  <cp:lastModifiedBy>Anmar</cp:lastModifiedBy>
  <cp:revision>13</cp:revision>
  <dcterms:created xsi:type="dcterms:W3CDTF">2012-11-01T13:29:27Z</dcterms:created>
  <dcterms:modified xsi:type="dcterms:W3CDTF">2012-11-06T18:20:17Z</dcterms:modified>
</cp:coreProperties>
</file>