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9"/>
  </p:notesMasterIdLst>
  <p:handoutMasterIdLst>
    <p:handoutMasterId r:id="rId20"/>
  </p:handoutMasterIdLst>
  <p:sldIdLst>
    <p:sldId id="265" r:id="rId3"/>
    <p:sldId id="289" r:id="rId4"/>
    <p:sldId id="270" r:id="rId5"/>
    <p:sldId id="271" r:id="rId6"/>
    <p:sldId id="274" r:id="rId7"/>
    <p:sldId id="283" r:id="rId8"/>
    <p:sldId id="286" r:id="rId9"/>
    <p:sldId id="290" r:id="rId10"/>
    <p:sldId id="287" r:id="rId11"/>
    <p:sldId id="288" r:id="rId12"/>
    <p:sldId id="292" r:id="rId13"/>
    <p:sldId id="291" r:id="rId14"/>
    <p:sldId id="294" r:id="rId15"/>
    <p:sldId id="295" r:id="rId16"/>
    <p:sldId id="296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-7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5AF8A-69BA-48ED-B94B-84D0D9AECA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1F9DBC-6CFD-42AB-A15C-90049BD099B3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+mj-lt"/>
            </a:rPr>
            <a:t>Acid phosphatase kinetics</a:t>
          </a:r>
          <a:endParaRPr lang="en-US" dirty="0">
            <a:latin typeface="+mj-lt"/>
          </a:endParaRPr>
        </a:p>
      </dgm:t>
    </dgm:pt>
    <dgm:pt modelId="{66E2432B-73E0-4A51-8A06-9A0FDBE35CFB}" type="parTrans" cxnId="{0F865B63-DFB9-4989-9C3F-31FB617488EA}">
      <dgm:prSet/>
      <dgm:spPr/>
      <dgm:t>
        <a:bodyPr/>
        <a:lstStyle/>
        <a:p>
          <a:endParaRPr lang="en-US"/>
        </a:p>
      </dgm:t>
    </dgm:pt>
    <dgm:pt modelId="{5638154F-14BA-4956-B336-AA9D491185E9}" type="sibTrans" cxnId="{0F865B63-DFB9-4989-9C3F-31FB617488EA}">
      <dgm:prSet/>
      <dgm:spPr/>
      <dgm:t>
        <a:bodyPr/>
        <a:lstStyle/>
        <a:p>
          <a:endParaRPr lang="en-US"/>
        </a:p>
      </dgm:t>
    </dgm:pt>
    <dgm:pt modelId="{3E368F1B-64CE-4058-98A5-BF836475C89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Time</a:t>
          </a:r>
          <a:endParaRPr lang="en-US" dirty="0">
            <a:latin typeface="+mj-lt"/>
          </a:endParaRPr>
        </a:p>
      </dgm:t>
    </dgm:pt>
    <dgm:pt modelId="{D04826DC-28B9-4DEF-BADF-2D3CC8DEE2C5}" type="parTrans" cxnId="{DF2E31AC-B884-44BD-B09E-41C9785BB09D}">
      <dgm:prSet/>
      <dgm:spPr/>
      <dgm:t>
        <a:bodyPr/>
        <a:lstStyle/>
        <a:p>
          <a:endParaRPr lang="en-US"/>
        </a:p>
      </dgm:t>
    </dgm:pt>
    <dgm:pt modelId="{CA772CF2-F626-4B9E-AD54-88D787C5760E}" type="sibTrans" cxnId="{DF2E31AC-B884-44BD-B09E-41C9785BB09D}">
      <dgm:prSet/>
      <dgm:spPr/>
      <dgm:t>
        <a:bodyPr/>
        <a:lstStyle/>
        <a:p>
          <a:endParaRPr lang="en-US"/>
        </a:p>
      </dgm:t>
    </dgm:pt>
    <dgm:pt modelId="{4B8FDDEC-632D-47D2-8CE3-9B059971F91D}">
      <dgm:prSet phldrT="[Text]"/>
      <dgm:spPr>
        <a:solidFill>
          <a:schemeClr val="accent1">
            <a:lumMod val="50000"/>
          </a:schemeClr>
        </a:solidFill>
        <a:ln w="76200"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Enzyme concentration</a:t>
          </a:r>
          <a:endParaRPr lang="en-US" dirty="0">
            <a:latin typeface="+mj-lt"/>
          </a:endParaRPr>
        </a:p>
      </dgm:t>
    </dgm:pt>
    <dgm:pt modelId="{2C8EB516-DB2A-41CB-939C-351D6A8AE107}" type="parTrans" cxnId="{537B2CB1-F617-4B61-8AB7-1781E9EAEC64}">
      <dgm:prSet/>
      <dgm:spPr/>
      <dgm:t>
        <a:bodyPr/>
        <a:lstStyle/>
        <a:p>
          <a:endParaRPr lang="en-US"/>
        </a:p>
      </dgm:t>
    </dgm:pt>
    <dgm:pt modelId="{2EEF7F01-2563-4115-B5C7-BD29BC4005E4}" type="sibTrans" cxnId="{537B2CB1-F617-4B61-8AB7-1781E9EAEC64}">
      <dgm:prSet/>
      <dgm:spPr/>
      <dgm:t>
        <a:bodyPr/>
        <a:lstStyle/>
        <a:p>
          <a:endParaRPr lang="en-US"/>
        </a:p>
      </dgm:t>
    </dgm:pt>
    <dgm:pt modelId="{E841278C-29CB-48A9-ADFD-E026F94B9AA4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Substrate concentration</a:t>
          </a:r>
          <a:endParaRPr lang="en-US" dirty="0">
            <a:latin typeface="+mj-lt"/>
          </a:endParaRPr>
        </a:p>
      </dgm:t>
    </dgm:pt>
    <dgm:pt modelId="{3EAB2A4E-53AC-4591-9FBE-E57E6633CF30}" type="parTrans" cxnId="{0448FDB9-414D-4032-BB65-499172064B9F}">
      <dgm:prSet/>
      <dgm:spPr/>
      <dgm:t>
        <a:bodyPr/>
        <a:lstStyle/>
        <a:p>
          <a:endParaRPr lang="en-US"/>
        </a:p>
      </dgm:t>
    </dgm:pt>
    <dgm:pt modelId="{C5DB8F4A-0D15-4CBC-B882-8A8665CD5778}" type="sibTrans" cxnId="{0448FDB9-414D-4032-BB65-499172064B9F}">
      <dgm:prSet/>
      <dgm:spPr/>
      <dgm:t>
        <a:bodyPr/>
        <a:lstStyle/>
        <a:p>
          <a:endParaRPr lang="en-US"/>
        </a:p>
      </dgm:t>
    </dgm:pt>
    <dgm:pt modelId="{86DED3D7-1E61-4CBD-A96F-8FFB589F69F2}">
      <dgm:prSet/>
      <dgm:spPr/>
      <dgm:t>
        <a:bodyPr/>
        <a:lstStyle/>
        <a:p>
          <a:r>
            <a:rPr lang="en-US" dirty="0" smtClean="0">
              <a:latin typeface="+mj-lt"/>
            </a:rPr>
            <a:t>Effect of pH</a:t>
          </a:r>
          <a:endParaRPr lang="en-US" dirty="0">
            <a:latin typeface="+mj-lt"/>
          </a:endParaRPr>
        </a:p>
      </dgm:t>
    </dgm:pt>
    <dgm:pt modelId="{A3F47F06-7DA2-4A9B-9F60-9DB1B20D0CC3}" type="parTrans" cxnId="{B0D8BE5C-6363-4604-8049-C30EC3601F48}">
      <dgm:prSet/>
      <dgm:spPr/>
      <dgm:t>
        <a:bodyPr/>
        <a:lstStyle/>
        <a:p>
          <a:endParaRPr lang="en-US"/>
        </a:p>
      </dgm:t>
    </dgm:pt>
    <dgm:pt modelId="{98A3191A-EBCA-4CF0-9F58-10485182F326}" type="sibTrans" cxnId="{B0D8BE5C-6363-4604-8049-C30EC3601F48}">
      <dgm:prSet/>
      <dgm:spPr/>
      <dgm:t>
        <a:bodyPr/>
        <a:lstStyle/>
        <a:p>
          <a:endParaRPr lang="en-US"/>
        </a:p>
      </dgm:t>
    </dgm:pt>
    <dgm:pt modelId="{67D4BBF1-8D5E-471E-8979-578A1EC3E048}">
      <dgm:prSet/>
      <dgm:spPr/>
      <dgm:t>
        <a:bodyPr/>
        <a:lstStyle/>
        <a:p>
          <a:r>
            <a:rPr lang="en-US" dirty="0" smtClean="0">
              <a:latin typeface="+mj-lt"/>
            </a:rPr>
            <a:t>Effect of inhibitor </a:t>
          </a:r>
          <a:endParaRPr lang="en-US" dirty="0">
            <a:latin typeface="+mj-lt"/>
          </a:endParaRPr>
        </a:p>
      </dgm:t>
    </dgm:pt>
    <dgm:pt modelId="{562D5F1B-2265-4A1D-932D-F14E99103F6C}" type="parTrans" cxnId="{FFF4AECD-8AA4-4321-A66A-C76781952316}">
      <dgm:prSet/>
      <dgm:spPr/>
      <dgm:t>
        <a:bodyPr/>
        <a:lstStyle/>
        <a:p>
          <a:endParaRPr lang="en-US"/>
        </a:p>
      </dgm:t>
    </dgm:pt>
    <dgm:pt modelId="{EF128721-094E-45F1-8E65-71B5B7DE2486}" type="sibTrans" cxnId="{FFF4AECD-8AA4-4321-A66A-C76781952316}">
      <dgm:prSet/>
      <dgm:spPr/>
      <dgm:t>
        <a:bodyPr/>
        <a:lstStyle/>
        <a:p>
          <a:endParaRPr lang="en-US"/>
        </a:p>
      </dgm:t>
    </dgm:pt>
    <dgm:pt modelId="{E5EFF9D3-14C2-49F2-BEFF-4FDB27FC1977}">
      <dgm:prSet/>
      <dgm:spPr>
        <a:ln w="76200">
          <a:solidFill>
            <a:srgbClr val="002060"/>
          </a:solidFill>
        </a:ln>
      </dgm:spPr>
      <dgm:t>
        <a:bodyPr/>
        <a:lstStyle/>
        <a:p>
          <a:r>
            <a:rPr lang="en-US" dirty="0" smtClean="0">
              <a:latin typeface="+mj-lt"/>
            </a:rPr>
            <a:t>Effect of temperature</a:t>
          </a:r>
          <a:endParaRPr lang="en-US" dirty="0">
            <a:latin typeface="+mj-lt"/>
          </a:endParaRPr>
        </a:p>
      </dgm:t>
    </dgm:pt>
    <dgm:pt modelId="{42908F70-4022-42DE-B2D5-2CC69BB7AC47}" type="parTrans" cxnId="{35F1ABBF-0B6A-4CE0-9D73-2B5D7128D163}">
      <dgm:prSet/>
      <dgm:spPr/>
      <dgm:t>
        <a:bodyPr/>
        <a:lstStyle/>
        <a:p>
          <a:endParaRPr lang="en-US"/>
        </a:p>
      </dgm:t>
    </dgm:pt>
    <dgm:pt modelId="{F8522FA0-1D98-41E5-B743-E2A2FEF54986}" type="sibTrans" cxnId="{35F1ABBF-0B6A-4CE0-9D73-2B5D7128D163}">
      <dgm:prSet/>
      <dgm:spPr/>
      <dgm:t>
        <a:bodyPr/>
        <a:lstStyle/>
        <a:p>
          <a:endParaRPr lang="en-US"/>
        </a:p>
      </dgm:t>
    </dgm:pt>
    <dgm:pt modelId="{5EFDA3AD-A150-44E9-A50C-C0086A87BA7E}" type="pres">
      <dgm:prSet presAssocID="{5865AF8A-69BA-48ED-B94B-84D0D9AECA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6CB5C-C575-4C34-9449-8C4309BBF848}" type="pres">
      <dgm:prSet presAssocID="{581F9DBC-6CFD-42AB-A15C-90049BD099B3}" presName="hierRoot1" presStyleCnt="0">
        <dgm:presLayoutVars>
          <dgm:hierBranch val="init"/>
        </dgm:presLayoutVars>
      </dgm:prSet>
      <dgm:spPr/>
    </dgm:pt>
    <dgm:pt modelId="{9C83B18E-C1BA-4BAD-B4D3-BA63C71F22C5}" type="pres">
      <dgm:prSet presAssocID="{581F9DBC-6CFD-42AB-A15C-90049BD099B3}" presName="rootComposite1" presStyleCnt="0"/>
      <dgm:spPr/>
    </dgm:pt>
    <dgm:pt modelId="{2FE78FDC-0625-44FE-B655-3CB321B10C55}" type="pres">
      <dgm:prSet presAssocID="{581F9DBC-6CFD-42AB-A15C-90049BD099B3}" presName="rootText1" presStyleLbl="node0" presStyleIdx="0" presStyleCnt="1" custScaleX="316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0CF694-F75E-4F0E-BA94-9DEA781D53CA}" type="pres">
      <dgm:prSet presAssocID="{581F9DBC-6CFD-42AB-A15C-90049BD099B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709E087-1962-4555-AF6E-B3A5626AA27F}" type="pres">
      <dgm:prSet presAssocID="{581F9DBC-6CFD-42AB-A15C-90049BD099B3}" presName="hierChild2" presStyleCnt="0"/>
      <dgm:spPr/>
    </dgm:pt>
    <dgm:pt modelId="{636CB7CD-EFC6-4BD8-A8AF-B6D83631AE31}" type="pres">
      <dgm:prSet presAssocID="{D04826DC-28B9-4DEF-BADF-2D3CC8DEE2C5}" presName="Name37" presStyleLbl="parChTrans1D2" presStyleIdx="0" presStyleCnt="6"/>
      <dgm:spPr/>
      <dgm:t>
        <a:bodyPr/>
        <a:lstStyle/>
        <a:p>
          <a:endParaRPr lang="en-US"/>
        </a:p>
      </dgm:t>
    </dgm:pt>
    <dgm:pt modelId="{EA013EAE-D515-4555-BA97-85C5803C4BF8}" type="pres">
      <dgm:prSet presAssocID="{3E368F1B-64CE-4058-98A5-BF836475C89D}" presName="hierRoot2" presStyleCnt="0">
        <dgm:presLayoutVars>
          <dgm:hierBranch val="init"/>
        </dgm:presLayoutVars>
      </dgm:prSet>
      <dgm:spPr/>
    </dgm:pt>
    <dgm:pt modelId="{C08ECB12-6E86-4021-9EDC-93299E6ACF1E}" type="pres">
      <dgm:prSet presAssocID="{3E368F1B-64CE-4058-98A5-BF836475C89D}" presName="rootComposite" presStyleCnt="0"/>
      <dgm:spPr/>
    </dgm:pt>
    <dgm:pt modelId="{B80427E5-03AA-49EB-B3D2-CB6057DD03B5}" type="pres">
      <dgm:prSet presAssocID="{3E368F1B-64CE-4058-98A5-BF836475C89D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1B9A82-BEE5-48A1-A7A9-41D70B70D16B}" type="pres">
      <dgm:prSet presAssocID="{3E368F1B-64CE-4058-98A5-BF836475C89D}" presName="rootConnector" presStyleLbl="node2" presStyleIdx="0" presStyleCnt="6"/>
      <dgm:spPr/>
      <dgm:t>
        <a:bodyPr/>
        <a:lstStyle/>
        <a:p>
          <a:endParaRPr lang="en-US"/>
        </a:p>
      </dgm:t>
    </dgm:pt>
    <dgm:pt modelId="{F0E47F77-9862-40BD-BAD2-1D31A3844A27}" type="pres">
      <dgm:prSet presAssocID="{3E368F1B-64CE-4058-98A5-BF836475C89D}" presName="hierChild4" presStyleCnt="0"/>
      <dgm:spPr/>
    </dgm:pt>
    <dgm:pt modelId="{71EE15E5-7708-4FEE-A8FB-817A2826015B}" type="pres">
      <dgm:prSet presAssocID="{3E368F1B-64CE-4058-98A5-BF836475C89D}" presName="hierChild5" presStyleCnt="0"/>
      <dgm:spPr/>
    </dgm:pt>
    <dgm:pt modelId="{478C8ACF-1DA4-478B-85A2-7FE0D2F5C01A}" type="pres">
      <dgm:prSet presAssocID="{2C8EB516-DB2A-41CB-939C-351D6A8AE107}" presName="Name37" presStyleLbl="parChTrans1D2" presStyleIdx="1" presStyleCnt="6"/>
      <dgm:spPr/>
      <dgm:t>
        <a:bodyPr/>
        <a:lstStyle/>
        <a:p>
          <a:endParaRPr lang="en-US"/>
        </a:p>
      </dgm:t>
    </dgm:pt>
    <dgm:pt modelId="{AE53B876-A90F-4BA9-ABFF-F526285C6D94}" type="pres">
      <dgm:prSet presAssocID="{4B8FDDEC-632D-47D2-8CE3-9B059971F91D}" presName="hierRoot2" presStyleCnt="0">
        <dgm:presLayoutVars>
          <dgm:hierBranch val="init"/>
        </dgm:presLayoutVars>
      </dgm:prSet>
      <dgm:spPr/>
    </dgm:pt>
    <dgm:pt modelId="{70615029-DF1E-499A-BEB9-CB52AF1136E9}" type="pres">
      <dgm:prSet presAssocID="{4B8FDDEC-632D-47D2-8CE3-9B059971F91D}" presName="rootComposite" presStyleCnt="0"/>
      <dgm:spPr/>
    </dgm:pt>
    <dgm:pt modelId="{3D2750C3-3D90-4AAB-8007-5BFE5C8FEEDC}" type="pres">
      <dgm:prSet presAssocID="{4B8FDDEC-632D-47D2-8CE3-9B059971F91D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7666B1-321E-445E-B82D-251732D56AB7}" type="pres">
      <dgm:prSet presAssocID="{4B8FDDEC-632D-47D2-8CE3-9B059971F91D}" presName="rootConnector" presStyleLbl="node2" presStyleIdx="1" presStyleCnt="6"/>
      <dgm:spPr/>
      <dgm:t>
        <a:bodyPr/>
        <a:lstStyle/>
        <a:p>
          <a:endParaRPr lang="en-US"/>
        </a:p>
      </dgm:t>
    </dgm:pt>
    <dgm:pt modelId="{926A1E46-CE76-4487-AEEE-C57DEA1B663D}" type="pres">
      <dgm:prSet presAssocID="{4B8FDDEC-632D-47D2-8CE3-9B059971F91D}" presName="hierChild4" presStyleCnt="0"/>
      <dgm:spPr/>
    </dgm:pt>
    <dgm:pt modelId="{07E66EE7-7513-4400-9566-D7EB04A46787}" type="pres">
      <dgm:prSet presAssocID="{4B8FDDEC-632D-47D2-8CE3-9B059971F91D}" presName="hierChild5" presStyleCnt="0"/>
      <dgm:spPr/>
    </dgm:pt>
    <dgm:pt modelId="{837F4E41-7C63-42AB-B5A9-6C148E71E1A7}" type="pres">
      <dgm:prSet presAssocID="{42908F70-4022-42DE-B2D5-2CC69BB7AC47}" presName="Name37" presStyleLbl="parChTrans1D2" presStyleIdx="2" presStyleCnt="6"/>
      <dgm:spPr/>
      <dgm:t>
        <a:bodyPr/>
        <a:lstStyle/>
        <a:p>
          <a:endParaRPr lang="en-US"/>
        </a:p>
      </dgm:t>
    </dgm:pt>
    <dgm:pt modelId="{4D855B59-7920-421C-B8BC-8BC1D8A1B4C6}" type="pres">
      <dgm:prSet presAssocID="{E5EFF9D3-14C2-49F2-BEFF-4FDB27FC1977}" presName="hierRoot2" presStyleCnt="0">
        <dgm:presLayoutVars>
          <dgm:hierBranch val="init"/>
        </dgm:presLayoutVars>
      </dgm:prSet>
      <dgm:spPr/>
    </dgm:pt>
    <dgm:pt modelId="{2F73D358-DA9F-4670-BFA9-23CC75D48365}" type="pres">
      <dgm:prSet presAssocID="{E5EFF9D3-14C2-49F2-BEFF-4FDB27FC1977}" presName="rootComposite" presStyleCnt="0"/>
      <dgm:spPr/>
    </dgm:pt>
    <dgm:pt modelId="{C73D4A30-7E7A-47EF-B49F-7B37B548BD56}" type="pres">
      <dgm:prSet presAssocID="{E5EFF9D3-14C2-49F2-BEFF-4FDB27FC1977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61A7B5-4741-4764-8356-9665F7469484}" type="pres">
      <dgm:prSet presAssocID="{E5EFF9D3-14C2-49F2-BEFF-4FDB27FC1977}" presName="rootConnector" presStyleLbl="node2" presStyleIdx="2" presStyleCnt="6"/>
      <dgm:spPr/>
      <dgm:t>
        <a:bodyPr/>
        <a:lstStyle/>
        <a:p>
          <a:endParaRPr lang="en-US"/>
        </a:p>
      </dgm:t>
    </dgm:pt>
    <dgm:pt modelId="{9CC116F0-AE76-4990-AFDE-8FFDD8C147C6}" type="pres">
      <dgm:prSet presAssocID="{E5EFF9D3-14C2-49F2-BEFF-4FDB27FC1977}" presName="hierChild4" presStyleCnt="0"/>
      <dgm:spPr/>
    </dgm:pt>
    <dgm:pt modelId="{F8E5B070-E0FA-4ACE-B7B0-43810024FB56}" type="pres">
      <dgm:prSet presAssocID="{E5EFF9D3-14C2-49F2-BEFF-4FDB27FC1977}" presName="hierChild5" presStyleCnt="0"/>
      <dgm:spPr/>
    </dgm:pt>
    <dgm:pt modelId="{AF4D32A8-37CA-48B4-BCCD-BF014252D770}" type="pres">
      <dgm:prSet presAssocID="{3EAB2A4E-53AC-4591-9FBE-E57E6633CF30}" presName="Name37" presStyleLbl="parChTrans1D2" presStyleIdx="3" presStyleCnt="6"/>
      <dgm:spPr/>
      <dgm:t>
        <a:bodyPr/>
        <a:lstStyle/>
        <a:p>
          <a:endParaRPr lang="en-US"/>
        </a:p>
      </dgm:t>
    </dgm:pt>
    <dgm:pt modelId="{52A83331-DE10-4E55-9368-6988CFA83A78}" type="pres">
      <dgm:prSet presAssocID="{E841278C-29CB-48A9-ADFD-E026F94B9AA4}" presName="hierRoot2" presStyleCnt="0">
        <dgm:presLayoutVars>
          <dgm:hierBranch val="init"/>
        </dgm:presLayoutVars>
      </dgm:prSet>
      <dgm:spPr/>
    </dgm:pt>
    <dgm:pt modelId="{EB0BA250-CF2B-4C24-AE40-0046C72669DC}" type="pres">
      <dgm:prSet presAssocID="{E841278C-29CB-48A9-ADFD-E026F94B9AA4}" presName="rootComposite" presStyleCnt="0"/>
      <dgm:spPr/>
    </dgm:pt>
    <dgm:pt modelId="{0E615A96-A03A-4E93-994A-9AB174C4581D}" type="pres">
      <dgm:prSet presAssocID="{E841278C-29CB-48A9-ADFD-E026F94B9AA4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60D6DF-3369-41C6-84FA-9E448AB18D4D}" type="pres">
      <dgm:prSet presAssocID="{E841278C-29CB-48A9-ADFD-E026F94B9AA4}" presName="rootConnector" presStyleLbl="node2" presStyleIdx="3" presStyleCnt="6"/>
      <dgm:spPr/>
      <dgm:t>
        <a:bodyPr/>
        <a:lstStyle/>
        <a:p>
          <a:endParaRPr lang="en-US"/>
        </a:p>
      </dgm:t>
    </dgm:pt>
    <dgm:pt modelId="{AC234957-680B-43E4-BCAC-AE3C507BB09D}" type="pres">
      <dgm:prSet presAssocID="{E841278C-29CB-48A9-ADFD-E026F94B9AA4}" presName="hierChild4" presStyleCnt="0"/>
      <dgm:spPr/>
    </dgm:pt>
    <dgm:pt modelId="{275A4618-F9AA-4520-873F-37F2430A645E}" type="pres">
      <dgm:prSet presAssocID="{E841278C-29CB-48A9-ADFD-E026F94B9AA4}" presName="hierChild5" presStyleCnt="0"/>
      <dgm:spPr/>
    </dgm:pt>
    <dgm:pt modelId="{5921131F-C208-462C-A069-54D279F093CA}" type="pres">
      <dgm:prSet presAssocID="{A3F47F06-7DA2-4A9B-9F60-9DB1B20D0CC3}" presName="Name37" presStyleLbl="parChTrans1D2" presStyleIdx="4" presStyleCnt="6"/>
      <dgm:spPr/>
      <dgm:t>
        <a:bodyPr/>
        <a:lstStyle/>
        <a:p>
          <a:endParaRPr lang="en-US"/>
        </a:p>
      </dgm:t>
    </dgm:pt>
    <dgm:pt modelId="{55ADC992-248A-4B9B-9DC7-E878B5D40656}" type="pres">
      <dgm:prSet presAssocID="{86DED3D7-1E61-4CBD-A96F-8FFB589F69F2}" presName="hierRoot2" presStyleCnt="0">
        <dgm:presLayoutVars>
          <dgm:hierBranch val="init"/>
        </dgm:presLayoutVars>
      </dgm:prSet>
      <dgm:spPr/>
    </dgm:pt>
    <dgm:pt modelId="{5EE08C5C-7E4D-4C5F-B163-1E4048AA937D}" type="pres">
      <dgm:prSet presAssocID="{86DED3D7-1E61-4CBD-A96F-8FFB589F69F2}" presName="rootComposite" presStyleCnt="0"/>
      <dgm:spPr/>
    </dgm:pt>
    <dgm:pt modelId="{51D34D70-DAC3-467C-92E1-D8E44ED704A6}" type="pres">
      <dgm:prSet presAssocID="{86DED3D7-1E61-4CBD-A96F-8FFB589F69F2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1C1973-5E3C-4749-AD68-958F2E571164}" type="pres">
      <dgm:prSet presAssocID="{86DED3D7-1E61-4CBD-A96F-8FFB589F69F2}" presName="rootConnector" presStyleLbl="node2" presStyleIdx="4" presStyleCnt="6"/>
      <dgm:spPr/>
      <dgm:t>
        <a:bodyPr/>
        <a:lstStyle/>
        <a:p>
          <a:endParaRPr lang="en-US"/>
        </a:p>
      </dgm:t>
    </dgm:pt>
    <dgm:pt modelId="{233F3371-BDB2-4066-8CBB-27BC5962A3D4}" type="pres">
      <dgm:prSet presAssocID="{86DED3D7-1E61-4CBD-A96F-8FFB589F69F2}" presName="hierChild4" presStyleCnt="0"/>
      <dgm:spPr/>
    </dgm:pt>
    <dgm:pt modelId="{4D9FF0C8-A38C-434D-816E-6505680AC146}" type="pres">
      <dgm:prSet presAssocID="{86DED3D7-1E61-4CBD-A96F-8FFB589F69F2}" presName="hierChild5" presStyleCnt="0"/>
      <dgm:spPr/>
    </dgm:pt>
    <dgm:pt modelId="{A4301389-B4D7-46D9-981E-2F18EA191A19}" type="pres">
      <dgm:prSet presAssocID="{562D5F1B-2265-4A1D-932D-F14E99103F6C}" presName="Name37" presStyleLbl="parChTrans1D2" presStyleIdx="5" presStyleCnt="6"/>
      <dgm:spPr/>
      <dgm:t>
        <a:bodyPr/>
        <a:lstStyle/>
        <a:p>
          <a:endParaRPr lang="en-US"/>
        </a:p>
      </dgm:t>
    </dgm:pt>
    <dgm:pt modelId="{422A6488-DAFD-4C83-A43A-6F86ADE6A504}" type="pres">
      <dgm:prSet presAssocID="{67D4BBF1-8D5E-471E-8979-578A1EC3E048}" presName="hierRoot2" presStyleCnt="0">
        <dgm:presLayoutVars>
          <dgm:hierBranch val="init"/>
        </dgm:presLayoutVars>
      </dgm:prSet>
      <dgm:spPr/>
    </dgm:pt>
    <dgm:pt modelId="{A3E69DE4-879E-4A86-A37B-138BD2CA8C64}" type="pres">
      <dgm:prSet presAssocID="{67D4BBF1-8D5E-471E-8979-578A1EC3E048}" presName="rootComposite" presStyleCnt="0"/>
      <dgm:spPr/>
    </dgm:pt>
    <dgm:pt modelId="{FBC1E6D3-6138-4564-8C20-6C575791D6E6}" type="pres">
      <dgm:prSet presAssocID="{67D4BBF1-8D5E-471E-8979-578A1EC3E048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BE1C4-A290-4BBF-AFFA-6A02216574E6}" type="pres">
      <dgm:prSet presAssocID="{67D4BBF1-8D5E-471E-8979-578A1EC3E048}" presName="rootConnector" presStyleLbl="node2" presStyleIdx="5" presStyleCnt="6"/>
      <dgm:spPr/>
      <dgm:t>
        <a:bodyPr/>
        <a:lstStyle/>
        <a:p>
          <a:endParaRPr lang="en-US"/>
        </a:p>
      </dgm:t>
    </dgm:pt>
    <dgm:pt modelId="{FE43E378-B660-4E14-BF79-F3595ECEAB0E}" type="pres">
      <dgm:prSet presAssocID="{67D4BBF1-8D5E-471E-8979-578A1EC3E048}" presName="hierChild4" presStyleCnt="0"/>
      <dgm:spPr/>
    </dgm:pt>
    <dgm:pt modelId="{996277A8-B997-4E93-9C20-8C14A4B14AB0}" type="pres">
      <dgm:prSet presAssocID="{67D4BBF1-8D5E-471E-8979-578A1EC3E048}" presName="hierChild5" presStyleCnt="0"/>
      <dgm:spPr/>
    </dgm:pt>
    <dgm:pt modelId="{81CADACD-F972-42A0-A458-124CFEB62C22}" type="pres">
      <dgm:prSet presAssocID="{581F9DBC-6CFD-42AB-A15C-90049BD099B3}" presName="hierChild3" presStyleCnt="0"/>
      <dgm:spPr/>
    </dgm:pt>
  </dgm:ptLst>
  <dgm:cxnLst>
    <dgm:cxn modelId="{30F86578-F8A3-4904-9CD4-A4866344FF4A}" type="presOf" srcId="{86DED3D7-1E61-4CBD-A96F-8FFB589F69F2}" destId="{51D34D70-DAC3-467C-92E1-D8E44ED704A6}" srcOrd="0" destOrd="0" presId="urn:microsoft.com/office/officeart/2005/8/layout/orgChart1"/>
    <dgm:cxn modelId="{B1A76CB7-F2EC-411C-A5C2-5C34B739F89D}" type="presOf" srcId="{E5EFF9D3-14C2-49F2-BEFF-4FDB27FC1977}" destId="{4A61A7B5-4741-4764-8356-9665F7469484}" srcOrd="1" destOrd="0" presId="urn:microsoft.com/office/officeart/2005/8/layout/orgChart1"/>
    <dgm:cxn modelId="{7BE844ED-5DED-4AED-96A5-4CE42A206732}" type="presOf" srcId="{562D5F1B-2265-4A1D-932D-F14E99103F6C}" destId="{A4301389-B4D7-46D9-981E-2F18EA191A19}" srcOrd="0" destOrd="0" presId="urn:microsoft.com/office/officeart/2005/8/layout/orgChart1"/>
    <dgm:cxn modelId="{AC37FB87-091A-4F65-9275-E3F24B9A91C6}" type="presOf" srcId="{42908F70-4022-42DE-B2D5-2CC69BB7AC47}" destId="{837F4E41-7C63-42AB-B5A9-6C148E71E1A7}" srcOrd="0" destOrd="0" presId="urn:microsoft.com/office/officeart/2005/8/layout/orgChart1"/>
    <dgm:cxn modelId="{611BA59E-A547-4975-920E-7F02C9345BB6}" type="presOf" srcId="{2C8EB516-DB2A-41CB-939C-351D6A8AE107}" destId="{478C8ACF-1DA4-478B-85A2-7FE0D2F5C01A}" srcOrd="0" destOrd="0" presId="urn:microsoft.com/office/officeart/2005/8/layout/orgChart1"/>
    <dgm:cxn modelId="{F284E3A2-9866-46F3-970A-FF4673E3C655}" type="presOf" srcId="{A3F47F06-7DA2-4A9B-9F60-9DB1B20D0CC3}" destId="{5921131F-C208-462C-A069-54D279F093CA}" srcOrd="0" destOrd="0" presId="urn:microsoft.com/office/officeart/2005/8/layout/orgChart1"/>
    <dgm:cxn modelId="{C7C021EF-3860-4288-9531-C6184FE941D2}" type="presOf" srcId="{581F9DBC-6CFD-42AB-A15C-90049BD099B3}" destId="{2FE78FDC-0625-44FE-B655-3CB321B10C55}" srcOrd="0" destOrd="0" presId="urn:microsoft.com/office/officeart/2005/8/layout/orgChart1"/>
    <dgm:cxn modelId="{840916DB-EF1C-47AE-B374-07BD9D2E6F61}" type="presOf" srcId="{4B8FDDEC-632D-47D2-8CE3-9B059971F91D}" destId="{DB7666B1-321E-445E-B82D-251732D56AB7}" srcOrd="1" destOrd="0" presId="urn:microsoft.com/office/officeart/2005/8/layout/orgChart1"/>
    <dgm:cxn modelId="{103FB154-E95A-46FC-8059-159DB408E353}" type="presOf" srcId="{67D4BBF1-8D5E-471E-8979-578A1EC3E048}" destId="{8E3BE1C4-A290-4BBF-AFFA-6A02216574E6}" srcOrd="1" destOrd="0" presId="urn:microsoft.com/office/officeart/2005/8/layout/orgChart1"/>
    <dgm:cxn modelId="{B501AEF0-D002-4565-A678-4E216831F2F2}" type="presOf" srcId="{4B8FDDEC-632D-47D2-8CE3-9B059971F91D}" destId="{3D2750C3-3D90-4AAB-8007-5BFE5C8FEEDC}" srcOrd="0" destOrd="0" presId="urn:microsoft.com/office/officeart/2005/8/layout/orgChart1"/>
    <dgm:cxn modelId="{CF0ADC78-81A4-40B2-BC5A-3F105BB67491}" type="presOf" srcId="{3E368F1B-64CE-4058-98A5-BF836475C89D}" destId="{B80427E5-03AA-49EB-B3D2-CB6057DD03B5}" srcOrd="0" destOrd="0" presId="urn:microsoft.com/office/officeart/2005/8/layout/orgChart1"/>
    <dgm:cxn modelId="{F920A340-C0E4-4E91-8609-1E7E2AD4A17F}" type="presOf" srcId="{5865AF8A-69BA-48ED-B94B-84D0D9AECA0E}" destId="{5EFDA3AD-A150-44E9-A50C-C0086A87BA7E}" srcOrd="0" destOrd="0" presId="urn:microsoft.com/office/officeart/2005/8/layout/orgChart1"/>
    <dgm:cxn modelId="{2CE518B9-2F81-40E7-8156-52600382A465}" type="presOf" srcId="{581F9DBC-6CFD-42AB-A15C-90049BD099B3}" destId="{0A0CF694-F75E-4F0E-BA94-9DEA781D53CA}" srcOrd="1" destOrd="0" presId="urn:microsoft.com/office/officeart/2005/8/layout/orgChart1"/>
    <dgm:cxn modelId="{71243D44-E2D9-4D4F-AD63-183EC5BE881F}" type="presOf" srcId="{67D4BBF1-8D5E-471E-8979-578A1EC3E048}" destId="{FBC1E6D3-6138-4564-8C20-6C575791D6E6}" srcOrd="0" destOrd="0" presId="urn:microsoft.com/office/officeart/2005/8/layout/orgChart1"/>
    <dgm:cxn modelId="{2B7DF3C2-19EC-4C41-A000-C9B6D9E6F98E}" type="presOf" srcId="{E841278C-29CB-48A9-ADFD-E026F94B9AA4}" destId="{0E615A96-A03A-4E93-994A-9AB174C4581D}" srcOrd="0" destOrd="0" presId="urn:microsoft.com/office/officeart/2005/8/layout/orgChart1"/>
    <dgm:cxn modelId="{FFF4AECD-8AA4-4321-A66A-C76781952316}" srcId="{581F9DBC-6CFD-42AB-A15C-90049BD099B3}" destId="{67D4BBF1-8D5E-471E-8979-578A1EC3E048}" srcOrd="5" destOrd="0" parTransId="{562D5F1B-2265-4A1D-932D-F14E99103F6C}" sibTransId="{EF128721-094E-45F1-8E65-71B5B7DE2486}"/>
    <dgm:cxn modelId="{0448FDB9-414D-4032-BB65-499172064B9F}" srcId="{581F9DBC-6CFD-42AB-A15C-90049BD099B3}" destId="{E841278C-29CB-48A9-ADFD-E026F94B9AA4}" srcOrd="3" destOrd="0" parTransId="{3EAB2A4E-53AC-4591-9FBE-E57E6633CF30}" sibTransId="{C5DB8F4A-0D15-4CBC-B882-8A8665CD5778}"/>
    <dgm:cxn modelId="{53A0012D-476D-480A-AE69-C7A6D3E6D161}" type="presOf" srcId="{3EAB2A4E-53AC-4591-9FBE-E57E6633CF30}" destId="{AF4D32A8-37CA-48B4-BCCD-BF014252D770}" srcOrd="0" destOrd="0" presId="urn:microsoft.com/office/officeart/2005/8/layout/orgChart1"/>
    <dgm:cxn modelId="{B7898185-384E-4520-BA4A-74FC90BD1E34}" type="presOf" srcId="{3E368F1B-64CE-4058-98A5-BF836475C89D}" destId="{641B9A82-BEE5-48A1-A7A9-41D70B70D16B}" srcOrd="1" destOrd="0" presId="urn:microsoft.com/office/officeart/2005/8/layout/orgChart1"/>
    <dgm:cxn modelId="{E88F8B8A-2199-4CAB-9436-60B0558D353A}" type="presOf" srcId="{86DED3D7-1E61-4CBD-A96F-8FFB589F69F2}" destId="{C31C1973-5E3C-4749-AD68-958F2E571164}" srcOrd="1" destOrd="0" presId="urn:microsoft.com/office/officeart/2005/8/layout/orgChart1"/>
    <dgm:cxn modelId="{B0D8BE5C-6363-4604-8049-C30EC3601F48}" srcId="{581F9DBC-6CFD-42AB-A15C-90049BD099B3}" destId="{86DED3D7-1E61-4CBD-A96F-8FFB589F69F2}" srcOrd="4" destOrd="0" parTransId="{A3F47F06-7DA2-4A9B-9F60-9DB1B20D0CC3}" sibTransId="{98A3191A-EBCA-4CF0-9F58-10485182F326}"/>
    <dgm:cxn modelId="{4A81E76E-66FC-4037-A2F7-124029E2FCC3}" type="presOf" srcId="{D04826DC-28B9-4DEF-BADF-2D3CC8DEE2C5}" destId="{636CB7CD-EFC6-4BD8-A8AF-B6D83631AE31}" srcOrd="0" destOrd="0" presId="urn:microsoft.com/office/officeart/2005/8/layout/orgChart1"/>
    <dgm:cxn modelId="{35F1ABBF-0B6A-4CE0-9D73-2B5D7128D163}" srcId="{581F9DBC-6CFD-42AB-A15C-90049BD099B3}" destId="{E5EFF9D3-14C2-49F2-BEFF-4FDB27FC1977}" srcOrd="2" destOrd="0" parTransId="{42908F70-4022-42DE-B2D5-2CC69BB7AC47}" sibTransId="{F8522FA0-1D98-41E5-B743-E2A2FEF54986}"/>
    <dgm:cxn modelId="{537B2CB1-F617-4B61-8AB7-1781E9EAEC64}" srcId="{581F9DBC-6CFD-42AB-A15C-90049BD099B3}" destId="{4B8FDDEC-632D-47D2-8CE3-9B059971F91D}" srcOrd="1" destOrd="0" parTransId="{2C8EB516-DB2A-41CB-939C-351D6A8AE107}" sibTransId="{2EEF7F01-2563-4115-B5C7-BD29BC4005E4}"/>
    <dgm:cxn modelId="{DF2E31AC-B884-44BD-B09E-41C9785BB09D}" srcId="{581F9DBC-6CFD-42AB-A15C-90049BD099B3}" destId="{3E368F1B-64CE-4058-98A5-BF836475C89D}" srcOrd="0" destOrd="0" parTransId="{D04826DC-28B9-4DEF-BADF-2D3CC8DEE2C5}" sibTransId="{CA772CF2-F626-4B9E-AD54-88D787C5760E}"/>
    <dgm:cxn modelId="{0F865B63-DFB9-4989-9C3F-31FB617488EA}" srcId="{5865AF8A-69BA-48ED-B94B-84D0D9AECA0E}" destId="{581F9DBC-6CFD-42AB-A15C-90049BD099B3}" srcOrd="0" destOrd="0" parTransId="{66E2432B-73E0-4A51-8A06-9A0FDBE35CFB}" sibTransId="{5638154F-14BA-4956-B336-AA9D491185E9}"/>
    <dgm:cxn modelId="{B22DACFE-4B57-4D0C-A52E-E2A1CF671CA7}" type="presOf" srcId="{E5EFF9D3-14C2-49F2-BEFF-4FDB27FC1977}" destId="{C73D4A30-7E7A-47EF-B49F-7B37B548BD56}" srcOrd="0" destOrd="0" presId="urn:microsoft.com/office/officeart/2005/8/layout/orgChart1"/>
    <dgm:cxn modelId="{2418A2CB-57C7-4AA4-9563-B94DC04715BE}" type="presOf" srcId="{E841278C-29CB-48A9-ADFD-E026F94B9AA4}" destId="{CF60D6DF-3369-41C6-84FA-9E448AB18D4D}" srcOrd="1" destOrd="0" presId="urn:microsoft.com/office/officeart/2005/8/layout/orgChart1"/>
    <dgm:cxn modelId="{E7D42A41-6AAE-419B-8BE3-6C393A96A0E9}" type="presParOf" srcId="{5EFDA3AD-A150-44E9-A50C-C0086A87BA7E}" destId="{E566CB5C-C575-4C34-9449-8C4309BBF848}" srcOrd="0" destOrd="0" presId="urn:microsoft.com/office/officeart/2005/8/layout/orgChart1"/>
    <dgm:cxn modelId="{83F469F4-DC2E-4275-BE2A-50E04BBDB383}" type="presParOf" srcId="{E566CB5C-C575-4C34-9449-8C4309BBF848}" destId="{9C83B18E-C1BA-4BAD-B4D3-BA63C71F22C5}" srcOrd="0" destOrd="0" presId="urn:microsoft.com/office/officeart/2005/8/layout/orgChart1"/>
    <dgm:cxn modelId="{5863D1B9-22D9-444A-B1DC-68308143EE9C}" type="presParOf" srcId="{9C83B18E-C1BA-4BAD-B4D3-BA63C71F22C5}" destId="{2FE78FDC-0625-44FE-B655-3CB321B10C55}" srcOrd="0" destOrd="0" presId="urn:microsoft.com/office/officeart/2005/8/layout/orgChart1"/>
    <dgm:cxn modelId="{766EEC6F-537F-415F-8ED2-2869F91F6EAA}" type="presParOf" srcId="{9C83B18E-C1BA-4BAD-B4D3-BA63C71F22C5}" destId="{0A0CF694-F75E-4F0E-BA94-9DEA781D53CA}" srcOrd="1" destOrd="0" presId="urn:microsoft.com/office/officeart/2005/8/layout/orgChart1"/>
    <dgm:cxn modelId="{94F35B3A-BA9F-419D-AA3B-49A2A95CF434}" type="presParOf" srcId="{E566CB5C-C575-4C34-9449-8C4309BBF848}" destId="{1709E087-1962-4555-AF6E-B3A5626AA27F}" srcOrd="1" destOrd="0" presId="urn:microsoft.com/office/officeart/2005/8/layout/orgChart1"/>
    <dgm:cxn modelId="{EBC5AA57-8A54-427F-AC7A-B4C4EF3A88D6}" type="presParOf" srcId="{1709E087-1962-4555-AF6E-B3A5626AA27F}" destId="{636CB7CD-EFC6-4BD8-A8AF-B6D83631AE31}" srcOrd="0" destOrd="0" presId="urn:microsoft.com/office/officeart/2005/8/layout/orgChart1"/>
    <dgm:cxn modelId="{A7A403C7-4986-4B9F-BD2B-C79709E4E1F4}" type="presParOf" srcId="{1709E087-1962-4555-AF6E-B3A5626AA27F}" destId="{EA013EAE-D515-4555-BA97-85C5803C4BF8}" srcOrd="1" destOrd="0" presId="urn:microsoft.com/office/officeart/2005/8/layout/orgChart1"/>
    <dgm:cxn modelId="{9B9F3A03-9966-4DE3-A044-F45FA6C5E7EF}" type="presParOf" srcId="{EA013EAE-D515-4555-BA97-85C5803C4BF8}" destId="{C08ECB12-6E86-4021-9EDC-93299E6ACF1E}" srcOrd="0" destOrd="0" presId="urn:microsoft.com/office/officeart/2005/8/layout/orgChart1"/>
    <dgm:cxn modelId="{4F3EE47C-1303-4DC2-9B75-2C85C85D85AC}" type="presParOf" srcId="{C08ECB12-6E86-4021-9EDC-93299E6ACF1E}" destId="{B80427E5-03AA-49EB-B3D2-CB6057DD03B5}" srcOrd="0" destOrd="0" presId="urn:microsoft.com/office/officeart/2005/8/layout/orgChart1"/>
    <dgm:cxn modelId="{85F5A36D-E260-4377-B123-62CD4A620AD1}" type="presParOf" srcId="{C08ECB12-6E86-4021-9EDC-93299E6ACF1E}" destId="{641B9A82-BEE5-48A1-A7A9-41D70B70D16B}" srcOrd="1" destOrd="0" presId="urn:microsoft.com/office/officeart/2005/8/layout/orgChart1"/>
    <dgm:cxn modelId="{AD3263F5-56C3-4417-8868-D5E94E3E055F}" type="presParOf" srcId="{EA013EAE-D515-4555-BA97-85C5803C4BF8}" destId="{F0E47F77-9862-40BD-BAD2-1D31A3844A27}" srcOrd="1" destOrd="0" presId="urn:microsoft.com/office/officeart/2005/8/layout/orgChart1"/>
    <dgm:cxn modelId="{F1769050-1AF6-4964-96F3-B1EDD67567F2}" type="presParOf" srcId="{EA013EAE-D515-4555-BA97-85C5803C4BF8}" destId="{71EE15E5-7708-4FEE-A8FB-817A2826015B}" srcOrd="2" destOrd="0" presId="urn:microsoft.com/office/officeart/2005/8/layout/orgChart1"/>
    <dgm:cxn modelId="{6796D7A0-F8A2-457B-B470-C4CDF7E556D7}" type="presParOf" srcId="{1709E087-1962-4555-AF6E-B3A5626AA27F}" destId="{478C8ACF-1DA4-478B-85A2-7FE0D2F5C01A}" srcOrd="2" destOrd="0" presId="urn:microsoft.com/office/officeart/2005/8/layout/orgChart1"/>
    <dgm:cxn modelId="{13329F34-2BE2-4844-BE34-CB7087AD61DB}" type="presParOf" srcId="{1709E087-1962-4555-AF6E-B3A5626AA27F}" destId="{AE53B876-A90F-4BA9-ABFF-F526285C6D94}" srcOrd="3" destOrd="0" presId="urn:microsoft.com/office/officeart/2005/8/layout/orgChart1"/>
    <dgm:cxn modelId="{EFF06E29-9863-4E86-BF4F-7A0C278A8AEC}" type="presParOf" srcId="{AE53B876-A90F-4BA9-ABFF-F526285C6D94}" destId="{70615029-DF1E-499A-BEB9-CB52AF1136E9}" srcOrd="0" destOrd="0" presId="urn:microsoft.com/office/officeart/2005/8/layout/orgChart1"/>
    <dgm:cxn modelId="{0042A1DB-6995-4276-A889-1DAE2BC35917}" type="presParOf" srcId="{70615029-DF1E-499A-BEB9-CB52AF1136E9}" destId="{3D2750C3-3D90-4AAB-8007-5BFE5C8FEEDC}" srcOrd="0" destOrd="0" presId="urn:microsoft.com/office/officeart/2005/8/layout/orgChart1"/>
    <dgm:cxn modelId="{1E6B1145-D42A-41D1-ADFA-AB1B09066967}" type="presParOf" srcId="{70615029-DF1E-499A-BEB9-CB52AF1136E9}" destId="{DB7666B1-321E-445E-B82D-251732D56AB7}" srcOrd="1" destOrd="0" presId="urn:microsoft.com/office/officeart/2005/8/layout/orgChart1"/>
    <dgm:cxn modelId="{432355A1-54BB-47B3-A5C6-9604AF3F04CC}" type="presParOf" srcId="{AE53B876-A90F-4BA9-ABFF-F526285C6D94}" destId="{926A1E46-CE76-4487-AEEE-C57DEA1B663D}" srcOrd="1" destOrd="0" presId="urn:microsoft.com/office/officeart/2005/8/layout/orgChart1"/>
    <dgm:cxn modelId="{41EAF73C-F18A-456B-BD0E-6F140BCB0294}" type="presParOf" srcId="{AE53B876-A90F-4BA9-ABFF-F526285C6D94}" destId="{07E66EE7-7513-4400-9566-D7EB04A46787}" srcOrd="2" destOrd="0" presId="urn:microsoft.com/office/officeart/2005/8/layout/orgChart1"/>
    <dgm:cxn modelId="{5BC48796-1949-47DA-8DAF-267EC0145C78}" type="presParOf" srcId="{1709E087-1962-4555-AF6E-B3A5626AA27F}" destId="{837F4E41-7C63-42AB-B5A9-6C148E71E1A7}" srcOrd="4" destOrd="0" presId="urn:microsoft.com/office/officeart/2005/8/layout/orgChart1"/>
    <dgm:cxn modelId="{BD4E0D6C-CA4A-4682-B024-48268994C5F5}" type="presParOf" srcId="{1709E087-1962-4555-AF6E-B3A5626AA27F}" destId="{4D855B59-7920-421C-B8BC-8BC1D8A1B4C6}" srcOrd="5" destOrd="0" presId="urn:microsoft.com/office/officeart/2005/8/layout/orgChart1"/>
    <dgm:cxn modelId="{E26B3329-DD63-4ECB-88CC-41A10F96C6DF}" type="presParOf" srcId="{4D855B59-7920-421C-B8BC-8BC1D8A1B4C6}" destId="{2F73D358-DA9F-4670-BFA9-23CC75D48365}" srcOrd="0" destOrd="0" presId="urn:microsoft.com/office/officeart/2005/8/layout/orgChart1"/>
    <dgm:cxn modelId="{697F0F3C-2609-404F-B35D-0368B38AE6EF}" type="presParOf" srcId="{2F73D358-DA9F-4670-BFA9-23CC75D48365}" destId="{C73D4A30-7E7A-47EF-B49F-7B37B548BD56}" srcOrd="0" destOrd="0" presId="urn:microsoft.com/office/officeart/2005/8/layout/orgChart1"/>
    <dgm:cxn modelId="{35A5C43D-EB9D-4657-BBC7-859A28FE3DCB}" type="presParOf" srcId="{2F73D358-DA9F-4670-BFA9-23CC75D48365}" destId="{4A61A7B5-4741-4764-8356-9665F7469484}" srcOrd="1" destOrd="0" presId="urn:microsoft.com/office/officeart/2005/8/layout/orgChart1"/>
    <dgm:cxn modelId="{E159ED4A-E3A0-47C5-A2AF-CD722BE22599}" type="presParOf" srcId="{4D855B59-7920-421C-B8BC-8BC1D8A1B4C6}" destId="{9CC116F0-AE76-4990-AFDE-8FFDD8C147C6}" srcOrd="1" destOrd="0" presId="urn:microsoft.com/office/officeart/2005/8/layout/orgChart1"/>
    <dgm:cxn modelId="{87370E18-A540-4F14-A706-43724C58A2C1}" type="presParOf" srcId="{4D855B59-7920-421C-B8BC-8BC1D8A1B4C6}" destId="{F8E5B070-E0FA-4ACE-B7B0-43810024FB56}" srcOrd="2" destOrd="0" presId="urn:microsoft.com/office/officeart/2005/8/layout/orgChart1"/>
    <dgm:cxn modelId="{E7168EC1-4961-40B2-8D03-88AC1F04FCF1}" type="presParOf" srcId="{1709E087-1962-4555-AF6E-B3A5626AA27F}" destId="{AF4D32A8-37CA-48B4-BCCD-BF014252D770}" srcOrd="6" destOrd="0" presId="urn:microsoft.com/office/officeart/2005/8/layout/orgChart1"/>
    <dgm:cxn modelId="{484FCFEF-7C95-4908-93F4-8E0C6A431B20}" type="presParOf" srcId="{1709E087-1962-4555-AF6E-B3A5626AA27F}" destId="{52A83331-DE10-4E55-9368-6988CFA83A78}" srcOrd="7" destOrd="0" presId="urn:microsoft.com/office/officeart/2005/8/layout/orgChart1"/>
    <dgm:cxn modelId="{5511D2F8-1825-4970-BDDB-927526FF2747}" type="presParOf" srcId="{52A83331-DE10-4E55-9368-6988CFA83A78}" destId="{EB0BA250-CF2B-4C24-AE40-0046C72669DC}" srcOrd="0" destOrd="0" presId="urn:microsoft.com/office/officeart/2005/8/layout/orgChart1"/>
    <dgm:cxn modelId="{1EBBA925-BFD2-413B-8242-392AEAE8D645}" type="presParOf" srcId="{EB0BA250-CF2B-4C24-AE40-0046C72669DC}" destId="{0E615A96-A03A-4E93-994A-9AB174C4581D}" srcOrd="0" destOrd="0" presId="urn:microsoft.com/office/officeart/2005/8/layout/orgChart1"/>
    <dgm:cxn modelId="{81EE7AA4-614B-47CB-99B4-1C95D1ABAFA6}" type="presParOf" srcId="{EB0BA250-CF2B-4C24-AE40-0046C72669DC}" destId="{CF60D6DF-3369-41C6-84FA-9E448AB18D4D}" srcOrd="1" destOrd="0" presId="urn:microsoft.com/office/officeart/2005/8/layout/orgChart1"/>
    <dgm:cxn modelId="{688F97A6-ADEF-4B0C-8023-8C705720D357}" type="presParOf" srcId="{52A83331-DE10-4E55-9368-6988CFA83A78}" destId="{AC234957-680B-43E4-BCAC-AE3C507BB09D}" srcOrd="1" destOrd="0" presId="urn:microsoft.com/office/officeart/2005/8/layout/orgChart1"/>
    <dgm:cxn modelId="{11EB73B9-5BD5-4FA8-B26F-C736BB73F409}" type="presParOf" srcId="{52A83331-DE10-4E55-9368-6988CFA83A78}" destId="{275A4618-F9AA-4520-873F-37F2430A645E}" srcOrd="2" destOrd="0" presId="urn:microsoft.com/office/officeart/2005/8/layout/orgChart1"/>
    <dgm:cxn modelId="{2B430D92-F973-4E25-9347-5EDD35A7DDB2}" type="presParOf" srcId="{1709E087-1962-4555-AF6E-B3A5626AA27F}" destId="{5921131F-C208-462C-A069-54D279F093CA}" srcOrd="8" destOrd="0" presId="urn:microsoft.com/office/officeart/2005/8/layout/orgChart1"/>
    <dgm:cxn modelId="{3F6D71B4-6F09-4515-8667-1FDE2CD7FA8C}" type="presParOf" srcId="{1709E087-1962-4555-AF6E-B3A5626AA27F}" destId="{55ADC992-248A-4B9B-9DC7-E878B5D40656}" srcOrd="9" destOrd="0" presId="urn:microsoft.com/office/officeart/2005/8/layout/orgChart1"/>
    <dgm:cxn modelId="{C1051A34-9320-48FC-8946-3394529F0927}" type="presParOf" srcId="{55ADC992-248A-4B9B-9DC7-E878B5D40656}" destId="{5EE08C5C-7E4D-4C5F-B163-1E4048AA937D}" srcOrd="0" destOrd="0" presId="urn:microsoft.com/office/officeart/2005/8/layout/orgChart1"/>
    <dgm:cxn modelId="{7C5F0E8D-58A5-46D6-9911-83E32F5114DD}" type="presParOf" srcId="{5EE08C5C-7E4D-4C5F-B163-1E4048AA937D}" destId="{51D34D70-DAC3-467C-92E1-D8E44ED704A6}" srcOrd="0" destOrd="0" presId="urn:microsoft.com/office/officeart/2005/8/layout/orgChart1"/>
    <dgm:cxn modelId="{83BA498E-FB39-446E-8FEA-21F161EC7069}" type="presParOf" srcId="{5EE08C5C-7E4D-4C5F-B163-1E4048AA937D}" destId="{C31C1973-5E3C-4749-AD68-958F2E571164}" srcOrd="1" destOrd="0" presId="urn:microsoft.com/office/officeart/2005/8/layout/orgChart1"/>
    <dgm:cxn modelId="{D61CB842-D2E7-4DA5-B712-37C3FE377333}" type="presParOf" srcId="{55ADC992-248A-4B9B-9DC7-E878B5D40656}" destId="{233F3371-BDB2-4066-8CBB-27BC5962A3D4}" srcOrd="1" destOrd="0" presId="urn:microsoft.com/office/officeart/2005/8/layout/orgChart1"/>
    <dgm:cxn modelId="{81A48A7F-8CED-498B-8F05-7ADBA5A4544D}" type="presParOf" srcId="{55ADC992-248A-4B9B-9DC7-E878B5D40656}" destId="{4D9FF0C8-A38C-434D-816E-6505680AC146}" srcOrd="2" destOrd="0" presId="urn:microsoft.com/office/officeart/2005/8/layout/orgChart1"/>
    <dgm:cxn modelId="{44DE2676-7568-4DB1-867E-7B95B8C2630A}" type="presParOf" srcId="{1709E087-1962-4555-AF6E-B3A5626AA27F}" destId="{A4301389-B4D7-46D9-981E-2F18EA191A19}" srcOrd="10" destOrd="0" presId="urn:microsoft.com/office/officeart/2005/8/layout/orgChart1"/>
    <dgm:cxn modelId="{0FFA88BC-FC33-4D82-9BB1-51EDBAF28724}" type="presParOf" srcId="{1709E087-1962-4555-AF6E-B3A5626AA27F}" destId="{422A6488-DAFD-4C83-A43A-6F86ADE6A504}" srcOrd="11" destOrd="0" presId="urn:microsoft.com/office/officeart/2005/8/layout/orgChart1"/>
    <dgm:cxn modelId="{06B611C3-BB0C-4589-A22B-87FB50F95B04}" type="presParOf" srcId="{422A6488-DAFD-4C83-A43A-6F86ADE6A504}" destId="{A3E69DE4-879E-4A86-A37B-138BD2CA8C64}" srcOrd="0" destOrd="0" presId="urn:microsoft.com/office/officeart/2005/8/layout/orgChart1"/>
    <dgm:cxn modelId="{918F5752-0E8B-4943-B445-C457063ACA0E}" type="presParOf" srcId="{A3E69DE4-879E-4A86-A37B-138BD2CA8C64}" destId="{FBC1E6D3-6138-4564-8C20-6C575791D6E6}" srcOrd="0" destOrd="0" presId="urn:microsoft.com/office/officeart/2005/8/layout/orgChart1"/>
    <dgm:cxn modelId="{E5F43A1E-51D3-4A78-BB99-C5A9EEDF5DBC}" type="presParOf" srcId="{A3E69DE4-879E-4A86-A37B-138BD2CA8C64}" destId="{8E3BE1C4-A290-4BBF-AFFA-6A02216574E6}" srcOrd="1" destOrd="0" presId="urn:microsoft.com/office/officeart/2005/8/layout/orgChart1"/>
    <dgm:cxn modelId="{8AACCBFB-64FD-4E03-B607-399B9AC28A16}" type="presParOf" srcId="{422A6488-DAFD-4C83-A43A-6F86ADE6A504}" destId="{FE43E378-B660-4E14-BF79-F3595ECEAB0E}" srcOrd="1" destOrd="0" presId="urn:microsoft.com/office/officeart/2005/8/layout/orgChart1"/>
    <dgm:cxn modelId="{C2249A37-6E08-41F4-B099-5ADEE82FCE0A}" type="presParOf" srcId="{422A6488-DAFD-4C83-A43A-6F86ADE6A504}" destId="{996277A8-B997-4E93-9C20-8C14A4B14AB0}" srcOrd="2" destOrd="0" presId="urn:microsoft.com/office/officeart/2005/8/layout/orgChart1"/>
    <dgm:cxn modelId="{8125B385-B6A2-473D-815D-795413C46EA5}" type="presParOf" srcId="{E566CB5C-C575-4C34-9449-8C4309BBF848}" destId="{81CADACD-F972-42A0-A458-124CFEB62C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01389-B4D7-46D9-981E-2F18EA191A19}">
      <dsp:nvSpPr>
        <dsp:cNvPr id="0" name=""/>
        <dsp:cNvSpPr/>
      </dsp:nvSpPr>
      <dsp:spPr>
        <a:xfrm>
          <a:off x="5514975" y="1674947"/>
          <a:ext cx="4729712" cy="328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71"/>
              </a:lnTo>
              <a:lnTo>
                <a:pt x="4729712" y="164171"/>
              </a:lnTo>
              <a:lnTo>
                <a:pt x="4729712" y="3283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1131F-C208-462C-A069-54D279F093CA}">
      <dsp:nvSpPr>
        <dsp:cNvPr id="0" name=""/>
        <dsp:cNvSpPr/>
      </dsp:nvSpPr>
      <dsp:spPr>
        <a:xfrm>
          <a:off x="5514975" y="1674947"/>
          <a:ext cx="2837827" cy="328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71"/>
              </a:lnTo>
              <a:lnTo>
                <a:pt x="2837827" y="164171"/>
              </a:lnTo>
              <a:lnTo>
                <a:pt x="2837827" y="3283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D32A8-37CA-48B4-BCCD-BF014252D770}">
      <dsp:nvSpPr>
        <dsp:cNvPr id="0" name=""/>
        <dsp:cNvSpPr/>
      </dsp:nvSpPr>
      <dsp:spPr>
        <a:xfrm>
          <a:off x="5514975" y="1674947"/>
          <a:ext cx="945942" cy="328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71"/>
              </a:lnTo>
              <a:lnTo>
                <a:pt x="945942" y="164171"/>
              </a:lnTo>
              <a:lnTo>
                <a:pt x="945942" y="3283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4E41-7C63-42AB-B5A9-6C148E71E1A7}">
      <dsp:nvSpPr>
        <dsp:cNvPr id="0" name=""/>
        <dsp:cNvSpPr/>
      </dsp:nvSpPr>
      <dsp:spPr>
        <a:xfrm>
          <a:off x="4569032" y="1674947"/>
          <a:ext cx="945942" cy="328343"/>
        </a:xfrm>
        <a:custGeom>
          <a:avLst/>
          <a:gdLst/>
          <a:ahLst/>
          <a:cxnLst/>
          <a:rect l="0" t="0" r="0" b="0"/>
          <a:pathLst>
            <a:path>
              <a:moveTo>
                <a:pt x="945942" y="0"/>
              </a:moveTo>
              <a:lnTo>
                <a:pt x="945942" y="164171"/>
              </a:lnTo>
              <a:lnTo>
                <a:pt x="0" y="164171"/>
              </a:lnTo>
              <a:lnTo>
                <a:pt x="0" y="3283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C8ACF-1DA4-478B-85A2-7FE0D2F5C01A}">
      <dsp:nvSpPr>
        <dsp:cNvPr id="0" name=""/>
        <dsp:cNvSpPr/>
      </dsp:nvSpPr>
      <dsp:spPr>
        <a:xfrm>
          <a:off x="2677147" y="1674947"/>
          <a:ext cx="2837827" cy="328343"/>
        </a:xfrm>
        <a:custGeom>
          <a:avLst/>
          <a:gdLst/>
          <a:ahLst/>
          <a:cxnLst/>
          <a:rect l="0" t="0" r="0" b="0"/>
          <a:pathLst>
            <a:path>
              <a:moveTo>
                <a:pt x="2837827" y="0"/>
              </a:moveTo>
              <a:lnTo>
                <a:pt x="2837827" y="164171"/>
              </a:lnTo>
              <a:lnTo>
                <a:pt x="0" y="164171"/>
              </a:lnTo>
              <a:lnTo>
                <a:pt x="0" y="3283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CB7CD-EFC6-4BD8-A8AF-B6D83631AE31}">
      <dsp:nvSpPr>
        <dsp:cNvPr id="0" name=""/>
        <dsp:cNvSpPr/>
      </dsp:nvSpPr>
      <dsp:spPr>
        <a:xfrm>
          <a:off x="785262" y="1674947"/>
          <a:ext cx="4729712" cy="328343"/>
        </a:xfrm>
        <a:custGeom>
          <a:avLst/>
          <a:gdLst/>
          <a:ahLst/>
          <a:cxnLst/>
          <a:rect l="0" t="0" r="0" b="0"/>
          <a:pathLst>
            <a:path>
              <a:moveTo>
                <a:pt x="4729712" y="0"/>
              </a:moveTo>
              <a:lnTo>
                <a:pt x="4729712" y="164171"/>
              </a:lnTo>
              <a:lnTo>
                <a:pt x="0" y="164171"/>
              </a:lnTo>
              <a:lnTo>
                <a:pt x="0" y="3283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78FDC-0625-44FE-B655-3CB321B10C55}">
      <dsp:nvSpPr>
        <dsp:cNvPr id="0" name=""/>
        <dsp:cNvSpPr/>
      </dsp:nvSpPr>
      <dsp:spPr>
        <a:xfrm>
          <a:off x="3038552" y="893176"/>
          <a:ext cx="4952845" cy="78177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Acid phosphatase kinetics</a:t>
          </a:r>
          <a:endParaRPr lang="en-US" sz="2000" kern="1200" dirty="0">
            <a:latin typeface="+mj-lt"/>
          </a:endParaRPr>
        </a:p>
      </dsp:txBody>
      <dsp:txXfrm>
        <a:off x="3038552" y="893176"/>
        <a:ext cx="4952845" cy="781770"/>
      </dsp:txXfrm>
    </dsp:sp>
    <dsp:sp modelId="{B80427E5-03AA-49EB-B3D2-CB6057DD03B5}">
      <dsp:nvSpPr>
        <dsp:cNvPr id="0" name=""/>
        <dsp:cNvSpPr/>
      </dsp:nvSpPr>
      <dsp:spPr>
        <a:xfrm>
          <a:off x="3492" y="2003290"/>
          <a:ext cx="1563541" cy="78177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Time</a:t>
          </a:r>
          <a:endParaRPr lang="en-US" sz="2000" kern="1200" dirty="0">
            <a:latin typeface="+mj-lt"/>
          </a:endParaRPr>
        </a:p>
      </dsp:txBody>
      <dsp:txXfrm>
        <a:off x="3492" y="2003290"/>
        <a:ext cx="1563541" cy="781770"/>
      </dsp:txXfrm>
    </dsp:sp>
    <dsp:sp modelId="{3D2750C3-3D90-4AAB-8007-5BFE5C8FEEDC}">
      <dsp:nvSpPr>
        <dsp:cNvPr id="0" name=""/>
        <dsp:cNvSpPr/>
      </dsp:nvSpPr>
      <dsp:spPr>
        <a:xfrm>
          <a:off x="1895377" y="2003290"/>
          <a:ext cx="1563541" cy="781770"/>
        </a:xfrm>
        <a:prstGeom prst="rect">
          <a:avLst/>
        </a:prstGeom>
        <a:solidFill>
          <a:schemeClr val="accent1">
            <a:lumMod val="50000"/>
          </a:schemeClr>
        </a:solidFill>
        <a:ln w="762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Enzyme concentration</a:t>
          </a:r>
          <a:endParaRPr lang="en-US" sz="2000" kern="1200" dirty="0">
            <a:latin typeface="+mj-lt"/>
          </a:endParaRPr>
        </a:p>
      </dsp:txBody>
      <dsp:txXfrm>
        <a:off x="1895377" y="2003290"/>
        <a:ext cx="1563541" cy="781770"/>
      </dsp:txXfrm>
    </dsp:sp>
    <dsp:sp modelId="{C73D4A30-7E7A-47EF-B49F-7B37B548BD56}">
      <dsp:nvSpPr>
        <dsp:cNvPr id="0" name=""/>
        <dsp:cNvSpPr/>
      </dsp:nvSpPr>
      <dsp:spPr>
        <a:xfrm>
          <a:off x="3787261" y="2003290"/>
          <a:ext cx="1563541" cy="781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Effect of temperature</a:t>
          </a:r>
          <a:endParaRPr lang="en-US" sz="2000" kern="1200" dirty="0">
            <a:latin typeface="+mj-lt"/>
          </a:endParaRPr>
        </a:p>
      </dsp:txBody>
      <dsp:txXfrm>
        <a:off x="3787261" y="2003290"/>
        <a:ext cx="1563541" cy="781770"/>
      </dsp:txXfrm>
    </dsp:sp>
    <dsp:sp modelId="{0E615A96-A03A-4E93-994A-9AB174C4581D}">
      <dsp:nvSpPr>
        <dsp:cNvPr id="0" name=""/>
        <dsp:cNvSpPr/>
      </dsp:nvSpPr>
      <dsp:spPr>
        <a:xfrm>
          <a:off x="5679146" y="2003290"/>
          <a:ext cx="1563541" cy="781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Substrate concentration</a:t>
          </a:r>
          <a:endParaRPr lang="en-US" sz="2000" kern="1200" dirty="0">
            <a:latin typeface="+mj-lt"/>
          </a:endParaRPr>
        </a:p>
      </dsp:txBody>
      <dsp:txXfrm>
        <a:off x="5679146" y="2003290"/>
        <a:ext cx="1563541" cy="781770"/>
      </dsp:txXfrm>
    </dsp:sp>
    <dsp:sp modelId="{51D34D70-DAC3-467C-92E1-D8E44ED704A6}">
      <dsp:nvSpPr>
        <dsp:cNvPr id="0" name=""/>
        <dsp:cNvSpPr/>
      </dsp:nvSpPr>
      <dsp:spPr>
        <a:xfrm>
          <a:off x="7571031" y="2003290"/>
          <a:ext cx="1563541" cy="781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Effect of pH</a:t>
          </a:r>
          <a:endParaRPr lang="en-US" sz="2000" kern="1200" dirty="0">
            <a:latin typeface="+mj-lt"/>
          </a:endParaRPr>
        </a:p>
      </dsp:txBody>
      <dsp:txXfrm>
        <a:off x="7571031" y="2003290"/>
        <a:ext cx="1563541" cy="781770"/>
      </dsp:txXfrm>
    </dsp:sp>
    <dsp:sp modelId="{FBC1E6D3-6138-4564-8C20-6C575791D6E6}">
      <dsp:nvSpPr>
        <dsp:cNvPr id="0" name=""/>
        <dsp:cNvSpPr/>
      </dsp:nvSpPr>
      <dsp:spPr>
        <a:xfrm>
          <a:off x="9462916" y="2003290"/>
          <a:ext cx="1563541" cy="781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Effect of inhibitor </a:t>
          </a:r>
          <a:endParaRPr lang="en-US" sz="2000" kern="1200" dirty="0">
            <a:latin typeface="+mj-lt"/>
          </a:endParaRPr>
        </a:p>
      </dsp:txBody>
      <dsp:txXfrm>
        <a:off x="9462916" y="2003290"/>
        <a:ext cx="1563541" cy="781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12/6/15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12/6/15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effect of temperature on the rate of an enzyme catalyzed reaction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4876800"/>
            <a:ext cx="12192000" cy="12482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media-cache-ec0.pinimg.com/236x/75/57/d8/7557d8089dd9e3f3d4ca95ad6cb085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7" y="3943350"/>
            <a:ext cx="22479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6448" t="29918" r="20763" b="35203"/>
          <a:stretch/>
        </p:blipFill>
        <p:spPr>
          <a:xfrm>
            <a:off x="6942569" y="3907298"/>
            <a:ext cx="4266205" cy="25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3326" y="1869870"/>
            <a:ext cx="6549513" cy="475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Label </a:t>
            </a:r>
            <a:r>
              <a:rPr lang="en-US" dirty="0" smtClean="0"/>
              <a:t>12 </a:t>
            </a:r>
            <a:r>
              <a:rPr lang="en-US" dirty="0"/>
              <a:t>assay </a:t>
            </a:r>
            <a:r>
              <a:rPr lang="en-US" dirty="0" smtClean="0"/>
              <a:t>tubes as the following: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1600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384291"/>
              </p:ext>
            </p:extLst>
          </p:nvPr>
        </p:nvGraphicFramePr>
        <p:xfrm>
          <a:off x="3762455" y="2526090"/>
          <a:ext cx="3402576" cy="403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88"/>
                <a:gridCol w="1701288"/>
              </a:tblGrid>
              <a:tr h="55085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Each</a:t>
                      </a:r>
                      <a:r>
                        <a:rPr lang="en-US" baseline="0" dirty="0" smtClean="0"/>
                        <a:t> should have its own Blank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0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Blank-4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Test-4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0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Blank</a:t>
                      </a:r>
                      <a:r>
                        <a:rPr lang="en-US" baseline="0" dirty="0" smtClean="0"/>
                        <a:t>-20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Test-20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7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Blank -37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Test-37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50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Blank-60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Test-60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0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Blank-80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-80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0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Blank-100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Test-100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6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prepare the following for each tube: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64383"/>
              </p:ext>
            </p:extLst>
          </p:nvPr>
        </p:nvGraphicFramePr>
        <p:xfrm>
          <a:off x="3321358" y="2805616"/>
          <a:ext cx="5235025" cy="1935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1686"/>
                <a:gridCol w="1163339"/>
              </a:tblGrid>
              <a:tr h="361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dirty="0">
                          <a:effectLst/>
                        </a:rPr>
                        <a:t>Chemical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dirty="0">
                          <a:effectLst/>
                        </a:rPr>
                        <a:t>Volume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1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dirty="0">
                          <a:effectLst/>
                        </a:rPr>
                        <a:t>1.0M sodium acetate buffer (pH 5.7)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dirty="0">
                          <a:effectLst/>
                        </a:rPr>
                        <a:t>0.5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1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dirty="0">
                          <a:effectLst/>
                        </a:rPr>
                        <a:t>0.1M MgCl2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dirty="0">
                          <a:effectLst/>
                        </a:rPr>
                        <a:t>0.5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1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dirty="0">
                          <a:effectLst/>
                        </a:rPr>
                        <a:t>p-</a:t>
                      </a:r>
                      <a:r>
                        <a:rPr lang="en-US" sz="1800" dirty="0" err="1">
                          <a:effectLst/>
                        </a:rPr>
                        <a:t>nitrophenyl</a:t>
                      </a:r>
                      <a:r>
                        <a:rPr lang="en-US" sz="1800" dirty="0">
                          <a:effectLst/>
                        </a:rPr>
                        <a:t> phosphate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dirty="0">
                          <a:effectLst/>
                        </a:rPr>
                        <a:t>0.5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8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dirty="0">
                          <a:effectLst/>
                        </a:rPr>
                        <a:t>Water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5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79329" y="5079782"/>
            <a:ext cx="91194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Place the tubes in </a:t>
            </a:r>
            <a:r>
              <a:rPr lang="en-US" sz="2800" dirty="0" smtClean="0"/>
              <a:t>the labeled temperature and </a:t>
            </a:r>
            <a:r>
              <a:rPr lang="en-US" sz="2800" dirty="0"/>
              <a:t>let the temperature equilibrate for </a:t>
            </a:r>
            <a:r>
              <a:rPr lang="en-US" sz="2800" dirty="0" smtClean="0"/>
              <a:t>2 </a:t>
            </a:r>
            <a:r>
              <a:rPr lang="en-US" sz="2800" dirty="0"/>
              <a:t>min. </a:t>
            </a:r>
          </a:p>
        </p:txBody>
      </p:sp>
    </p:spTree>
    <p:extLst>
      <p:ext uri="{BB962C8B-B14F-4D97-AF65-F5344CB8AC3E}">
        <p14:creationId xmlns:p14="http://schemas.microsoft.com/office/powerpoint/2010/main" val="2149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1321" y="1353635"/>
            <a:ext cx="9791700" cy="4990443"/>
          </a:xfrm>
        </p:spPr>
        <p:txBody>
          <a:bodyPr>
            <a:normAutofit/>
          </a:bodyPr>
          <a:lstStyle/>
          <a:p>
            <a:pPr lvl="0" algn="just">
              <a:lnSpc>
                <a:spcPct val="130000"/>
              </a:lnSpc>
            </a:pPr>
            <a:r>
              <a:rPr lang="en-US" dirty="0"/>
              <a:t>Add 0.5 ml of enzyme extract to </a:t>
            </a:r>
            <a:r>
              <a:rPr lang="en-US" b="1" dirty="0"/>
              <a:t>TEST</a:t>
            </a:r>
            <a:r>
              <a:rPr lang="en-US" dirty="0"/>
              <a:t> and allow the reaction to proceed for 5 min</a:t>
            </a:r>
            <a:r>
              <a:rPr lang="en-US" dirty="0" smtClean="0"/>
              <a:t>.</a:t>
            </a:r>
            <a:endParaRPr lang="en-US" dirty="0"/>
          </a:p>
          <a:p>
            <a:pPr lvl="0" algn="just">
              <a:lnSpc>
                <a:spcPct val="130000"/>
              </a:lnSpc>
            </a:pPr>
            <a:r>
              <a:rPr lang="en-US" dirty="0"/>
              <a:t> Stop the reaction by the addition of 0.5ml of KOH .</a:t>
            </a:r>
            <a:r>
              <a:rPr lang="en-US" i="1" u="sng" dirty="0"/>
              <a:t> </a:t>
            </a:r>
            <a:r>
              <a:rPr lang="en-US" i="1" u="sng" dirty="0" smtClean="0"/>
              <a:t>(for blank do </a:t>
            </a:r>
            <a:r>
              <a:rPr lang="en-US" i="1" u="sng" dirty="0"/>
              <a:t>not forget to add KOH </a:t>
            </a:r>
            <a:r>
              <a:rPr lang="en-US" i="1" u="sng" dirty="0" smtClean="0"/>
              <a:t>before adding 0.5 ml of enzyme)</a:t>
            </a:r>
          </a:p>
          <a:p>
            <a:pPr lvl="0" algn="just">
              <a:lnSpc>
                <a:spcPct val="130000"/>
              </a:lnSpc>
            </a:pPr>
            <a:r>
              <a:rPr lang="en-US" dirty="0" smtClean="0"/>
              <a:t>Repeat </a:t>
            </a:r>
            <a:r>
              <a:rPr lang="en-US" dirty="0"/>
              <a:t>steps using all the water bath temperatures described in the previous table. </a:t>
            </a:r>
            <a:r>
              <a:rPr lang="en-US" u="sng" dirty="0"/>
              <a:t>When all of the reaction mixtures have returned to room temperature</a:t>
            </a:r>
            <a:r>
              <a:rPr lang="en-US" dirty="0"/>
              <a:t>, determine the absorbance at 405 nm of each experimental tube against its own blank.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022" y="214721"/>
            <a:ext cx="9029700" cy="1325563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07719"/>
              </p:ext>
            </p:extLst>
          </p:nvPr>
        </p:nvGraphicFramePr>
        <p:xfrm>
          <a:off x="3080658" y="1706564"/>
          <a:ext cx="7130142" cy="3703673"/>
        </p:xfrm>
        <a:graphic>
          <a:graphicData uri="http://schemas.openxmlformats.org/drawingml/2006/table">
            <a:tbl>
              <a:tblPr rtl="1">
                <a:tableStyleId>{2D5ABB26-0587-4C30-8999-92F81FD0307C}</a:tableStyleId>
              </a:tblPr>
              <a:tblGrid>
                <a:gridCol w="2518228"/>
                <a:gridCol w="1770744"/>
                <a:gridCol w="2841170"/>
              </a:tblGrid>
              <a:tr h="96043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Velocity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(µmole of PNP/min) </a:t>
                      </a:r>
                      <a:endParaRPr kumimoji="0" 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Absorbance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405 nm</a:t>
                      </a:r>
                      <a:endParaRPr kumimoji="0" 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Temperature</a:t>
                      </a:r>
                      <a:endParaRPr kumimoji="0" 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13" name="مربع نص 2"/>
          <p:cNvSpPr txBox="1">
            <a:spLocks noChangeArrowheads="1"/>
          </p:cNvSpPr>
          <p:nvPr/>
        </p:nvSpPr>
        <p:spPr bwMode="auto">
          <a:xfrm>
            <a:off x="1285875" y="585787"/>
            <a:ext cx="3581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002060"/>
                </a:solidFill>
                <a:latin typeface="+mn-lt"/>
              </a:rPr>
              <a:t>Results :</a:t>
            </a:r>
            <a:endParaRPr lang="x-none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928" y="5761076"/>
            <a:ext cx="11695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Plot a graph illustrating the effect of different temperatures on the rate of the reaction.</a:t>
            </a:r>
          </a:p>
        </p:txBody>
      </p:sp>
    </p:spTree>
    <p:extLst>
      <p:ext uri="{BB962C8B-B14F-4D97-AF65-F5344CB8AC3E}">
        <p14:creationId xmlns:p14="http://schemas.microsoft.com/office/powerpoint/2010/main" val="42156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6750" y="509588"/>
            <a:ext cx="8229600" cy="1447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500" b="1" dirty="0">
                <a:solidFill>
                  <a:srgbClr val="FF0000"/>
                </a:solidFill>
              </a:rPr>
              <a:t/>
            </a:r>
            <a:br>
              <a:rPr lang="en-US" sz="2500" b="1" dirty="0">
                <a:solidFill>
                  <a:srgbClr val="FF0000"/>
                </a:solidFill>
              </a:rPr>
            </a:br>
            <a:r>
              <a:rPr lang="en-US" sz="4000" b="1" dirty="0"/>
              <a:t>Calculations: </a:t>
            </a:r>
            <a:r>
              <a:rPr lang="en-US" sz="4000" b="1" u="sng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b="1" u="sng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endParaRPr lang="x-none" sz="2500" b="1" dirty="0">
              <a:solidFill>
                <a:srgbClr val="FF0000"/>
              </a:solidFill>
            </a:endParaRPr>
          </a:p>
        </p:txBody>
      </p:sp>
      <p:sp>
        <p:nvSpPr>
          <p:cNvPr id="10243" name="مستطيل 2"/>
          <p:cNvSpPr>
            <a:spLocks noChangeArrowheads="1"/>
          </p:cNvSpPr>
          <p:nvPr/>
        </p:nvSpPr>
        <p:spPr bwMode="auto">
          <a:xfrm>
            <a:off x="1081088" y="2516207"/>
            <a:ext cx="9601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Velocity (V) </a:t>
            </a:r>
            <a:r>
              <a:rPr lang="en-US" sz="2400" dirty="0"/>
              <a:t>= (A x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)  </a:t>
            </a:r>
            <a:r>
              <a:rPr lang="en-US" sz="2400" dirty="0"/>
              <a:t>/(E x  time)=       </a:t>
            </a:r>
            <a:r>
              <a:rPr lang="en-US" sz="2400" b="1" dirty="0">
                <a:solidFill>
                  <a:srgbClr val="772399"/>
                </a:solidFill>
              </a:rPr>
              <a:t>µmole of PNP/min      </a:t>
            </a:r>
          </a:p>
          <a:p>
            <a:pPr algn="l">
              <a:lnSpc>
                <a:spcPct val="150000"/>
              </a:lnSpc>
            </a:pPr>
            <a:endParaRPr lang="en-US" sz="2400" b="1" dirty="0">
              <a:solidFill>
                <a:srgbClr val="772399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rgbClr val="772399"/>
                </a:solidFill>
              </a:rPr>
              <a:t>A= absorbance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rgbClr val="772399"/>
                </a:solidFill>
              </a:rPr>
              <a:t>E=  extension coefficient=18.8 x </a:t>
            </a:r>
            <a:r>
              <a:rPr lang="en-US" sz="2400" dirty="0" smtClean="0">
                <a:solidFill>
                  <a:srgbClr val="772399"/>
                </a:solidFill>
              </a:rPr>
              <a:t>10</a:t>
            </a:r>
            <a:r>
              <a:rPr lang="en-US" sz="2400" baseline="30000" dirty="0" smtClean="0">
                <a:solidFill>
                  <a:srgbClr val="772399"/>
                </a:solidFill>
              </a:rPr>
              <a:t>3</a:t>
            </a:r>
            <a:endParaRPr lang="en-US" sz="2400" baseline="30000" dirty="0">
              <a:solidFill>
                <a:srgbClr val="772399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rgbClr val="772399"/>
                </a:solidFill>
              </a:rPr>
              <a:t>Time = 5 min</a:t>
            </a:r>
          </a:p>
          <a:p>
            <a:pPr algn="l"/>
            <a:endParaRPr lang="en-US" sz="3600" dirty="0">
              <a:latin typeface="Calibri" charset="0"/>
            </a:endParaRPr>
          </a:p>
          <a:p>
            <a:pPr algn="l"/>
            <a:endParaRPr lang="x-none" sz="3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923" y="813359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Effect of </a:t>
            </a:r>
            <a:r>
              <a:rPr lang="en-US" sz="4000" dirty="0" smtClean="0"/>
              <a:t>Temperature on </a:t>
            </a:r>
            <a:r>
              <a:rPr lang="en-US" sz="4000" dirty="0"/>
              <a:t>the Rate of an Enzyme Catalyzed Reaction.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3" name="مجموعة 11"/>
          <p:cNvGrpSpPr>
            <a:grpSpLocks/>
          </p:cNvGrpSpPr>
          <p:nvPr/>
        </p:nvGrpSpPr>
        <p:grpSpPr bwMode="auto">
          <a:xfrm>
            <a:off x="3611283" y="1691341"/>
            <a:ext cx="4852988" cy="4137001"/>
            <a:chOff x="1027439" y="1524000"/>
            <a:chExt cx="4677463" cy="3659532"/>
          </a:xfrm>
        </p:grpSpPr>
        <p:cxnSp>
          <p:nvCxnSpPr>
            <p:cNvPr id="4" name="رابط مستقيم 2"/>
            <p:cNvCxnSpPr>
              <a:cxnSpLocks noChangeShapeType="1"/>
            </p:cNvCxnSpPr>
            <p:nvPr/>
          </p:nvCxnSpPr>
          <p:spPr bwMode="auto">
            <a:xfrm rot="5400000">
              <a:off x="496483" y="3009728"/>
              <a:ext cx="29714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رابط مستقيم 4"/>
            <p:cNvCxnSpPr>
              <a:cxnSpLocks noChangeShapeType="1"/>
            </p:cNvCxnSpPr>
            <p:nvPr/>
          </p:nvCxnSpPr>
          <p:spPr bwMode="auto">
            <a:xfrm>
              <a:off x="1982211" y="4495456"/>
              <a:ext cx="365689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مربع نص 8"/>
            <p:cNvSpPr txBox="1">
              <a:spLocks noChangeArrowheads="1"/>
            </p:cNvSpPr>
            <p:nvPr/>
          </p:nvSpPr>
          <p:spPr bwMode="auto">
            <a:xfrm>
              <a:off x="1852603" y="4557346"/>
              <a:ext cx="3852299" cy="62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b="1" dirty="0" smtClean="0">
                  <a:solidFill>
                    <a:srgbClr val="772399"/>
                  </a:solidFill>
                  <a:latin typeface="Calibri" charset="0"/>
                </a:rPr>
                <a:t>Temperature (°C)</a:t>
              </a:r>
              <a:endParaRPr lang="ar-sa" sz="4000" b="1" dirty="0">
                <a:solidFill>
                  <a:srgbClr val="772399"/>
                </a:solidFill>
                <a:latin typeface="Calibri" charset="0"/>
              </a:endParaRPr>
            </a:p>
          </p:txBody>
        </p:sp>
        <p:sp>
          <p:nvSpPr>
            <p:cNvPr id="8" name="مستطيل 9"/>
            <p:cNvSpPr>
              <a:spLocks noChangeArrowheads="1"/>
            </p:cNvSpPr>
            <p:nvPr/>
          </p:nvSpPr>
          <p:spPr bwMode="auto">
            <a:xfrm rot="5400000">
              <a:off x="210722" y="2626216"/>
              <a:ext cx="2434395" cy="800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72399"/>
                  </a:solidFill>
                  <a:latin typeface="Calibri" charset="0"/>
                </a:rPr>
                <a:t>Velocity </a:t>
              </a:r>
            </a:p>
            <a:p>
              <a:pPr algn="ctr"/>
              <a:r>
                <a:rPr lang="en-US" sz="2400" b="1" dirty="0">
                  <a:solidFill>
                    <a:srgbClr val="772399"/>
                  </a:solidFill>
                  <a:latin typeface="Calibri" charset="0"/>
                </a:rPr>
                <a:t>(µmole of PNP/min) </a:t>
              </a:r>
              <a:endParaRPr lang="ar-sa" sz="2400" b="1" dirty="0">
                <a:solidFill>
                  <a:srgbClr val="772399"/>
                </a:solidFill>
                <a:latin typeface="Calibri" charset="0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>
            <a:off x="4601882" y="2537192"/>
            <a:ext cx="2764118" cy="2483043"/>
          </a:xfrm>
          <a:custGeom>
            <a:avLst/>
            <a:gdLst>
              <a:gd name="connsiteX0" fmla="*/ 0 w 2764118"/>
              <a:gd name="connsiteY0" fmla="*/ 2483043 h 2483043"/>
              <a:gd name="connsiteX1" fmla="*/ 702236 w 2764118"/>
              <a:gd name="connsiteY1" fmla="*/ 2049749 h 2483043"/>
              <a:gd name="connsiteX2" fmla="*/ 1255059 w 2764118"/>
              <a:gd name="connsiteY2" fmla="*/ 1437161 h 2483043"/>
              <a:gd name="connsiteX3" fmla="*/ 1553883 w 2764118"/>
              <a:gd name="connsiteY3" fmla="*/ 719984 h 2483043"/>
              <a:gd name="connsiteX4" fmla="*/ 1718236 w 2764118"/>
              <a:gd name="connsiteY4" fmla="*/ 137279 h 2483043"/>
              <a:gd name="connsiteX5" fmla="*/ 1912471 w 2764118"/>
              <a:gd name="connsiteY5" fmla="*/ 17749 h 2483043"/>
              <a:gd name="connsiteX6" fmla="*/ 2106706 w 2764118"/>
              <a:gd name="connsiteY6" fmla="*/ 47632 h 2483043"/>
              <a:gd name="connsiteX7" fmla="*/ 2345765 w 2764118"/>
              <a:gd name="connsiteY7" fmla="*/ 451043 h 2483043"/>
              <a:gd name="connsiteX8" fmla="*/ 2614706 w 2764118"/>
              <a:gd name="connsiteY8" fmla="*/ 1900337 h 2483043"/>
              <a:gd name="connsiteX9" fmla="*/ 2764118 w 2764118"/>
              <a:gd name="connsiteY9" fmla="*/ 2483043 h 248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4118" h="2483043">
                <a:moveTo>
                  <a:pt x="0" y="2483043"/>
                </a:moveTo>
                <a:cubicBezTo>
                  <a:pt x="246530" y="2353553"/>
                  <a:pt x="493060" y="2224063"/>
                  <a:pt x="702236" y="2049749"/>
                </a:cubicBezTo>
                <a:cubicBezTo>
                  <a:pt x="911413" y="1875435"/>
                  <a:pt x="1113118" y="1658789"/>
                  <a:pt x="1255059" y="1437161"/>
                </a:cubicBezTo>
                <a:cubicBezTo>
                  <a:pt x="1397000" y="1215533"/>
                  <a:pt x="1476687" y="936631"/>
                  <a:pt x="1553883" y="719984"/>
                </a:cubicBezTo>
                <a:cubicBezTo>
                  <a:pt x="1631079" y="503337"/>
                  <a:pt x="1658471" y="254318"/>
                  <a:pt x="1718236" y="137279"/>
                </a:cubicBezTo>
                <a:cubicBezTo>
                  <a:pt x="1778001" y="20240"/>
                  <a:pt x="1847726" y="32690"/>
                  <a:pt x="1912471" y="17749"/>
                </a:cubicBezTo>
                <a:cubicBezTo>
                  <a:pt x="1977216" y="2808"/>
                  <a:pt x="2034490" y="-24584"/>
                  <a:pt x="2106706" y="47632"/>
                </a:cubicBezTo>
                <a:cubicBezTo>
                  <a:pt x="2178922" y="119848"/>
                  <a:pt x="2261098" y="142259"/>
                  <a:pt x="2345765" y="451043"/>
                </a:cubicBezTo>
                <a:cubicBezTo>
                  <a:pt x="2430432" y="759827"/>
                  <a:pt x="2544980" y="1561670"/>
                  <a:pt x="2614706" y="1900337"/>
                </a:cubicBezTo>
                <a:cubicBezTo>
                  <a:pt x="2684432" y="2239004"/>
                  <a:pt x="2764118" y="2483043"/>
                  <a:pt x="2764118" y="2483043"/>
                </a:cubicBezTo>
              </a:path>
            </a:pathLst>
          </a:custGeom>
          <a:ln w="571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574118" y="2286000"/>
            <a:ext cx="582706" cy="46317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61412" y="2315882"/>
            <a:ext cx="169353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 smtClean="0"/>
              <a:t>Optimum Temp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15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An introductory statement (In this experiment, we studied the effect of </a:t>
            </a:r>
            <a:r>
              <a:rPr lang="en-US"/>
              <a:t>different </a:t>
            </a:r>
            <a:r>
              <a:rPr lang="en-US" smtClean="0"/>
              <a:t>temperatures </a:t>
            </a:r>
            <a:r>
              <a:rPr lang="en-US" dirty="0" smtClean="0"/>
              <a:t>on </a:t>
            </a:r>
            <a:r>
              <a:rPr lang="en-US" dirty="0"/>
              <a:t>the rate of acid phosphatase catalyzed reaction.)</a:t>
            </a:r>
          </a:p>
          <a:p>
            <a:pPr>
              <a:lnSpc>
                <a:spcPct val="130000"/>
              </a:lnSpc>
            </a:pPr>
            <a:r>
              <a:rPr lang="en-US" dirty="0"/>
              <a:t>Principle 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From the curve, explain and discuss the relationship between the activity of acid phosphatase and temperature.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Define the optimum temperature and determine it from the curve.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85461462"/>
              </p:ext>
            </p:extLst>
          </p:nvPr>
        </p:nvGraphicFramePr>
        <p:xfrm>
          <a:off x="442912" y="238646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57250" y="1456814"/>
            <a:ext cx="980479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+mj-lt"/>
              </a:rPr>
              <a:t>In this experiment, we will continue to study </a:t>
            </a:r>
            <a:r>
              <a:rPr lang="en-US" sz="2800" b="1" dirty="0">
                <a:latin typeface="+mj-lt"/>
              </a:rPr>
              <a:t>acid phosphatase </a:t>
            </a:r>
            <a:r>
              <a:rPr lang="en-US" sz="2800" b="1" dirty="0" smtClean="0">
                <a:latin typeface="+mj-lt"/>
              </a:rPr>
              <a:t>kinetics.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36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747" y="380066"/>
            <a:ext cx="9029700" cy="1325563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To establish the relationship between temperature and the rate of an enzyme catalyzed reaction</a:t>
            </a:r>
            <a:endParaRPr lang="x-none" sz="32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To determine the optimum temperature for such a reaction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94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06" y="409948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effect of Temperature on Enzyme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971" y="2086882"/>
            <a:ext cx="10323286" cy="4351338"/>
          </a:xfrm>
        </p:spPr>
        <p:txBody>
          <a:bodyPr/>
          <a:lstStyle/>
          <a:p>
            <a:r>
              <a:rPr lang="en-US" dirty="0" smtClean="0"/>
              <a:t>The rate of an enzyme catalyzed reaction is affected by changes in temperature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Each enzyme has a temperature that it works optimally </a:t>
            </a:r>
            <a:r>
              <a:rPr lang="en-US" dirty="0" smtClean="0"/>
              <a:t>in called 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ptimum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emperature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most enzymes, the optimum temperature is at or above the temperature of the cells in which the enzyme is found in vivo.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512" y="320301"/>
            <a:ext cx="9029700" cy="1325563"/>
          </a:xfrm>
        </p:spPr>
        <p:txBody>
          <a:bodyPr/>
          <a:lstStyle/>
          <a:p>
            <a:pPr fontAlgn="base"/>
            <a:r>
              <a:rPr lang="en-US" dirty="0"/>
              <a:t>Optimum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114" y="1825625"/>
            <a:ext cx="6778172" cy="4351338"/>
          </a:xfrm>
        </p:spPr>
        <p:txBody>
          <a:bodyPr>
            <a:normAutofit lnSpcReduction="10000"/>
          </a:bodyPr>
          <a:lstStyle/>
          <a:p>
            <a:pPr algn="just" fontAlgn="base">
              <a:lnSpc>
                <a:spcPct val="120000"/>
              </a:lnSpc>
            </a:pPr>
            <a:r>
              <a:rPr lang="en-US" dirty="0" smtClean="0"/>
              <a:t>Each </a:t>
            </a:r>
            <a:r>
              <a:rPr lang="en-US" dirty="0"/>
              <a:t>enzyme has a temperature that it works optimally in, which in humans is around 37 degrees Celsius </a:t>
            </a:r>
            <a:r>
              <a:rPr lang="en-US" dirty="0" smtClean="0"/>
              <a:t>the </a:t>
            </a:r>
            <a:r>
              <a:rPr lang="en-US" dirty="0"/>
              <a:t>normal body temperature for humans. </a:t>
            </a:r>
            <a:endParaRPr lang="en-US" dirty="0" smtClean="0"/>
          </a:p>
          <a:p>
            <a:pPr algn="just" fontAlgn="base">
              <a:lnSpc>
                <a:spcPct val="120000"/>
              </a:lnSpc>
            </a:pPr>
            <a:r>
              <a:rPr lang="en-US" dirty="0" smtClean="0"/>
              <a:t>However</a:t>
            </a:r>
            <a:r>
              <a:rPr lang="en-US" dirty="0"/>
              <a:t>, some enzymes work really well at lower temperatures like 4 degrees </a:t>
            </a:r>
            <a:r>
              <a:rPr lang="en-US" dirty="0" smtClean="0"/>
              <a:t>Celsius</a:t>
            </a:r>
          </a:p>
          <a:p>
            <a:pPr algn="just" fontAlgn="base">
              <a:lnSpc>
                <a:spcPct val="120000"/>
              </a:lnSpc>
            </a:pPr>
            <a:r>
              <a:rPr lang="en-US" dirty="0" smtClean="0"/>
              <a:t>and </a:t>
            </a:r>
            <a:r>
              <a:rPr lang="en-US" dirty="0"/>
              <a:t>some work really well in higher temperatures like 95 degrees </a:t>
            </a:r>
            <a:r>
              <a:rPr lang="en-US" dirty="0" smtClean="0"/>
              <a:t>Celsius.</a:t>
            </a:r>
          </a:p>
          <a:p>
            <a:endParaRPr lang="en-US" dirty="0"/>
          </a:p>
        </p:txBody>
      </p:sp>
      <p:pic>
        <p:nvPicPr>
          <p:cNvPr id="4098" name="Picture 2" descr="http://www.yellowtang.org/images/temperature_c_la_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" y="1825625"/>
            <a:ext cx="4692196" cy="38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1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93215" y="1570885"/>
            <a:ext cx="6045996" cy="496332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The rate of an enzyme catalyzed reaction increase with </a:t>
            </a:r>
            <a:r>
              <a:rPr lang="en-US" dirty="0" smtClean="0"/>
              <a:t>temperature </a:t>
            </a:r>
            <a:r>
              <a:rPr lang="en-US" dirty="0"/>
              <a:t>up to maximum called optimum </a:t>
            </a:r>
            <a:r>
              <a:rPr lang="en-US" dirty="0" smtClean="0"/>
              <a:t>temperature</a:t>
            </a:r>
            <a:endParaRPr lang="en-US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1-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>
                <a:solidFill>
                  <a:srgbClr val="0070C0"/>
                </a:solidFill>
              </a:rPr>
              <a:t>suboptimal </a:t>
            </a:r>
            <a:r>
              <a:rPr lang="en-US" b="1" dirty="0" smtClean="0">
                <a:solidFill>
                  <a:srgbClr val="0070C0"/>
                </a:solidFill>
              </a:rPr>
              <a:t>temperature</a:t>
            </a:r>
            <a:r>
              <a:rPr lang="en-US" dirty="0" smtClean="0"/>
              <a:t>, </a:t>
            </a:r>
            <a:r>
              <a:rPr lang="en-US" dirty="0"/>
              <a:t>increasing </a:t>
            </a:r>
            <a:r>
              <a:rPr lang="en-US" dirty="0" smtClean="0"/>
              <a:t>temperature </a:t>
            </a:r>
            <a:r>
              <a:rPr lang="en-US" dirty="0"/>
              <a:t>increase the kinetics energy of the reactant. As they move faster, they move likely to collide and interact with each other and the </a:t>
            </a:r>
            <a:r>
              <a:rPr lang="en-US" dirty="0" smtClean="0"/>
              <a:t>enzyme.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2-</a:t>
            </a: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rate </a:t>
            </a:r>
            <a:r>
              <a:rPr lang="en-US" b="1" dirty="0" smtClean="0">
                <a:solidFill>
                  <a:srgbClr val="0070C0"/>
                </a:solidFill>
              </a:rPr>
              <a:t>continues </a:t>
            </a:r>
            <a:r>
              <a:rPr lang="en-US" dirty="0"/>
              <a:t>to rise until </a:t>
            </a:r>
            <a:r>
              <a:rPr lang="en-US" dirty="0" smtClean="0"/>
              <a:t>reaches </a:t>
            </a:r>
            <a:r>
              <a:rPr lang="en-US" dirty="0"/>
              <a:t>a peak at the optimum </a:t>
            </a:r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8138" y="365125"/>
            <a:ext cx="1078566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</a:t>
            </a:r>
            <a:r>
              <a:rPr lang="en-US" dirty="0"/>
              <a:t>effect of t</a:t>
            </a:r>
            <a:r>
              <a:rPr lang="en-US" dirty="0" smtClean="0"/>
              <a:t>emperature </a:t>
            </a:r>
            <a:r>
              <a:rPr lang="en-US" dirty="0"/>
              <a:t>on </a:t>
            </a:r>
            <a:r>
              <a:rPr lang="en-US" dirty="0" smtClean="0"/>
              <a:t>the activity of most enzymes?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100" t="29652" r="22335" b="27093"/>
          <a:stretch/>
        </p:blipFill>
        <p:spPr>
          <a:xfrm>
            <a:off x="335642" y="1828800"/>
            <a:ext cx="5399846" cy="429622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0079" y="6032308"/>
            <a:ext cx="5050972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1                                2                                3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9925" y="1828799"/>
            <a:ext cx="6045996" cy="490582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3-</a:t>
            </a:r>
            <a:r>
              <a:rPr lang="en-US" b="1" dirty="0" smtClean="0">
                <a:solidFill>
                  <a:srgbClr val="0070C0"/>
                </a:solidFill>
              </a:rPr>
              <a:t>Above </a:t>
            </a:r>
            <a:r>
              <a:rPr lang="en-US" b="1" dirty="0">
                <a:solidFill>
                  <a:srgbClr val="0070C0"/>
                </a:solidFill>
              </a:rPr>
              <a:t>this temperature</a:t>
            </a:r>
            <a:r>
              <a:rPr lang="en-US" dirty="0"/>
              <a:t>, the rate usually falls dramatically. This is because the increase energy cause bonds that maintain the enzymes shape to break, and the enzyme becomes denatured.(three </a:t>
            </a:r>
            <a:r>
              <a:rPr lang="en-US" dirty="0" smtClean="0"/>
              <a:t>dimensional </a:t>
            </a:r>
            <a:r>
              <a:rPr lang="en-US" dirty="0"/>
              <a:t>structure will change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algn="just">
              <a:lnSpc>
                <a:spcPct val="140000"/>
              </a:lnSpc>
            </a:pPr>
            <a:r>
              <a:rPr lang="en-US" dirty="0"/>
              <a:t> The changed shape means that the substrate can no longer fit into the active site, and enzyme activity is lost.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2844" y="298279"/>
            <a:ext cx="11127414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</a:t>
            </a:r>
            <a:r>
              <a:rPr lang="en-US" dirty="0"/>
              <a:t>effect of </a:t>
            </a:r>
            <a:r>
              <a:rPr lang="en-US" dirty="0" smtClean="0"/>
              <a:t>temperature </a:t>
            </a:r>
            <a:r>
              <a:rPr lang="en-US" dirty="0"/>
              <a:t>on </a:t>
            </a:r>
            <a:r>
              <a:rPr lang="en-US" dirty="0" smtClean="0"/>
              <a:t>the activity of most enzymes?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100" t="29652" r="22335" b="27093"/>
          <a:stretch/>
        </p:blipFill>
        <p:spPr>
          <a:xfrm>
            <a:off x="335642" y="1828800"/>
            <a:ext cx="5399846" cy="429622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0079" y="6032308"/>
            <a:ext cx="5050972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1                                2                                3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41948" t="34095" r="1933" b="25210"/>
          <a:stretch/>
        </p:blipFill>
        <p:spPr>
          <a:xfrm>
            <a:off x="7118440" y="3810232"/>
            <a:ext cx="3810054" cy="14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1513" y="701674"/>
            <a:ext cx="11029950" cy="1014413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tabLst>
                <a:tab pos="457200" algn="l"/>
              </a:tabLst>
            </a:pPr>
            <a:r>
              <a:rPr lang="en-US" sz="4000" cap="none" dirty="0">
                <a:solidFill>
                  <a:srgbClr val="0070C0"/>
                </a:solidFill>
                <a:ea typeface="+mn-ea"/>
                <a:cs typeface="Times New Roman" charset="0"/>
              </a:rPr>
              <a:t>Method: </a:t>
            </a:r>
            <a:endParaRPr lang="en-US" sz="4000" cap="none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62050" y="1833788"/>
            <a:ext cx="11029950" cy="41854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You </a:t>
            </a:r>
            <a:r>
              <a:rPr lang="en-US" sz="2000" dirty="0"/>
              <a:t>will perform a series </a:t>
            </a:r>
            <a:r>
              <a:rPr lang="en-US" sz="2000" dirty="0" smtClean="0"/>
              <a:t>of </a:t>
            </a:r>
            <a:r>
              <a:rPr lang="en-US" sz="2000" b="1" dirty="0" smtClean="0">
                <a:solidFill>
                  <a:srgbClr val="FF0000"/>
                </a:solidFill>
              </a:rPr>
              <a:t>5-minutes assays, </a:t>
            </a:r>
            <a:r>
              <a:rPr lang="en-US" sz="2000" dirty="0" smtClean="0"/>
              <a:t>in </a:t>
            </a:r>
            <a:r>
              <a:rPr lang="en-US" sz="2000" dirty="0"/>
              <a:t>which </a:t>
            </a:r>
            <a:r>
              <a:rPr lang="en-US" sz="2000" dirty="0" smtClean="0"/>
              <a:t>different </a:t>
            </a:r>
            <a:r>
              <a:rPr lang="en-US" sz="2000" dirty="0"/>
              <a:t>t</a:t>
            </a:r>
            <a:r>
              <a:rPr lang="en-US" sz="2000" dirty="0" smtClean="0"/>
              <a:t>emperature  will be used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723452"/>
              </p:ext>
            </p:extLst>
          </p:nvPr>
        </p:nvGraphicFramePr>
        <p:xfrm>
          <a:off x="1534831" y="2596106"/>
          <a:ext cx="8855077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331"/>
                <a:gridCol w="414074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 order to detect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the effect of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temperature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you must fix all the component except the temperature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  (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5 minutes </a:t>
                      </a:r>
                      <a:r>
                        <a:rPr lang="en-US" sz="1800" dirty="0" smtClean="0"/>
                        <a:t>)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constant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Enzyme concentration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Temperature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Variable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  (5.7)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constant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3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effect of the following temperature will be studied on Acid phosphatase: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7886" y="365125"/>
            <a:ext cx="9945914" cy="1158875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cs typeface="Times New Roman" charset="0"/>
              </a:rPr>
              <a:t>Method:</a:t>
            </a:r>
            <a:r>
              <a:rPr lang="en-US" b="1" dirty="0">
                <a:solidFill>
                  <a:srgbClr val="0070C0"/>
                </a:solidFill>
                <a:cs typeface="Times New Roman" charset="0"/>
              </a:rPr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504863"/>
              </p:ext>
            </p:extLst>
          </p:nvPr>
        </p:nvGraphicFramePr>
        <p:xfrm>
          <a:off x="2975429" y="2873828"/>
          <a:ext cx="6676572" cy="3183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746"/>
                <a:gridCol w="4792826"/>
              </a:tblGrid>
              <a:tr h="4125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Desired temperature (˚C)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 of preparation</a:t>
                      </a:r>
                      <a:endParaRPr lang="en-US" dirty="0"/>
                    </a:p>
                  </a:txBody>
                  <a:tcPr/>
                </a:tc>
              </a:tr>
              <a:tr h="4125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4˚C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Ice plus tap water in an ice bucket </a:t>
                      </a:r>
                      <a:endParaRPr lang="en-US" dirty="0"/>
                    </a:p>
                  </a:txBody>
                  <a:tcPr/>
                </a:tc>
              </a:tr>
              <a:tr h="4125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20˚C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Thermos tatted water bath </a:t>
                      </a:r>
                      <a:endParaRPr lang="en-US" dirty="0"/>
                    </a:p>
                  </a:txBody>
                  <a:tcPr/>
                </a:tc>
              </a:tr>
              <a:tr h="4125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37˚C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Thermos tatted water bath </a:t>
                      </a:r>
                      <a:endParaRPr lang="en-US" dirty="0"/>
                    </a:p>
                  </a:txBody>
                  <a:tcPr/>
                </a:tc>
              </a:tr>
              <a:tr h="4125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60˚C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Thermos tatted water bath </a:t>
                      </a:r>
                      <a:endParaRPr lang="en-US" dirty="0"/>
                    </a:p>
                  </a:txBody>
                  <a:tcPr/>
                </a:tc>
              </a:tr>
              <a:tr h="4467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80˚C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Thermos tatted water bath </a:t>
                      </a:r>
                      <a:endParaRPr lang="en-US" dirty="0"/>
                    </a:p>
                  </a:txBody>
                  <a:tcPr/>
                </a:tc>
              </a:tr>
              <a:tr h="4467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100˚C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Thermos tatted water bath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1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824</Words>
  <Application>Microsoft Macintosh PowerPoint</Application>
  <PresentationFormat>Custom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Cloud skipper design template</vt:lpstr>
      <vt:lpstr>The effect of temperature on the rate of an enzyme catalyzed reaction </vt:lpstr>
      <vt:lpstr>PowerPoint Presentation</vt:lpstr>
      <vt:lpstr>Objectives</vt:lpstr>
      <vt:lpstr>The effect of Temperature on Enzyme </vt:lpstr>
      <vt:lpstr>Optimum Temperature</vt:lpstr>
      <vt:lpstr>What is the effect of temperature on the activity of most enzymes?</vt:lpstr>
      <vt:lpstr>What is the effect of temperature on the activity of most enzymes?</vt:lpstr>
      <vt:lpstr>Method: </vt:lpstr>
      <vt:lpstr>Method: </vt:lpstr>
      <vt:lpstr>Method</vt:lpstr>
      <vt:lpstr>Method</vt:lpstr>
      <vt:lpstr>Method</vt:lpstr>
      <vt:lpstr>PowerPoint Presentation</vt:lpstr>
      <vt:lpstr> Calculations:  </vt:lpstr>
      <vt:lpstr>The Effect of Temperature on the Rate of an Enzyme Catalyzed Reaction.  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2015-10-24T16:57:27Z</dcterms:created>
  <dcterms:modified xsi:type="dcterms:W3CDTF">2015-12-06T15:27:58Z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