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89" r:id="rId7"/>
    <p:sldId id="261" r:id="rId8"/>
    <p:sldId id="262" r:id="rId9"/>
    <p:sldId id="263" r:id="rId10"/>
    <p:sldId id="290" r:id="rId11"/>
    <p:sldId id="264" r:id="rId12"/>
    <p:sldId id="265" r:id="rId13"/>
    <p:sldId id="266" r:id="rId14"/>
    <p:sldId id="267" r:id="rId15"/>
    <p:sldId id="268" r:id="rId16"/>
    <p:sldId id="291" r:id="rId17"/>
    <p:sldId id="269" r:id="rId18"/>
    <p:sldId id="270" r:id="rId19"/>
    <p:sldId id="271" r:id="rId20"/>
    <p:sldId id="272" r:id="rId21"/>
    <p:sldId id="273" r:id="rId22"/>
    <p:sldId id="292" r:id="rId23"/>
    <p:sldId id="281" r:id="rId24"/>
    <p:sldId id="282" r:id="rId25"/>
    <p:sldId id="293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4A9E04-449B-40DA-97BD-2870784D182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2B14B41-BAAB-415C-9436-2C231306E7E6}">
      <dgm:prSet phldrT="[Text]"/>
      <dgm:spPr/>
      <dgm:t>
        <a:bodyPr/>
        <a:lstStyle/>
        <a:p>
          <a:r>
            <a:rPr lang="ar-AE" dirty="0" smtClean="0"/>
            <a:t>أنواع المتغيرات في المنهج التجريب </a:t>
          </a:r>
          <a:endParaRPr lang="en-GB" dirty="0"/>
        </a:p>
      </dgm:t>
    </dgm:pt>
    <dgm:pt modelId="{2EF9AE56-E1FB-4505-90FD-4B671AE4B1D7}" type="parTrans" cxnId="{53EAC4B0-F52E-43A6-8A18-2FA58AB2208E}">
      <dgm:prSet/>
      <dgm:spPr/>
      <dgm:t>
        <a:bodyPr/>
        <a:lstStyle/>
        <a:p>
          <a:endParaRPr lang="en-GB"/>
        </a:p>
      </dgm:t>
    </dgm:pt>
    <dgm:pt modelId="{F741182B-21F3-4C32-8F2D-BFBFFFC8EFAE}" type="sibTrans" cxnId="{53EAC4B0-F52E-43A6-8A18-2FA58AB2208E}">
      <dgm:prSet/>
      <dgm:spPr/>
      <dgm:t>
        <a:bodyPr/>
        <a:lstStyle/>
        <a:p>
          <a:endParaRPr lang="en-GB"/>
        </a:p>
      </dgm:t>
    </dgm:pt>
    <dgm:pt modelId="{8F5C84AA-CB96-4A83-86E2-4EE450944619}">
      <dgm:prSet phldrT="[Text]"/>
      <dgm:spPr/>
      <dgm:t>
        <a:bodyPr/>
        <a:lstStyle/>
        <a:p>
          <a:r>
            <a:rPr lang="ar-AE" dirty="0" smtClean="0"/>
            <a:t>المتغير الضابط </a:t>
          </a:r>
          <a:endParaRPr lang="en-GB" dirty="0"/>
        </a:p>
      </dgm:t>
    </dgm:pt>
    <dgm:pt modelId="{345CBCC9-DBAA-455E-8F41-6B493D33ADB6}" type="parTrans" cxnId="{B3BF0981-7D1D-4C49-A5EF-FDA4621F8CD7}">
      <dgm:prSet/>
      <dgm:spPr/>
      <dgm:t>
        <a:bodyPr/>
        <a:lstStyle/>
        <a:p>
          <a:endParaRPr lang="en-GB"/>
        </a:p>
      </dgm:t>
    </dgm:pt>
    <dgm:pt modelId="{901353E5-5CF8-4127-968A-163336AEB313}" type="sibTrans" cxnId="{B3BF0981-7D1D-4C49-A5EF-FDA4621F8CD7}">
      <dgm:prSet/>
      <dgm:spPr/>
      <dgm:t>
        <a:bodyPr/>
        <a:lstStyle/>
        <a:p>
          <a:endParaRPr lang="en-GB"/>
        </a:p>
      </dgm:t>
    </dgm:pt>
    <dgm:pt modelId="{478509F2-F10D-44F1-8A3B-A3821D9BB558}">
      <dgm:prSet phldrT="[Text]"/>
      <dgm:spPr/>
      <dgm:t>
        <a:bodyPr/>
        <a:lstStyle/>
        <a:p>
          <a:r>
            <a:rPr lang="ar-AE" dirty="0" smtClean="0"/>
            <a:t>المتغير المستقل </a:t>
          </a:r>
          <a:endParaRPr lang="en-GB" dirty="0"/>
        </a:p>
      </dgm:t>
    </dgm:pt>
    <dgm:pt modelId="{F7E2C05F-229F-4F49-8551-66945B007F8F}" type="parTrans" cxnId="{8A91E0B9-10DB-463C-AEEC-FCF76E8D59E3}">
      <dgm:prSet/>
      <dgm:spPr/>
      <dgm:t>
        <a:bodyPr/>
        <a:lstStyle/>
        <a:p>
          <a:endParaRPr lang="en-GB"/>
        </a:p>
      </dgm:t>
    </dgm:pt>
    <dgm:pt modelId="{9C3D0AA4-8F60-4DD4-B2E5-79985BE8341B}" type="sibTrans" cxnId="{8A91E0B9-10DB-463C-AEEC-FCF76E8D59E3}">
      <dgm:prSet/>
      <dgm:spPr/>
      <dgm:t>
        <a:bodyPr/>
        <a:lstStyle/>
        <a:p>
          <a:endParaRPr lang="en-GB"/>
        </a:p>
      </dgm:t>
    </dgm:pt>
    <dgm:pt modelId="{D009CD1E-2A95-429A-9899-43A59549EBBF}">
      <dgm:prSet/>
      <dgm:spPr/>
      <dgm:t>
        <a:bodyPr/>
        <a:lstStyle/>
        <a:p>
          <a:r>
            <a:rPr lang="ar-AE" dirty="0" smtClean="0"/>
            <a:t>المتغير الدخيل </a:t>
          </a:r>
          <a:endParaRPr lang="en-GB" dirty="0"/>
        </a:p>
      </dgm:t>
    </dgm:pt>
    <dgm:pt modelId="{AA2F99B7-FBD4-44BF-A568-37F7D5FDE8A5}" type="parTrans" cxnId="{E938A009-108D-4FCF-9B24-F0538283560D}">
      <dgm:prSet/>
      <dgm:spPr/>
      <dgm:t>
        <a:bodyPr/>
        <a:lstStyle/>
        <a:p>
          <a:endParaRPr lang="en-GB"/>
        </a:p>
      </dgm:t>
    </dgm:pt>
    <dgm:pt modelId="{AE3CAC5D-4FDB-41C3-8FB5-3332DDE3C0DD}" type="sibTrans" cxnId="{E938A009-108D-4FCF-9B24-F0538283560D}">
      <dgm:prSet/>
      <dgm:spPr/>
      <dgm:t>
        <a:bodyPr/>
        <a:lstStyle/>
        <a:p>
          <a:endParaRPr lang="en-GB"/>
        </a:p>
      </dgm:t>
    </dgm:pt>
    <dgm:pt modelId="{150526A9-C7B8-4E07-8278-B6E1040E3333}">
      <dgm:prSet phldrT="[Text]"/>
      <dgm:spPr/>
      <dgm:t>
        <a:bodyPr/>
        <a:lstStyle/>
        <a:p>
          <a:r>
            <a:rPr lang="ar-AE" dirty="0" smtClean="0"/>
            <a:t>المتغير التابع </a:t>
          </a:r>
          <a:endParaRPr lang="en-GB" dirty="0"/>
        </a:p>
      </dgm:t>
    </dgm:pt>
    <dgm:pt modelId="{9355A0A4-569D-4DC2-A161-CBAE3FCFB09F}" type="parTrans" cxnId="{EC32B1DD-0422-4DF0-B56C-18DC6B13383B}">
      <dgm:prSet/>
      <dgm:spPr/>
      <dgm:t>
        <a:bodyPr/>
        <a:lstStyle/>
        <a:p>
          <a:endParaRPr lang="en-GB"/>
        </a:p>
      </dgm:t>
    </dgm:pt>
    <dgm:pt modelId="{83312D26-DC61-43F1-8624-679DB00BE5F1}" type="sibTrans" cxnId="{EC32B1DD-0422-4DF0-B56C-18DC6B13383B}">
      <dgm:prSet/>
      <dgm:spPr/>
      <dgm:t>
        <a:bodyPr/>
        <a:lstStyle/>
        <a:p>
          <a:endParaRPr lang="en-GB"/>
        </a:p>
      </dgm:t>
    </dgm:pt>
    <dgm:pt modelId="{429DB470-98B1-4E0E-A326-FDD71CBE2A74}" type="pres">
      <dgm:prSet presAssocID="{824A9E04-449B-40DA-97BD-2870784D182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20F51988-232D-40A6-A3E7-03B2543B5480}" type="pres">
      <dgm:prSet presAssocID="{C2B14B41-BAAB-415C-9436-2C231306E7E6}" presName="hierRoot1" presStyleCnt="0"/>
      <dgm:spPr/>
    </dgm:pt>
    <dgm:pt modelId="{A068234B-5077-48F5-9FA8-64176EA06DC7}" type="pres">
      <dgm:prSet presAssocID="{C2B14B41-BAAB-415C-9436-2C231306E7E6}" presName="composite" presStyleCnt="0"/>
      <dgm:spPr/>
    </dgm:pt>
    <dgm:pt modelId="{0418FA31-27EA-49E4-A7D2-74376CA049C3}" type="pres">
      <dgm:prSet presAssocID="{C2B14B41-BAAB-415C-9436-2C231306E7E6}" presName="background" presStyleLbl="node0" presStyleIdx="0" presStyleCnt="1"/>
      <dgm:spPr/>
    </dgm:pt>
    <dgm:pt modelId="{DE3D8419-E545-4A25-998A-97A592F90257}" type="pres">
      <dgm:prSet presAssocID="{C2B14B41-BAAB-415C-9436-2C231306E7E6}" presName="text" presStyleLbl="fgAcc0" presStyleIdx="0" presStyleCnt="1" custScaleX="168447" custScaleY="9790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7D034AE-5F45-423E-9162-99AD372B2FFF}" type="pres">
      <dgm:prSet presAssocID="{C2B14B41-BAAB-415C-9436-2C231306E7E6}" presName="hierChild2" presStyleCnt="0"/>
      <dgm:spPr/>
    </dgm:pt>
    <dgm:pt modelId="{118C1812-8325-4BE9-81CB-0FBED0A23D3E}" type="pres">
      <dgm:prSet presAssocID="{345CBCC9-DBAA-455E-8F41-6B493D33ADB6}" presName="Name10" presStyleLbl="parChTrans1D2" presStyleIdx="0" presStyleCnt="4"/>
      <dgm:spPr/>
      <dgm:t>
        <a:bodyPr/>
        <a:lstStyle/>
        <a:p>
          <a:endParaRPr lang="en-GB"/>
        </a:p>
      </dgm:t>
    </dgm:pt>
    <dgm:pt modelId="{ACA5E398-B935-4817-B924-AC80848B2B34}" type="pres">
      <dgm:prSet presAssocID="{8F5C84AA-CB96-4A83-86E2-4EE450944619}" presName="hierRoot2" presStyleCnt="0"/>
      <dgm:spPr/>
    </dgm:pt>
    <dgm:pt modelId="{64F886F7-EE75-48D1-953F-0467C80E4FF7}" type="pres">
      <dgm:prSet presAssocID="{8F5C84AA-CB96-4A83-86E2-4EE450944619}" presName="composite2" presStyleCnt="0"/>
      <dgm:spPr/>
    </dgm:pt>
    <dgm:pt modelId="{13985181-1358-458A-B38B-FCEAD83E5D38}" type="pres">
      <dgm:prSet presAssocID="{8F5C84AA-CB96-4A83-86E2-4EE450944619}" presName="background2" presStyleLbl="node2" presStyleIdx="0" presStyleCnt="4"/>
      <dgm:spPr/>
    </dgm:pt>
    <dgm:pt modelId="{4B60B055-0152-439D-B6CF-E2BFA8AF7BB4}" type="pres">
      <dgm:prSet presAssocID="{8F5C84AA-CB96-4A83-86E2-4EE450944619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1A921DE-BD65-44F4-8502-DD489E49D56D}" type="pres">
      <dgm:prSet presAssocID="{8F5C84AA-CB96-4A83-86E2-4EE450944619}" presName="hierChild3" presStyleCnt="0"/>
      <dgm:spPr/>
    </dgm:pt>
    <dgm:pt modelId="{772F3BE0-C66F-46D4-8A22-90D26F079F53}" type="pres">
      <dgm:prSet presAssocID="{AA2F99B7-FBD4-44BF-A568-37F7D5FDE8A5}" presName="Name10" presStyleLbl="parChTrans1D2" presStyleIdx="1" presStyleCnt="4"/>
      <dgm:spPr/>
      <dgm:t>
        <a:bodyPr/>
        <a:lstStyle/>
        <a:p>
          <a:endParaRPr lang="en-GB"/>
        </a:p>
      </dgm:t>
    </dgm:pt>
    <dgm:pt modelId="{FA0EC196-3B0C-4E65-9ECB-DDBDF0BFE79D}" type="pres">
      <dgm:prSet presAssocID="{D009CD1E-2A95-429A-9899-43A59549EBBF}" presName="hierRoot2" presStyleCnt="0"/>
      <dgm:spPr/>
    </dgm:pt>
    <dgm:pt modelId="{8B7E4794-A9AB-40F2-B28E-9ABB4E7377E6}" type="pres">
      <dgm:prSet presAssocID="{D009CD1E-2A95-429A-9899-43A59549EBBF}" presName="composite2" presStyleCnt="0"/>
      <dgm:spPr/>
    </dgm:pt>
    <dgm:pt modelId="{D371C44C-CF7B-4335-8F1B-72A6735AE030}" type="pres">
      <dgm:prSet presAssocID="{D009CD1E-2A95-429A-9899-43A59549EBBF}" presName="background2" presStyleLbl="node2" presStyleIdx="1" presStyleCnt="4"/>
      <dgm:spPr/>
    </dgm:pt>
    <dgm:pt modelId="{5FF6BEA7-D437-463D-85E9-AFE68519AD11}" type="pres">
      <dgm:prSet presAssocID="{D009CD1E-2A95-429A-9899-43A59549EBBF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F0E099-03FC-4A41-BC57-3A7EF758ECCE}" type="pres">
      <dgm:prSet presAssocID="{D009CD1E-2A95-429A-9899-43A59549EBBF}" presName="hierChild3" presStyleCnt="0"/>
      <dgm:spPr/>
    </dgm:pt>
    <dgm:pt modelId="{DFC5DC03-A878-4E43-AEC6-45A225152C20}" type="pres">
      <dgm:prSet presAssocID="{9355A0A4-569D-4DC2-A161-CBAE3FCFB09F}" presName="Name10" presStyleLbl="parChTrans1D2" presStyleIdx="2" presStyleCnt="4"/>
      <dgm:spPr/>
      <dgm:t>
        <a:bodyPr/>
        <a:lstStyle/>
        <a:p>
          <a:endParaRPr lang="en-GB"/>
        </a:p>
      </dgm:t>
    </dgm:pt>
    <dgm:pt modelId="{682B8636-48AC-4090-8D4D-512516357EA3}" type="pres">
      <dgm:prSet presAssocID="{150526A9-C7B8-4E07-8278-B6E1040E3333}" presName="hierRoot2" presStyleCnt="0"/>
      <dgm:spPr/>
    </dgm:pt>
    <dgm:pt modelId="{64F5C148-6B95-40C5-8A08-ADC6C804F877}" type="pres">
      <dgm:prSet presAssocID="{150526A9-C7B8-4E07-8278-B6E1040E3333}" presName="composite2" presStyleCnt="0"/>
      <dgm:spPr/>
    </dgm:pt>
    <dgm:pt modelId="{332AEEA7-D34C-4A2B-B786-204F951E5C43}" type="pres">
      <dgm:prSet presAssocID="{150526A9-C7B8-4E07-8278-B6E1040E3333}" presName="background2" presStyleLbl="node2" presStyleIdx="2" presStyleCnt="4"/>
      <dgm:spPr/>
    </dgm:pt>
    <dgm:pt modelId="{5FD0637B-ADB5-4084-8396-135FD2F90910}" type="pres">
      <dgm:prSet presAssocID="{150526A9-C7B8-4E07-8278-B6E1040E3333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35582E-D1D2-4226-AD74-60AB6C33165A}" type="pres">
      <dgm:prSet presAssocID="{150526A9-C7B8-4E07-8278-B6E1040E3333}" presName="hierChild3" presStyleCnt="0"/>
      <dgm:spPr/>
    </dgm:pt>
    <dgm:pt modelId="{D052DB36-FB55-4C1E-BDAF-3C8D890F7DC4}" type="pres">
      <dgm:prSet presAssocID="{F7E2C05F-229F-4F49-8551-66945B007F8F}" presName="Name10" presStyleLbl="parChTrans1D2" presStyleIdx="3" presStyleCnt="4"/>
      <dgm:spPr/>
      <dgm:t>
        <a:bodyPr/>
        <a:lstStyle/>
        <a:p>
          <a:endParaRPr lang="en-GB"/>
        </a:p>
      </dgm:t>
    </dgm:pt>
    <dgm:pt modelId="{0A0E260C-E5CA-4C9F-8C8C-9A83DECBFBBD}" type="pres">
      <dgm:prSet presAssocID="{478509F2-F10D-44F1-8A3B-A3821D9BB558}" presName="hierRoot2" presStyleCnt="0"/>
      <dgm:spPr/>
    </dgm:pt>
    <dgm:pt modelId="{7D246488-D0E9-4E04-B6EC-663189DB6B40}" type="pres">
      <dgm:prSet presAssocID="{478509F2-F10D-44F1-8A3B-A3821D9BB558}" presName="composite2" presStyleCnt="0"/>
      <dgm:spPr/>
    </dgm:pt>
    <dgm:pt modelId="{472E1565-69B0-479B-9824-D01E8042A102}" type="pres">
      <dgm:prSet presAssocID="{478509F2-F10D-44F1-8A3B-A3821D9BB558}" presName="background2" presStyleLbl="node2" presStyleIdx="3" presStyleCnt="4"/>
      <dgm:spPr/>
    </dgm:pt>
    <dgm:pt modelId="{472FD95A-B372-46FF-B7F2-29E8D5DEB48B}" type="pres">
      <dgm:prSet presAssocID="{478509F2-F10D-44F1-8A3B-A3821D9BB558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B5B6EDF-B43F-429D-8A45-22F15E977874}" type="pres">
      <dgm:prSet presAssocID="{478509F2-F10D-44F1-8A3B-A3821D9BB558}" presName="hierChild3" presStyleCnt="0"/>
      <dgm:spPr/>
    </dgm:pt>
  </dgm:ptLst>
  <dgm:cxnLst>
    <dgm:cxn modelId="{92E68DE6-09A0-44EC-B5B0-A8BD1A559DFD}" type="presOf" srcId="{478509F2-F10D-44F1-8A3B-A3821D9BB558}" destId="{472FD95A-B372-46FF-B7F2-29E8D5DEB48B}" srcOrd="0" destOrd="0" presId="urn:microsoft.com/office/officeart/2005/8/layout/hierarchy1"/>
    <dgm:cxn modelId="{B3BF0981-7D1D-4C49-A5EF-FDA4621F8CD7}" srcId="{C2B14B41-BAAB-415C-9436-2C231306E7E6}" destId="{8F5C84AA-CB96-4A83-86E2-4EE450944619}" srcOrd="0" destOrd="0" parTransId="{345CBCC9-DBAA-455E-8F41-6B493D33ADB6}" sibTransId="{901353E5-5CF8-4127-968A-163336AEB313}"/>
    <dgm:cxn modelId="{C5BCB923-5DD6-4932-AFBE-5C03F3C81E11}" type="presOf" srcId="{F7E2C05F-229F-4F49-8551-66945B007F8F}" destId="{D052DB36-FB55-4C1E-BDAF-3C8D890F7DC4}" srcOrd="0" destOrd="0" presId="urn:microsoft.com/office/officeart/2005/8/layout/hierarchy1"/>
    <dgm:cxn modelId="{CA79DCCC-4344-4D7C-A3BF-1AE2E81E75D0}" type="presOf" srcId="{824A9E04-449B-40DA-97BD-2870784D182F}" destId="{429DB470-98B1-4E0E-A326-FDD71CBE2A74}" srcOrd="0" destOrd="0" presId="urn:microsoft.com/office/officeart/2005/8/layout/hierarchy1"/>
    <dgm:cxn modelId="{D00E4E8B-42E8-4244-92A9-1D93401844D8}" type="presOf" srcId="{C2B14B41-BAAB-415C-9436-2C231306E7E6}" destId="{DE3D8419-E545-4A25-998A-97A592F90257}" srcOrd="0" destOrd="0" presId="urn:microsoft.com/office/officeart/2005/8/layout/hierarchy1"/>
    <dgm:cxn modelId="{74886F8F-7266-4DDB-A66A-2829B3AEB49E}" type="presOf" srcId="{150526A9-C7B8-4E07-8278-B6E1040E3333}" destId="{5FD0637B-ADB5-4084-8396-135FD2F90910}" srcOrd="0" destOrd="0" presId="urn:microsoft.com/office/officeart/2005/8/layout/hierarchy1"/>
    <dgm:cxn modelId="{3723BED9-1DDD-403B-967D-365AA0614F9A}" type="presOf" srcId="{AA2F99B7-FBD4-44BF-A568-37F7D5FDE8A5}" destId="{772F3BE0-C66F-46D4-8A22-90D26F079F53}" srcOrd="0" destOrd="0" presId="urn:microsoft.com/office/officeart/2005/8/layout/hierarchy1"/>
    <dgm:cxn modelId="{53EAC4B0-F52E-43A6-8A18-2FA58AB2208E}" srcId="{824A9E04-449B-40DA-97BD-2870784D182F}" destId="{C2B14B41-BAAB-415C-9436-2C231306E7E6}" srcOrd="0" destOrd="0" parTransId="{2EF9AE56-E1FB-4505-90FD-4B671AE4B1D7}" sibTransId="{F741182B-21F3-4C32-8F2D-BFBFFFC8EFAE}"/>
    <dgm:cxn modelId="{12C14DBC-EF51-44E0-A578-30C810CC1425}" type="presOf" srcId="{9355A0A4-569D-4DC2-A161-CBAE3FCFB09F}" destId="{DFC5DC03-A878-4E43-AEC6-45A225152C20}" srcOrd="0" destOrd="0" presId="urn:microsoft.com/office/officeart/2005/8/layout/hierarchy1"/>
    <dgm:cxn modelId="{F26551D6-EB3A-4770-B1B1-086E41CDDAE3}" type="presOf" srcId="{8F5C84AA-CB96-4A83-86E2-4EE450944619}" destId="{4B60B055-0152-439D-B6CF-E2BFA8AF7BB4}" srcOrd="0" destOrd="0" presId="urn:microsoft.com/office/officeart/2005/8/layout/hierarchy1"/>
    <dgm:cxn modelId="{E938A009-108D-4FCF-9B24-F0538283560D}" srcId="{C2B14B41-BAAB-415C-9436-2C231306E7E6}" destId="{D009CD1E-2A95-429A-9899-43A59549EBBF}" srcOrd="1" destOrd="0" parTransId="{AA2F99B7-FBD4-44BF-A568-37F7D5FDE8A5}" sibTransId="{AE3CAC5D-4FDB-41C3-8FB5-3332DDE3C0DD}"/>
    <dgm:cxn modelId="{EC32B1DD-0422-4DF0-B56C-18DC6B13383B}" srcId="{C2B14B41-BAAB-415C-9436-2C231306E7E6}" destId="{150526A9-C7B8-4E07-8278-B6E1040E3333}" srcOrd="2" destOrd="0" parTransId="{9355A0A4-569D-4DC2-A161-CBAE3FCFB09F}" sibTransId="{83312D26-DC61-43F1-8624-679DB00BE5F1}"/>
    <dgm:cxn modelId="{8A91E0B9-10DB-463C-AEEC-FCF76E8D59E3}" srcId="{C2B14B41-BAAB-415C-9436-2C231306E7E6}" destId="{478509F2-F10D-44F1-8A3B-A3821D9BB558}" srcOrd="3" destOrd="0" parTransId="{F7E2C05F-229F-4F49-8551-66945B007F8F}" sibTransId="{9C3D0AA4-8F60-4DD4-B2E5-79985BE8341B}"/>
    <dgm:cxn modelId="{7D82B899-E0F9-484F-BCFF-68E3F631ED15}" type="presOf" srcId="{D009CD1E-2A95-429A-9899-43A59549EBBF}" destId="{5FF6BEA7-D437-463D-85E9-AFE68519AD11}" srcOrd="0" destOrd="0" presId="urn:microsoft.com/office/officeart/2005/8/layout/hierarchy1"/>
    <dgm:cxn modelId="{1A2E268D-B894-46C5-91DA-25136C878388}" type="presOf" srcId="{345CBCC9-DBAA-455E-8F41-6B493D33ADB6}" destId="{118C1812-8325-4BE9-81CB-0FBED0A23D3E}" srcOrd="0" destOrd="0" presId="urn:microsoft.com/office/officeart/2005/8/layout/hierarchy1"/>
    <dgm:cxn modelId="{4F6D3CBB-850A-4C8D-B82E-92F7FFDB4ED4}" type="presParOf" srcId="{429DB470-98B1-4E0E-A326-FDD71CBE2A74}" destId="{20F51988-232D-40A6-A3E7-03B2543B5480}" srcOrd="0" destOrd="0" presId="urn:microsoft.com/office/officeart/2005/8/layout/hierarchy1"/>
    <dgm:cxn modelId="{7A2EA4C2-25AE-4A6F-A04F-088B20347752}" type="presParOf" srcId="{20F51988-232D-40A6-A3E7-03B2543B5480}" destId="{A068234B-5077-48F5-9FA8-64176EA06DC7}" srcOrd="0" destOrd="0" presId="urn:microsoft.com/office/officeart/2005/8/layout/hierarchy1"/>
    <dgm:cxn modelId="{0B5B1D3E-77E7-4BDD-AE04-28B5F76A9373}" type="presParOf" srcId="{A068234B-5077-48F5-9FA8-64176EA06DC7}" destId="{0418FA31-27EA-49E4-A7D2-74376CA049C3}" srcOrd="0" destOrd="0" presId="urn:microsoft.com/office/officeart/2005/8/layout/hierarchy1"/>
    <dgm:cxn modelId="{F7090AE6-D721-4850-919A-A861EFC6D368}" type="presParOf" srcId="{A068234B-5077-48F5-9FA8-64176EA06DC7}" destId="{DE3D8419-E545-4A25-998A-97A592F90257}" srcOrd="1" destOrd="0" presId="urn:microsoft.com/office/officeart/2005/8/layout/hierarchy1"/>
    <dgm:cxn modelId="{2178EA1E-7EAB-4661-86F3-565C07000066}" type="presParOf" srcId="{20F51988-232D-40A6-A3E7-03B2543B5480}" destId="{D7D034AE-5F45-423E-9162-99AD372B2FFF}" srcOrd="1" destOrd="0" presId="urn:microsoft.com/office/officeart/2005/8/layout/hierarchy1"/>
    <dgm:cxn modelId="{0ED91A4B-E2E5-43DE-9299-998EECF44461}" type="presParOf" srcId="{D7D034AE-5F45-423E-9162-99AD372B2FFF}" destId="{118C1812-8325-4BE9-81CB-0FBED0A23D3E}" srcOrd="0" destOrd="0" presId="urn:microsoft.com/office/officeart/2005/8/layout/hierarchy1"/>
    <dgm:cxn modelId="{4B38B369-5CE3-4073-97B8-FC9FC8E37089}" type="presParOf" srcId="{D7D034AE-5F45-423E-9162-99AD372B2FFF}" destId="{ACA5E398-B935-4817-B924-AC80848B2B34}" srcOrd="1" destOrd="0" presId="urn:microsoft.com/office/officeart/2005/8/layout/hierarchy1"/>
    <dgm:cxn modelId="{043633B7-DB0D-4F8E-AD06-541AF2EAC665}" type="presParOf" srcId="{ACA5E398-B935-4817-B924-AC80848B2B34}" destId="{64F886F7-EE75-48D1-953F-0467C80E4FF7}" srcOrd="0" destOrd="0" presId="urn:microsoft.com/office/officeart/2005/8/layout/hierarchy1"/>
    <dgm:cxn modelId="{94F4F5F4-4A47-435A-82F2-6E8BE82C4EDF}" type="presParOf" srcId="{64F886F7-EE75-48D1-953F-0467C80E4FF7}" destId="{13985181-1358-458A-B38B-FCEAD83E5D38}" srcOrd="0" destOrd="0" presId="urn:microsoft.com/office/officeart/2005/8/layout/hierarchy1"/>
    <dgm:cxn modelId="{A22E7737-A80F-4104-8E40-A8CB5BC82610}" type="presParOf" srcId="{64F886F7-EE75-48D1-953F-0467C80E4FF7}" destId="{4B60B055-0152-439D-B6CF-E2BFA8AF7BB4}" srcOrd="1" destOrd="0" presId="urn:microsoft.com/office/officeart/2005/8/layout/hierarchy1"/>
    <dgm:cxn modelId="{D229BB9B-5360-402C-819F-BFA8C16811EA}" type="presParOf" srcId="{ACA5E398-B935-4817-B924-AC80848B2B34}" destId="{51A921DE-BD65-44F4-8502-DD489E49D56D}" srcOrd="1" destOrd="0" presId="urn:microsoft.com/office/officeart/2005/8/layout/hierarchy1"/>
    <dgm:cxn modelId="{B9447BF6-5F11-433E-BC47-B7389ECA10C5}" type="presParOf" srcId="{D7D034AE-5F45-423E-9162-99AD372B2FFF}" destId="{772F3BE0-C66F-46D4-8A22-90D26F079F53}" srcOrd="2" destOrd="0" presId="urn:microsoft.com/office/officeart/2005/8/layout/hierarchy1"/>
    <dgm:cxn modelId="{4A5C1059-10B3-4704-ADE0-1C2049FA442D}" type="presParOf" srcId="{D7D034AE-5F45-423E-9162-99AD372B2FFF}" destId="{FA0EC196-3B0C-4E65-9ECB-DDBDF0BFE79D}" srcOrd="3" destOrd="0" presId="urn:microsoft.com/office/officeart/2005/8/layout/hierarchy1"/>
    <dgm:cxn modelId="{92120D8B-3D35-4A4E-9590-E000FCC4F9D6}" type="presParOf" srcId="{FA0EC196-3B0C-4E65-9ECB-DDBDF0BFE79D}" destId="{8B7E4794-A9AB-40F2-B28E-9ABB4E7377E6}" srcOrd="0" destOrd="0" presId="urn:microsoft.com/office/officeart/2005/8/layout/hierarchy1"/>
    <dgm:cxn modelId="{CF3551EB-A59C-48F4-A43E-3367C0CB7BB0}" type="presParOf" srcId="{8B7E4794-A9AB-40F2-B28E-9ABB4E7377E6}" destId="{D371C44C-CF7B-4335-8F1B-72A6735AE030}" srcOrd="0" destOrd="0" presId="urn:microsoft.com/office/officeart/2005/8/layout/hierarchy1"/>
    <dgm:cxn modelId="{2428561F-E2F2-426B-89C1-D71CC6611BDA}" type="presParOf" srcId="{8B7E4794-A9AB-40F2-B28E-9ABB4E7377E6}" destId="{5FF6BEA7-D437-463D-85E9-AFE68519AD11}" srcOrd="1" destOrd="0" presId="urn:microsoft.com/office/officeart/2005/8/layout/hierarchy1"/>
    <dgm:cxn modelId="{F0B2E48B-43C1-4BFC-86E2-833E74B2C52F}" type="presParOf" srcId="{FA0EC196-3B0C-4E65-9ECB-DDBDF0BFE79D}" destId="{50F0E099-03FC-4A41-BC57-3A7EF758ECCE}" srcOrd="1" destOrd="0" presId="urn:microsoft.com/office/officeart/2005/8/layout/hierarchy1"/>
    <dgm:cxn modelId="{1B7FBEEE-DBE1-424F-BD0D-6C5DD09FAEAA}" type="presParOf" srcId="{D7D034AE-5F45-423E-9162-99AD372B2FFF}" destId="{DFC5DC03-A878-4E43-AEC6-45A225152C20}" srcOrd="4" destOrd="0" presId="urn:microsoft.com/office/officeart/2005/8/layout/hierarchy1"/>
    <dgm:cxn modelId="{4304F9D3-4B07-4835-89B9-5398D4192E62}" type="presParOf" srcId="{D7D034AE-5F45-423E-9162-99AD372B2FFF}" destId="{682B8636-48AC-4090-8D4D-512516357EA3}" srcOrd="5" destOrd="0" presId="urn:microsoft.com/office/officeart/2005/8/layout/hierarchy1"/>
    <dgm:cxn modelId="{8B651502-04E7-4DFC-8699-C6A752056957}" type="presParOf" srcId="{682B8636-48AC-4090-8D4D-512516357EA3}" destId="{64F5C148-6B95-40C5-8A08-ADC6C804F877}" srcOrd="0" destOrd="0" presId="urn:microsoft.com/office/officeart/2005/8/layout/hierarchy1"/>
    <dgm:cxn modelId="{A92379AC-4132-49C0-935E-8BEEF2B2AB1D}" type="presParOf" srcId="{64F5C148-6B95-40C5-8A08-ADC6C804F877}" destId="{332AEEA7-D34C-4A2B-B786-204F951E5C43}" srcOrd="0" destOrd="0" presId="urn:microsoft.com/office/officeart/2005/8/layout/hierarchy1"/>
    <dgm:cxn modelId="{AE580BBC-8643-4C56-A6D1-A859383FDB72}" type="presParOf" srcId="{64F5C148-6B95-40C5-8A08-ADC6C804F877}" destId="{5FD0637B-ADB5-4084-8396-135FD2F90910}" srcOrd="1" destOrd="0" presId="urn:microsoft.com/office/officeart/2005/8/layout/hierarchy1"/>
    <dgm:cxn modelId="{27BA24D8-6E06-41DB-A330-E32617F84807}" type="presParOf" srcId="{682B8636-48AC-4090-8D4D-512516357EA3}" destId="{F935582E-D1D2-4226-AD74-60AB6C33165A}" srcOrd="1" destOrd="0" presId="urn:microsoft.com/office/officeart/2005/8/layout/hierarchy1"/>
    <dgm:cxn modelId="{312C35E6-B8A7-4DE7-94D3-301B13CF82F9}" type="presParOf" srcId="{D7D034AE-5F45-423E-9162-99AD372B2FFF}" destId="{D052DB36-FB55-4C1E-BDAF-3C8D890F7DC4}" srcOrd="6" destOrd="0" presId="urn:microsoft.com/office/officeart/2005/8/layout/hierarchy1"/>
    <dgm:cxn modelId="{AD1EC7FA-D126-48F1-9E8E-C14630E41980}" type="presParOf" srcId="{D7D034AE-5F45-423E-9162-99AD372B2FFF}" destId="{0A0E260C-E5CA-4C9F-8C8C-9A83DECBFBBD}" srcOrd="7" destOrd="0" presId="urn:microsoft.com/office/officeart/2005/8/layout/hierarchy1"/>
    <dgm:cxn modelId="{95F373DC-D279-4339-8E1F-78390D5A8EF7}" type="presParOf" srcId="{0A0E260C-E5CA-4C9F-8C8C-9A83DECBFBBD}" destId="{7D246488-D0E9-4E04-B6EC-663189DB6B40}" srcOrd="0" destOrd="0" presId="urn:microsoft.com/office/officeart/2005/8/layout/hierarchy1"/>
    <dgm:cxn modelId="{0BB57AD5-D0ED-4290-BDD6-C393C093F558}" type="presParOf" srcId="{7D246488-D0E9-4E04-B6EC-663189DB6B40}" destId="{472E1565-69B0-479B-9824-D01E8042A102}" srcOrd="0" destOrd="0" presId="urn:microsoft.com/office/officeart/2005/8/layout/hierarchy1"/>
    <dgm:cxn modelId="{6FCC92AC-7786-490F-B0A0-BE2BAA482721}" type="presParOf" srcId="{7D246488-D0E9-4E04-B6EC-663189DB6B40}" destId="{472FD95A-B372-46FF-B7F2-29E8D5DEB48B}" srcOrd="1" destOrd="0" presId="urn:microsoft.com/office/officeart/2005/8/layout/hierarchy1"/>
    <dgm:cxn modelId="{34F601F4-A1D1-4580-B714-9077BDB69BEC}" type="presParOf" srcId="{0A0E260C-E5CA-4C9F-8C8C-9A83DECBFBBD}" destId="{7B5B6EDF-B43F-429D-8A45-22F15E97787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57D282-022C-4F80-BFA3-FB0B2928D9B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2118A9F-59A5-4285-B28D-2E465468D368}">
      <dgm:prSet phldrT="[Text]" phldr="1"/>
      <dgm:spPr/>
      <dgm:t>
        <a:bodyPr/>
        <a:lstStyle/>
        <a:p>
          <a:endParaRPr lang="en-GB"/>
        </a:p>
      </dgm:t>
    </dgm:pt>
    <dgm:pt modelId="{BD66C3F5-8353-45AD-8B4C-CFE567FB4CE4}" type="parTrans" cxnId="{80528FAF-2E8A-42CF-B42C-A7205A75F98C}">
      <dgm:prSet/>
      <dgm:spPr/>
      <dgm:t>
        <a:bodyPr/>
        <a:lstStyle/>
        <a:p>
          <a:endParaRPr lang="en-GB"/>
        </a:p>
      </dgm:t>
    </dgm:pt>
    <dgm:pt modelId="{4E8D4E63-5974-4D12-99ED-86573BB6238E}" type="sibTrans" cxnId="{80528FAF-2E8A-42CF-B42C-A7205A75F98C}">
      <dgm:prSet/>
      <dgm:spPr/>
      <dgm:t>
        <a:bodyPr/>
        <a:lstStyle/>
        <a:p>
          <a:endParaRPr lang="en-GB"/>
        </a:p>
      </dgm:t>
    </dgm:pt>
    <dgm:pt modelId="{DDA6ECA6-E67A-4D76-88A3-6AFED93D8140}">
      <dgm:prSet phldrT="[Text]"/>
      <dgm:spPr/>
      <dgm:t>
        <a:bodyPr/>
        <a:lstStyle/>
        <a:p>
          <a:r>
            <a:rPr lang="ar-AE" dirty="0" smtClean="0"/>
            <a:t>تفاعل النضج مع الاختبار </a:t>
          </a:r>
          <a:endParaRPr lang="en-GB" dirty="0"/>
        </a:p>
      </dgm:t>
    </dgm:pt>
    <dgm:pt modelId="{E7363250-F734-4FDF-A781-967144C7FDB3}" type="parTrans" cxnId="{2C3551ED-6CB3-434A-A96C-E6C8C4EEE67E}">
      <dgm:prSet/>
      <dgm:spPr/>
      <dgm:t>
        <a:bodyPr/>
        <a:lstStyle/>
        <a:p>
          <a:endParaRPr lang="en-GB"/>
        </a:p>
      </dgm:t>
    </dgm:pt>
    <dgm:pt modelId="{9231E7CA-1E8A-482D-AB4C-5158AB3E5FDE}" type="sibTrans" cxnId="{2C3551ED-6CB3-434A-A96C-E6C8C4EEE67E}">
      <dgm:prSet/>
      <dgm:spPr/>
      <dgm:t>
        <a:bodyPr/>
        <a:lstStyle/>
        <a:p>
          <a:endParaRPr lang="en-GB"/>
        </a:p>
      </dgm:t>
    </dgm:pt>
    <dgm:pt modelId="{C1988F1E-3259-4F17-8C81-A18D3155EEFF}">
      <dgm:prSet phldrT="[Text]"/>
      <dgm:spPr/>
      <dgm:t>
        <a:bodyPr/>
        <a:lstStyle/>
        <a:p>
          <a:r>
            <a:rPr lang="ar-AE" dirty="0" smtClean="0"/>
            <a:t>التاريخ </a:t>
          </a:r>
          <a:endParaRPr lang="en-GB" dirty="0"/>
        </a:p>
      </dgm:t>
    </dgm:pt>
    <dgm:pt modelId="{5E83B297-51E0-4D54-AC10-309B8597AD27}" type="parTrans" cxnId="{A0ACEE3B-FACC-458D-96DD-665CFA49ED4D}">
      <dgm:prSet/>
      <dgm:spPr/>
      <dgm:t>
        <a:bodyPr/>
        <a:lstStyle/>
        <a:p>
          <a:endParaRPr lang="en-GB"/>
        </a:p>
      </dgm:t>
    </dgm:pt>
    <dgm:pt modelId="{4F18AD6D-0547-4C9E-B12C-4058522BA129}" type="sibTrans" cxnId="{A0ACEE3B-FACC-458D-96DD-665CFA49ED4D}">
      <dgm:prSet/>
      <dgm:spPr/>
      <dgm:t>
        <a:bodyPr/>
        <a:lstStyle/>
        <a:p>
          <a:endParaRPr lang="en-GB"/>
        </a:p>
      </dgm:t>
    </dgm:pt>
    <dgm:pt modelId="{FC035F56-0A3F-4407-949D-690C07F177CC}">
      <dgm:prSet/>
      <dgm:spPr/>
      <dgm:t>
        <a:bodyPr/>
        <a:lstStyle/>
        <a:p>
          <a:r>
            <a:rPr lang="ar-AE" dirty="0" smtClean="0"/>
            <a:t>الاختيار </a:t>
          </a:r>
          <a:endParaRPr lang="en-GB" dirty="0"/>
        </a:p>
      </dgm:t>
    </dgm:pt>
    <dgm:pt modelId="{425D21F0-8D81-40E5-9AC0-EF845B44F6FC}" type="parTrans" cxnId="{C206BF09-7EF2-4200-9FFC-CD0DC565564C}">
      <dgm:prSet/>
      <dgm:spPr/>
      <dgm:t>
        <a:bodyPr/>
        <a:lstStyle/>
        <a:p>
          <a:endParaRPr lang="en-GB"/>
        </a:p>
      </dgm:t>
    </dgm:pt>
    <dgm:pt modelId="{220553B1-A932-4069-BE1E-A54F4878D298}" type="sibTrans" cxnId="{C206BF09-7EF2-4200-9FFC-CD0DC565564C}">
      <dgm:prSet/>
      <dgm:spPr/>
      <dgm:t>
        <a:bodyPr/>
        <a:lstStyle/>
        <a:p>
          <a:endParaRPr lang="en-GB"/>
        </a:p>
      </dgm:t>
    </dgm:pt>
    <dgm:pt modelId="{662B31A0-B9B5-4A26-961D-D5F6E283517B}">
      <dgm:prSet/>
      <dgm:spPr/>
      <dgm:t>
        <a:bodyPr/>
        <a:lstStyle/>
        <a:p>
          <a:r>
            <a:rPr lang="ar-AE" dirty="0" smtClean="0"/>
            <a:t>الانحدار الإحصائي </a:t>
          </a:r>
          <a:endParaRPr lang="en-GB" dirty="0"/>
        </a:p>
      </dgm:t>
    </dgm:pt>
    <dgm:pt modelId="{9C2383A8-9011-496E-A992-2CA811C8145C}" type="parTrans" cxnId="{DCB23F93-2E54-4572-94B8-5394E12197EC}">
      <dgm:prSet/>
      <dgm:spPr/>
      <dgm:t>
        <a:bodyPr/>
        <a:lstStyle/>
        <a:p>
          <a:endParaRPr lang="en-GB"/>
        </a:p>
      </dgm:t>
    </dgm:pt>
    <dgm:pt modelId="{B69A7302-5E28-41D6-88F8-947DA8FCAA90}" type="sibTrans" cxnId="{DCB23F93-2E54-4572-94B8-5394E12197EC}">
      <dgm:prSet/>
      <dgm:spPr/>
      <dgm:t>
        <a:bodyPr/>
        <a:lstStyle/>
        <a:p>
          <a:endParaRPr lang="en-GB"/>
        </a:p>
      </dgm:t>
    </dgm:pt>
    <dgm:pt modelId="{806E36FB-1A9C-47E5-903B-5C7FC9F17EDD}">
      <dgm:prSet/>
      <dgm:spPr/>
      <dgm:t>
        <a:bodyPr/>
        <a:lstStyle/>
        <a:p>
          <a:r>
            <a:rPr lang="ar-AE" dirty="0" smtClean="0"/>
            <a:t>الإهدار </a:t>
          </a:r>
          <a:endParaRPr lang="en-GB" dirty="0"/>
        </a:p>
      </dgm:t>
    </dgm:pt>
    <dgm:pt modelId="{A6A33C40-C8CB-4C2D-BF57-EE30C9EB6B28}" type="parTrans" cxnId="{7529A5C0-88B4-4095-9E8B-37266BD9AFD9}">
      <dgm:prSet/>
      <dgm:spPr/>
      <dgm:t>
        <a:bodyPr/>
        <a:lstStyle/>
        <a:p>
          <a:endParaRPr lang="en-GB"/>
        </a:p>
      </dgm:t>
    </dgm:pt>
    <dgm:pt modelId="{CC9B884B-BBC9-4DA3-A7D3-43DDD44EA997}" type="sibTrans" cxnId="{7529A5C0-88B4-4095-9E8B-37266BD9AFD9}">
      <dgm:prSet/>
      <dgm:spPr/>
      <dgm:t>
        <a:bodyPr/>
        <a:lstStyle/>
        <a:p>
          <a:endParaRPr lang="en-GB"/>
        </a:p>
      </dgm:t>
    </dgm:pt>
    <dgm:pt modelId="{527616C5-277D-4CA0-AB05-C5FECAB46441}">
      <dgm:prSet/>
      <dgm:spPr/>
      <dgm:t>
        <a:bodyPr/>
        <a:lstStyle/>
        <a:p>
          <a:r>
            <a:rPr lang="ar-AE" dirty="0" smtClean="0"/>
            <a:t>الأداة </a:t>
          </a:r>
          <a:endParaRPr lang="en-GB" dirty="0"/>
        </a:p>
      </dgm:t>
    </dgm:pt>
    <dgm:pt modelId="{BBE09FA4-D8C8-4105-B021-B4A9431A9E35}" type="parTrans" cxnId="{8D384938-EDAD-4629-AD44-88387B3B9992}">
      <dgm:prSet/>
      <dgm:spPr/>
      <dgm:t>
        <a:bodyPr/>
        <a:lstStyle/>
        <a:p>
          <a:endParaRPr lang="en-GB"/>
        </a:p>
      </dgm:t>
    </dgm:pt>
    <dgm:pt modelId="{3D416806-9FFC-45F3-A386-1C165238137C}" type="sibTrans" cxnId="{8D384938-EDAD-4629-AD44-88387B3B9992}">
      <dgm:prSet/>
      <dgm:spPr/>
      <dgm:t>
        <a:bodyPr/>
        <a:lstStyle/>
        <a:p>
          <a:endParaRPr lang="en-GB"/>
        </a:p>
      </dgm:t>
    </dgm:pt>
    <dgm:pt modelId="{B3B62E2D-B336-4E5C-9247-7EA9E15BA1F8}">
      <dgm:prSet/>
      <dgm:spPr/>
      <dgm:t>
        <a:bodyPr/>
        <a:lstStyle/>
        <a:p>
          <a:r>
            <a:rPr lang="ar-AE" dirty="0" smtClean="0"/>
            <a:t>الموقف </a:t>
          </a:r>
          <a:endParaRPr lang="en-GB" dirty="0"/>
        </a:p>
      </dgm:t>
    </dgm:pt>
    <dgm:pt modelId="{4542BA53-83B3-43EC-A43B-C8448460DF84}" type="parTrans" cxnId="{A66A3B32-03F9-4F6B-B977-C101FE71DE61}">
      <dgm:prSet/>
      <dgm:spPr/>
      <dgm:t>
        <a:bodyPr/>
        <a:lstStyle/>
        <a:p>
          <a:endParaRPr lang="en-GB"/>
        </a:p>
      </dgm:t>
    </dgm:pt>
    <dgm:pt modelId="{762983EC-4014-4FD7-A8FC-27839BE109D7}" type="sibTrans" cxnId="{A66A3B32-03F9-4F6B-B977-C101FE71DE61}">
      <dgm:prSet/>
      <dgm:spPr/>
      <dgm:t>
        <a:bodyPr/>
        <a:lstStyle/>
        <a:p>
          <a:endParaRPr lang="en-GB"/>
        </a:p>
      </dgm:t>
    </dgm:pt>
    <dgm:pt modelId="{4629B6F9-568E-4CF7-89CF-4EB0DECC1665}">
      <dgm:prSet/>
      <dgm:spPr/>
      <dgm:t>
        <a:bodyPr/>
        <a:lstStyle/>
        <a:p>
          <a:r>
            <a:rPr lang="ar-AE" dirty="0" smtClean="0"/>
            <a:t>النصج </a:t>
          </a:r>
          <a:endParaRPr lang="en-GB" dirty="0"/>
        </a:p>
      </dgm:t>
    </dgm:pt>
    <dgm:pt modelId="{956D2C38-1AE5-4A52-813B-892A434DE87D}" type="parTrans" cxnId="{B331AEAD-A3BF-4B2D-9E95-F384F19D0BFD}">
      <dgm:prSet/>
      <dgm:spPr/>
      <dgm:t>
        <a:bodyPr/>
        <a:lstStyle/>
        <a:p>
          <a:endParaRPr lang="en-GB"/>
        </a:p>
      </dgm:t>
    </dgm:pt>
    <dgm:pt modelId="{5ABC83DD-1E56-45B3-BA3B-5E40498C10EE}" type="sibTrans" cxnId="{B331AEAD-A3BF-4B2D-9E95-F384F19D0BFD}">
      <dgm:prSet/>
      <dgm:spPr/>
      <dgm:t>
        <a:bodyPr/>
        <a:lstStyle/>
        <a:p>
          <a:endParaRPr lang="en-GB"/>
        </a:p>
      </dgm:t>
    </dgm:pt>
    <dgm:pt modelId="{E3DD94F0-5F24-49A4-9D3A-7F0D29A88163}" type="pres">
      <dgm:prSet presAssocID="{5857D282-022C-4F80-BFA3-FB0B2928D9B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15A9E64-F068-4727-A7B0-64CA3F306BB3}" type="pres">
      <dgm:prSet presAssocID="{82118A9F-59A5-4285-B28D-2E465468D368}" presName="hierRoot1" presStyleCnt="0"/>
      <dgm:spPr/>
    </dgm:pt>
    <dgm:pt modelId="{5356C231-6E48-45B8-9013-7E1EF3F8866C}" type="pres">
      <dgm:prSet presAssocID="{82118A9F-59A5-4285-B28D-2E465468D368}" presName="composite" presStyleCnt="0"/>
      <dgm:spPr/>
    </dgm:pt>
    <dgm:pt modelId="{CAF861A8-5D48-4952-9DDD-3BC10F9FE70C}" type="pres">
      <dgm:prSet presAssocID="{82118A9F-59A5-4285-B28D-2E465468D368}" presName="background" presStyleLbl="node0" presStyleIdx="0" presStyleCnt="1"/>
      <dgm:spPr/>
    </dgm:pt>
    <dgm:pt modelId="{030081AA-75D1-4D5B-A406-E174321BA1E2}" type="pres">
      <dgm:prSet presAssocID="{82118A9F-59A5-4285-B28D-2E465468D368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717C7DF-D8C0-43D7-BED9-4E96815772E6}" type="pres">
      <dgm:prSet presAssocID="{82118A9F-59A5-4285-B28D-2E465468D368}" presName="hierChild2" presStyleCnt="0"/>
      <dgm:spPr/>
    </dgm:pt>
    <dgm:pt modelId="{9FDC9D1C-A368-49CA-9EF0-532FCE378962}" type="pres">
      <dgm:prSet presAssocID="{E7363250-F734-4FDF-A781-967144C7FDB3}" presName="Name10" presStyleLbl="parChTrans1D2" presStyleIdx="0" presStyleCnt="8"/>
      <dgm:spPr/>
      <dgm:t>
        <a:bodyPr/>
        <a:lstStyle/>
        <a:p>
          <a:endParaRPr lang="en-GB"/>
        </a:p>
      </dgm:t>
    </dgm:pt>
    <dgm:pt modelId="{69937958-3F03-4574-84C8-489F8F11FB20}" type="pres">
      <dgm:prSet presAssocID="{DDA6ECA6-E67A-4D76-88A3-6AFED93D8140}" presName="hierRoot2" presStyleCnt="0"/>
      <dgm:spPr/>
    </dgm:pt>
    <dgm:pt modelId="{A13103C8-027D-43D6-A86D-E4F958AC8A6A}" type="pres">
      <dgm:prSet presAssocID="{DDA6ECA6-E67A-4D76-88A3-6AFED93D8140}" presName="composite2" presStyleCnt="0"/>
      <dgm:spPr/>
    </dgm:pt>
    <dgm:pt modelId="{D9F16EDB-5639-4EF7-BA27-D9A1CFF62A50}" type="pres">
      <dgm:prSet presAssocID="{DDA6ECA6-E67A-4D76-88A3-6AFED93D8140}" presName="background2" presStyleLbl="node2" presStyleIdx="0" presStyleCnt="8"/>
      <dgm:spPr/>
    </dgm:pt>
    <dgm:pt modelId="{C92A0A68-9214-4E8C-B038-0F3095B8C5CB}" type="pres">
      <dgm:prSet presAssocID="{DDA6ECA6-E67A-4D76-88A3-6AFED93D8140}" presName="text2" presStyleLbl="fgAcc2" presStyleIdx="0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9A029A3-0758-4C7A-85E3-058324AFE6ED}" type="pres">
      <dgm:prSet presAssocID="{DDA6ECA6-E67A-4D76-88A3-6AFED93D8140}" presName="hierChild3" presStyleCnt="0"/>
      <dgm:spPr/>
    </dgm:pt>
    <dgm:pt modelId="{43A0C32A-4E48-48C7-BA3F-C3346EAA165D}" type="pres">
      <dgm:prSet presAssocID="{425D21F0-8D81-40E5-9AC0-EF845B44F6FC}" presName="Name10" presStyleLbl="parChTrans1D2" presStyleIdx="1" presStyleCnt="8"/>
      <dgm:spPr/>
      <dgm:t>
        <a:bodyPr/>
        <a:lstStyle/>
        <a:p>
          <a:endParaRPr lang="en-GB"/>
        </a:p>
      </dgm:t>
    </dgm:pt>
    <dgm:pt modelId="{8353825B-D664-4E04-AE3B-99AE8D4E1E53}" type="pres">
      <dgm:prSet presAssocID="{FC035F56-0A3F-4407-949D-690C07F177CC}" presName="hierRoot2" presStyleCnt="0"/>
      <dgm:spPr/>
    </dgm:pt>
    <dgm:pt modelId="{B5D68155-EE70-488D-89D3-B4D46FC8FBE5}" type="pres">
      <dgm:prSet presAssocID="{FC035F56-0A3F-4407-949D-690C07F177CC}" presName="composite2" presStyleCnt="0"/>
      <dgm:spPr/>
    </dgm:pt>
    <dgm:pt modelId="{E5DC8F3D-34B4-4474-A88E-BE78D0CC173D}" type="pres">
      <dgm:prSet presAssocID="{FC035F56-0A3F-4407-949D-690C07F177CC}" presName="background2" presStyleLbl="node2" presStyleIdx="1" presStyleCnt="8"/>
      <dgm:spPr/>
    </dgm:pt>
    <dgm:pt modelId="{B6B1155E-C340-4C7B-A608-156CF92345A7}" type="pres">
      <dgm:prSet presAssocID="{FC035F56-0A3F-4407-949D-690C07F177CC}" presName="text2" presStyleLbl="fgAcc2" presStyleIdx="1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DCEF23C-C1A3-4EB7-AB6D-19D26FE040F9}" type="pres">
      <dgm:prSet presAssocID="{FC035F56-0A3F-4407-949D-690C07F177CC}" presName="hierChild3" presStyleCnt="0"/>
      <dgm:spPr/>
    </dgm:pt>
    <dgm:pt modelId="{858D83FF-A29A-4095-8F5A-31544CD4256C}" type="pres">
      <dgm:prSet presAssocID="{9C2383A8-9011-496E-A992-2CA811C8145C}" presName="Name10" presStyleLbl="parChTrans1D2" presStyleIdx="2" presStyleCnt="8"/>
      <dgm:spPr/>
      <dgm:t>
        <a:bodyPr/>
        <a:lstStyle/>
        <a:p>
          <a:endParaRPr lang="en-GB"/>
        </a:p>
      </dgm:t>
    </dgm:pt>
    <dgm:pt modelId="{96959395-96A1-48B7-B1DD-5AF7BB971267}" type="pres">
      <dgm:prSet presAssocID="{662B31A0-B9B5-4A26-961D-D5F6E283517B}" presName="hierRoot2" presStyleCnt="0"/>
      <dgm:spPr/>
    </dgm:pt>
    <dgm:pt modelId="{E5D7D0DD-594B-4F7D-96C2-124CA7169D91}" type="pres">
      <dgm:prSet presAssocID="{662B31A0-B9B5-4A26-961D-D5F6E283517B}" presName="composite2" presStyleCnt="0"/>
      <dgm:spPr/>
    </dgm:pt>
    <dgm:pt modelId="{8F26F65E-D7E9-4088-A2DF-196CC206EC50}" type="pres">
      <dgm:prSet presAssocID="{662B31A0-B9B5-4A26-961D-D5F6E283517B}" presName="background2" presStyleLbl="node2" presStyleIdx="2" presStyleCnt="8"/>
      <dgm:spPr/>
    </dgm:pt>
    <dgm:pt modelId="{0F7EEBE6-6185-4F42-AEBA-880B6411DEA8}" type="pres">
      <dgm:prSet presAssocID="{662B31A0-B9B5-4A26-961D-D5F6E283517B}" presName="text2" presStyleLbl="fgAcc2" presStyleIdx="2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5765027-A97A-49AF-9DD9-23126EE24EB3}" type="pres">
      <dgm:prSet presAssocID="{662B31A0-B9B5-4A26-961D-D5F6E283517B}" presName="hierChild3" presStyleCnt="0"/>
      <dgm:spPr/>
    </dgm:pt>
    <dgm:pt modelId="{1D295AC5-138A-4A05-9D90-3D9B73E7A9DD}" type="pres">
      <dgm:prSet presAssocID="{A6A33C40-C8CB-4C2D-BF57-EE30C9EB6B28}" presName="Name10" presStyleLbl="parChTrans1D2" presStyleIdx="3" presStyleCnt="8"/>
      <dgm:spPr/>
      <dgm:t>
        <a:bodyPr/>
        <a:lstStyle/>
        <a:p>
          <a:endParaRPr lang="en-GB"/>
        </a:p>
      </dgm:t>
    </dgm:pt>
    <dgm:pt modelId="{FCB26D10-B528-4B05-BE9A-49453CD018D8}" type="pres">
      <dgm:prSet presAssocID="{806E36FB-1A9C-47E5-903B-5C7FC9F17EDD}" presName="hierRoot2" presStyleCnt="0"/>
      <dgm:spPr/>
    </dgm:pt>
    <dgm:pt modelId="{31719357-10C3-4D54-A992-E8E2C1A73D03}" type="pres">
      <dgm:prSet presAssocID="{806E36FB-1A9C-47E5-903B-5C7FC9F17EDD}" presName="composite2" presStyleCnt="0"/>
      <dgm:spPr/>
    </dgm:pt>
    <dgm:pt modelId="{0B16B406-85B1-44E1-912D-36E290A9403B}" type="pres">
      <dgm:prSet presAssocID="{806E36FB-1A9C-47E5-903B-5C7FC9F17EDD}" presName="background2" presStyleLbl="node2" presStyleIdx="3" presStyleCnt="8"/>
      <dgm:spPr/>
    </dgm:pt>
    <dgm:pt modelId="{509889D2-D86C-4417-B756-8AE00A6E777E}" type="pres">
      <dgm:prSet presAssocID="{806E36FB-1A9C-47E5-903B-5C7FC9F17EDD}" presName="text2" presStyleLbl="fgAcc2" presStyleIdx="3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D7D050B-D7FA-4528-9F7D-C9B9BFFF8BE6}" type="pres">
      <dgm:prSet presAssocID="{806E36FB-1A9C-47E5-903B-5C7FC9F17EDD}" presName="hierChild3" presStyleCnt="0"/>
      <dgm:spPr/>
    </dgm:pt>
    <dgm:pt modelId="{0A80D306-4DAC-4F0A-B12E-4B7F4F127F7D}" type="pres">
      <dgm:prSet presAssocID="{BBE09FA4-D8C8-4105-B021-B4A9431A9E35}" presName="Name10" presStyleLbl="parChTrans1D2" presStyleIdx="4" presStyleCnt="8"/>
      <dgm:spPr/>
      <dgm:t>
        <a:bodyPr/>
        <a:lstStyle/>
        <a:p>
          <a:endParaRPr lang="en-GB"/>
        </a:p>
      </dgm:t>
    </dgm:pt>
    <dgm:pt modelId="{16180BF1-76A6-4820-B912-DAA1416C9B92}" type="pres">
      <dgm:prSet presAssocID="{527616C5-277D-4CA0-AB05-C5FECAB46441}" presName="hierRoot2" presStyleCnt="0"/>
      <dgm:spPr/>
    </dgm:pt>
    <dgm:pt modelId="{18324A76-CACD-4D89-8CB4-06E820B7246F}" type="pres">
      <dgm:prSet presAssocID="{527616C5-277D-4CA0-AB05-C5FECAB46441}" presName="composite2" presStyleCnt="0"/>
      <dgm:spPr/>
    </dgm:pt>
    <dgm:pt modelId="{3858D9FE-5949-4C43-A2EE-D3025B028475}" type="pres">
      <dgm:prSet presAssocID="{527616C5-277D-4CA0-AB05-C5FECAB46441}" presName="background2" presStyleLbl="node2" presStyleIdx="4" presStyleCnt="8"/>
      <dgm:spPr/>
    </dgm:pt>
    <dgm:pt modelId="{E96CB177-9E7B-4C50-8AD0-F9CA88372F18}" type="pres">
      <dgm:prSet presAssocID="{527616C5-277D-4CA0-AB05-C5FECAB46441}" presName="text2" presStyleLbl="fgAcc2" presStyleIdx="4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771090-9C74-4F92-B055-3B344C78D900}" type="pres">
      <dgm:prSet presAssocID="{527616C5-277D-4CA0-AB05-C5FECAB46441}" presName="hierChild3" presStyleCnt="0"/>
      <dgm:spPr/>
    </dgm:pt>
    <dgm:pt modelId="{A342BFC2-54E3-47A6-B515-C70DF6F18F12}" type="pres">
      <dgm:prSet presAssocID="{4542BA53-83B3-43EC-A43B-C8448460DF84}" presName="Name10" presStyleLbl="parChTrans1D2" presStyleIdx="5" presStyleCnt="8"/>
      <dgm:spPr/>
      <dgm:t>
        <a:bodyPr/>
        <a:lstStyle/>
        <a:p>
          <a:endParaRPr lang="en-GB"/>
        </a:p>
      </dgm:t>
    </dgm:pt>
    <dgm:pt modelId="{46D8DA17-CB47-4A05-90EF-9A82824E66E4}" type="pres">
      <dgm:prSet presAssocID="{B3B62E2D-B336-4E5C-9247-7EA9E15BA1F8}" presName="hierRoot2" presStyleCnt="0"/>
      <dgm:spPr/>
    </dgm:pt>
    <dgm:pt modelId="{495870C8-D649-45BA-A441-2C066F56D314}" type="pres">
      <dgm:prSet presAssocID="{B3B62E2D-B336-4E5C-9247-7EA9E15BA1F8}" presName="composite2" presStyleCnt="0"/>
      <dgm:spPr/>
    </dgm:pt>
    <dgm:pt modelId="{B077F487-E7B1-41ED-AC81-C2110B039DF7}" type="pres">
      <dgm:prSet presAssocID="{B3B62E2D-B336-4E5C-9247-7EA9E15BA1F8}" presName="background2" presStyleLbl="node2" presStyleIdx="5" presStyleCnt="8"/>
      <dgm:spPr/>
    </dgm:pt>
    <dgm:pt modelId="{C4D82725-5640-4DCE-9BAB-819DCC7BDCC1}" type="pres">
      <dgm:prSet presAssocID="{B3B62E2D-B336-4E5C-9247-7EA9E15BA1F8}" presName="text2" presStyleLbl="fgAcc2" presStyleIdx="5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CFEAC51-40AE-4281-A320-51F6E40E6768}" type="pres">
      <dgm:prSet presAssocID="{B3B62E2D-B336-4E5C-9247-7EA9E15BA1F8}" presName="hierChild3" presStyleCnt="0"/>
      <dgm:spPr/>
    </dgm:pt>
    <dgm:pt modelId="{8BDAFB96-7AE2-44CB-9A01-70E62755DA06}" type="pres">
      <dgm:prSet presAssocID="{956D2C38-1AE5-4A52-813B-892A434DE87D}" presName="Name10" presStyleLbl="parChTrans1D2" presStyleIdx="6" presStyleCnt="8"/>
      <dgm:spPr/>
      <dgm:t>
        <a:bodyPr/>
        <a:lstStyle/>
        <a:p>
          <a:endParaRPr lang="en-GB"/>
        </a:p>
      </dgm:t>
    </dgm:pt>
    <dgm:pt modelId="{22CB7893-41DD-4EED-87B3-2A89B5FE3E87}" type="pres">
      <dgm:prSet presAssocID="{4629B6F9-568E-4CF7-89CF-4EB0DECC1665}" presName="hierRoot2" presStyleCnt="0"/>
      <dgm:spPr/>
    </dgm:pt>
    <dgm:pt modelId="{507C24A8-29F6-4DD3-A435-8AEDF72B024F}" type="pres">
      <dgm:prSet presAssocID="{4629B6F9-568E-4CF7-89CF-4EB0DECC1665}" presName="composite2" presStyleCnt="0"/>
      <dgm:spPr/>
    </dgm:pt>
    <dgm:pt modelId="{060323E6-8253-4551-A06E-C204724671CF}" type="pres">
      <dgm:prSet presAssocID="{4629B6F9-568E-4CF7-89CF-4EB0DECC1665}" presName="background2" presStyleLbl="node2" presStyleIdx="6" presStyleCnt="8"/>
      <dgm:spPr/>
    </dgm:pt>
    <dgm:pt modelId="{29E191A9-78F7-410D-99F0-AA2F2AD786EE}" type="pres">
      <dgm:prSet presAssocID="{4629B6F9-568E-4CF7-89CF-4EB0DECC1665}" presName="text2" presStyleLbl="fgAcc2" presStyleIdx="6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E7ADE49-5400-4BC5-989E-1899E1E0771F}" type="pres">
      <dgm:prSet presAssocID="{4629B6F9-568E-4CF7-89CF-4EB0DECC1665}" presName="hierChild3" presStyleCnt="0"/>
      <dgm:spPr/>
    </dgm:pt>
    <dgm:pt modelId="{54307F4B-CF28-4867-AD7D-A5DD4FED75A2}" type="pres">
      <dgm:prSet presAssocID="{5E83B297-51E0-4D54-AC10-309B8597AD27}" presName="Name10" presStyleLbl="parChTrans1D2" presStyleIdx="7" presStyleCnt="8"/>
      <dgm:spPr/>
      <dgm:t>
        <a:bodyPr/>
        <a:lstStyle/>
        <a:p>
          <a:endParaRPr lang="en-GB"/>
        </a:p>
      </dgm:t>
    </dgm:pt>
    <dgm:pt modelId="{C5905851-F025-4936-A311-0E2FF24C2393}" type="pres">
      <dgm:prSet presAssocID="{C1988F1E-3259-4F17-8C81-A18D3155EEFF}" presName="hierRoot2" presStyleCnt="0"/>
      <dgm:spPr/>
    </dgm:pt>
    <dgm:pt modelId="{BD963F9E-04F0-4CB5-A81E-0ABB9F2911F4}" type="pres">
      <dgm:prSet presAssocID="{C1988F1E-3259-4F17-8C81-A18D3155EEFF}" presName="composite2" presStyleCnt="0"/>
      <dgm:spPr/>
    </dgm:pt>
    <dgm:pt modelId="{BEC817A4-24C3-4A15-8A6E-F1A1EFB10BBE}" type="pres">
      <dgm:prSet presAssocID="{C1988F1E-3259-4F17-8C81-A18D3155EEFF}" presName="background2" presStyleLbl="node2" presStyleIdx="7" presStyleCnt="8"/>
      <dgm:spPr/>
    </dgm:pt>
    <dgm:pt modelId="{517380A8-7BF0-4580-938C-0002181FFFD5}" type="pres">
      <dgm:prSet presAssocID="{C1988F1E-3259-4F17-8C81-A18D3155EEFF}" presName="text2" presStyleLbl="fgAcc2" presStyleIdx="7" presStyleCnt="8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6CABC99-FA4E-492F-8D69-E55C5D6B2464}" type="pres">
      <dgm:prSet presAssocID="{C1988F1E-3259-4F17-8C81-A18D3155EEFF}" presName="hierChild3" presStyleCnt="0"/>
      <dgm:spPr/>
    </dgm:pt>
  </dgm:ptLst>
  <dgm:cxnLst>
    <dgm:cxn modelId="{57EDA662-C635-4AE1-A694-AB437C4454AA}" type="presOf" srcId="{B3B62E2D-B336-4E5C-9247-7EA9E15BA1F8}" destId="{C4D82725-5640-4DCE-9BAB-819DCC7BDCC1}" srcOrd="0" destOrd="0" presId="urn:microsoft.com/office/officeart/2005/8/layout/hierarchy1"/>
    <dgm:cxn modelId="{4659B8BE-DC9B-4D33-A44C-8582D8E502D3}" type="presOf" srcId="{A6A33C40-C8CB-4C2D-BF57-EE30C9EB6B28}" destId="{1D295AC5-138A-4A05-9D90-3D9B73E7A9DD}" srcOrd="0" destOrd="0" presId="urn:microsoft.com/office/officeart/2005/8/layout/hierarchy1"/>
    <dgm:cxn modelId="{8E49D2BA-8A43-4562-856F-4F9D89388C69}" type="presOf" srcId="{4542BA53-83B3-43EC-A43B-C8448460DF84}" destId="{A342BFC2-54E3-47A6-B515-C70DF6F18F12}" srcOrd="0" destOrd="0" presId="urn:microsoft.com/office/officeart/2005/8/layout/hierarchy1"/>
    <dgm:cxn modelId="{9ED54609-E479-4CDB-A013-BF383D1ADC44}" type="presOf" srcId="{527616C5-277D-4CA0-AB05-C5FECAB46441}" destId="{E96CB177-9E7B-4C50-8AD0-F9CA88372F18}" srcOrd="0" destOrd="0" presId="urn:microsoft.com/office/officeart/2005/8/layout/hierarchy1"/>
    <dgm:cxn modelId="{726B5269-8717-42B1-AD2B-71FD37D1585A}" type="presOf" srcId="{82118A9F-59A5-4285-B28D-2E465468D368}" destId="{030081AA-75D1-4D5B-A406-E174321BA1E2}" srcOrd="0" destOrd="0" presId="urn:microsoft.com/office/officeart/2005/8/layout/hierarchy1"/>
    <dgm:cxn modelId="{DCB23F93-2E54-4572-94B8-5394E12197EC}" srcId="{82118A9F-59A5-4285-B28D-2E465468D368}" destId="{662B31A0-B9B5-4A26-961D-D5F6E283517B}" srcOrd="2" destOrd="0" parTransId="{9C2383A8-9011-496E-A992-2CA811C8145C}" sibTransId="{B69A7302-5E28-41D6-88F8-947DA8FCAA90}"/>
    <dgm:cxn modelId="{08B19375-60F4-4EC5-9EF0-2518DE1582E7}" type="presOf" srcId="{5E83B297-51E0-4D54-AC10-309B8597AD27}" destId="{54307F4B-CF28-4867-AD7D-A5DD4FED75A2}" srcOrd="0" destOrd="0" presId="urn:microsoft.com/office/officeart/2005/8/layout/hierarchy1"/>
    <dgm:cxn modelId="{80528FAF-2E8A-42CF-B42C-A7205A75F98C}" srcId="{5857D282-022C-4F80-BFA3-FB0B2928D9B9}" destId="{82118A9F-59A5-4285-B28D-2E465468D368}" srcOrd="0" destOrd="0" parTransId="{BD66C3F5-8353-45AD-8B4C-CFE567FB4CE4}" sibTransId="{4E8D4E63-5974-4D12-99ED-86573BB6238E}"/>
    <dgm:cxn modelId="{EE0E4BE7-E671-421C-A1C4-A7BB828EC758}" type="presOf" srcId="{425D21F0-8D81-40E5-9AC0-EF845B44F6FC}" destId="{43A0C32A-4E48-48C7-BA3F-C3346EAA165D}" srcOrd="0" destOrd="0" presId="urn:microsoft.com/office/officeart/2005/8/layout/hierarchy1"/>
    <dgm:cxn modelId="{97128159-1790-4772-95DC-6DD24861056C}" type="presOf" srcId="{DDA6ECA6-E67A-4D76-88A3-6AFED93D8140}" destId="{C92A0A68-9214-4E8C-B038-0F3095B8C5CB}" srcOrd="0" destOrd="0" presId="urn:microsoft.com/office/officeart/2005/8/layout/hierarchy1"/>
    <dgm:cxn modelId="{B331AEAD-A3BF-4B2D-9E95-F384F19D0BFD}" srcId="{82118A9F-59A5-4285-B28D-2E465468D368}" destId="{4629B6F9-568E-4CF7-89CF-4EB0DECC1665}" srcOrd="6" destOrd="0" parTransId="{956D2C38-1AE5-4A52-813B-892A434DE87D}" sibTransId="{5ABC83DD-1E56-45B3-BA3B-5E40498C10EE}"/>
    <dgm:cxn modelId="{59DFC0D6-30BD-456F-8301-A6F699C92202}" type="presOf" srcId="{956D2C38-1AE5-4A52-813B-892A434DE87D}" destId="{8BDAFB96-7AE2-44CB-9A01-70E62755DA06}" srcOrd="0" destOrd="0" presId="urn:microsoft.com/office/officeart/2005/8/layout/hierarchy1"/>
    <dgm:cxn modelId="{4477EA4B-9C58-49A4-85C3-20C473697310}" type="presOf" srcId="{4629B6F9-568E-4CF7-89CF-4EB0DECC1665}" destId="{29E191A9-78F7-410D-99F0-AA2F2AD786EE}" srcOrd="0" destOrd="0" presId="urn:microsoft.com/office/officeart/2005/8/layout/hierarchy1"/>
    <dgm:cxn modelId="{A0ACEE3B-FACC-458D-96DD-665CFA49ED4D}" srcId="{82118A9F-59A5-4285-B28D-2E465468D368}" destId="{C1988F1E-3259-4F17-8C81-A18D3155EEFF}" srcOrd="7" destOrd="0" parTransId="{5E83B297-51E0-4D54-AC10-309B8597AD27}" sibTransId="{4F18AD6D-0547-4C9E-B12C-4058522BA129}"/>
    <dgm:cxn modelId="{8D384938-EDAD-4629-AD44-88387B3B9992}" srcId="{82118A9F-59A5-4285-B28D-2E465468D368}" destId="{527616C5-277D-4CA0-AB05-C5FECAB46441}" srcOrd="4" destOrd="0" parTransId="{BBE09FA4-D8C8-4105-B021-B4A9431A9E35}" sibTransId="{3D416806-9FFC-45F3-A386-1C165238137C}"/>
    <dgm:cxn modelId="{A66A3B32-03F9-4F6B-B977-C101FE71DE61}" srcId="{82118A9F-59A5-4285-B28D-2E465468D368}" destId="{B3B62E2D-B336-4E5C-9247-7EA9E15BA1F8}" srcOrd="5" destOrd="0" parTransId="{4542BA53-83B3-43EC-A43B-C8448460DF84}" sibTransId="{762983EC-4014-4FD7-A8FC-27839BE109D7}"/>
    <dgm:cxn modelId="{70E12D97-A989-404D-AA8F-2217337ABE3B}" type="presOf" srcId="{9C2383A8-9011-496E-A992-2CA811C8145C}" destId="{858D83FF-A29A-4095-8F5A-31544CD4256C}" srcOrd="0" destOrd="0" presId="urn:microsoft.com/office/officeart/2005/8/layout/hierarchy1"/>
    <dgm:cxn modelId="{7529A5C0-88B4-4095-9E8B-37266BD9AFD9}" srcId="{82118A9F-59A5-4285-B28D-2E465468D368}" destId="{806E36FB-1A9C-47E5-903B-5C7FC9F17EDD}" srcOrd="3" destOrd="0" parTransId="{A6A33C40-C8CB-4C2D-BF57-EE30C9EB6B28}" sibTransId="{CC9B884B-BBC9-4DA3-A7D3-43DDD44EA997}"/>
    <dgm:cxn modelId="{6672505E-9F81-4581-97FF-D7EEB6F8BAE4}" type="presOf" srcId="{662B31A0-B9B5-4A26-961D-D5F6E283517B}" destId="{0F7EEBE6-6185-4F42-AEBA-880B6411DEA8}" srcOrd="0" destOrd="0" presId="urn:microsoft.com/office/officeart/2005/8/layout/hierarchy1"/>
    <dgm:cxn modelId="{251126F0-94C1-4EE4-83AE-F557170DE872}" type="presOf" srcId="{806E36FB-1A9C-47E5-903B-5C7FC9F17EDD}" destId="{509889D2-D86C-4417-B756-8AE00A6E777E}" srcOrd="0" destOrd="0" presId="urn:microsoft.com/office/officeart/2005/8/layout/hierarchy1"/>
    <dgm:cxn modelId="{C89BFCEE-E5CB-4F28-8527-BD729CD5018F}" type="presOf" srcId="{E7363250-F734-4FDF-A781-967144C7FDB3}" destId="{9FDC9D1C-A368-49CA-9EF0-532FCE378962}" srcOrd="0" destOrd="0" presId="urn:microsoft.com/office/officeart/2005/8/layout/hierarchy1"/>
    <dgm:cxn modelId="{2A839737-EDE6-416B-A85F-60296FDB39F4}" type="presOf" srcId="{C1988F1E-3259-4F17-8C81-A18D3155EEFF}" destId="{517380A8-7BF0-4580-938C-0002181FFFD5}" srcOrd="0" destOrd="0" presId="urn:microsoft.com/office/officeart/2005/8/layout/hierarchy1"/>
    <dgm:cxn modelId="{C206BF09-7EF2-4200-9FFC-CD0DC565564C}" srcId="{82118A9F-59A5-4285-B28D-2E465468D368}" destId="{FC035F56-0A3F-4407-949D-690C07F177CC}" srcOrd="1" destOrd="0" parTransId="{425D21F0-8D81-40E5-9AC0-EF845B44F6FC}" sibTransId="{220553B1-A932-4069-BE1E-A54F4878D298}"/>
    <dgm:cxn modelId="{B40DB73F-8066-4B01-8497-3033DDD795AB}" type="presOf" srcId="{BBE09FA4-D8C8-4105-B021-B4A9431A9E35}" destId="{0A80D306-4DAC-4F0A-B12E-4B7F4F127F7D}" srcOrd="0" destOrd="0" presId="urn:microsoft.com/office/officeart/2005/8/layout/hierarchy1"/>
    <dgm:cxn modelId="{9A3024D4-432B-43A7-9E93-22AEB611B0BB}" type="presOf" srcId="{5857D282-022C-4F80-BFA3-FB0B2928D9B9}" destId="{E3DD94F0-5F24-49A4-9D3A-7F0D29A88163}" srcOrd="0" destOrd="0" presId="urn:microsoft.com/office/officeart/2005/8/layout/hierarchy1"/>
    <dgm:cxn modelId="{2C3551ED-6CB3-434A-A96C-E6C8C4EEE67E}" srcId="{82118A9F-59A5-4285-B28D-2E465468D368}" destId="{DDA6ECA6-E67A-4D76-88A3-6AFED93D8140}" srcOrd="0" destOrd="0" parTransId="{E7363250-F734-4FDF-A781-967144C7FDB3}" sibTransId="{9231E7CA-1E8A-482D-AB4C-5158AB3E5FDE}"/>
    <dgm:cxn modelId="{BDB2305B-3FF6-46CB-81AC-4B793AB746DC}" type="presOf" srcId="{FC035F56-0A3F-4407-949D-690C07F177CC}" destId="{B6B1155E-C340-4C7B-A608-156CF92345A7}" srcOrd="0" destOrd="0" presId="urn:microsoft.com/office/officeart/2005/8/layout/hierarchy1"/>
    <dgm:cxn modelId="{63700EEC-9E30-411D-894B-E8365F49C49D}" type="presParOf" srcId="{E3DD94F0-5F24-49A4-9D3A-7F0D29A88163}" destId="{115A9E64-F068-4727-A7B0-64CA3F306BB3}" srcOrd="0" destOrd="0" presId="urn:microsoft.com/office/officeart/2005/8/layout/hierarchy1"/>
    <dgm:cxn modelId="{024ADD2B-ED44-4A33-9DF1-D83D7053777A}" type="presParOf" srcId="{115A9E64-F068-4727-A7B0-64CA3F306BB3}" destId="{5356C231-6E48-45B8-9013-7E1EF3F8866C}" srcOrd="0" destOrd="0" presId="urn:microsoft.com/office/officeart/2005/8/layout/hierarchy1"/>
    <dgm:cxn modelId="{BBE3B8FF-6D8D-41FD-A05E-7603D9A79FE4}" type="presParOf" srcId="{5356C231-6E48-45B8-9013-7E1EF3F8866C}" destId="{CAF861A8-5D48-4952-9DDD-3BC10F9FE70C}" srcOrd="0" destOrd="0" presId="urn:microsoft.com/office/officeart/2005/8/layout/hierarchy1"/>
    <dgm:cxn modelId="{A46CCEA0-1B3C-4B2B-B844-797C0FD5FEA1}" type="presParOf" srcId="{5356C231-6E48-45B8-9013-7E1EF3F8866C}" destId="{030081AA-75D1-4D5B-A406-E174321BA1E2}" srcOrd="1" destOrd="0" presId="urn:microsoft.com/office/officeart/2005/8/layout/hierarchy1"/>
    <dgm:cxn modelId="{75AD1E19-23AF-4E9A-89DB-B9919D9280B2}" type="presParOf" srcId="{115A9E64-F068-4727-A7B0-64CA3F306BB3}" destId="{4717C7DF-D8C0-43D7-BED9-4E96815772E6}" srcOrd="1" destOrd="0" presId="urn:microsoft.com/office/officeart/2005/8/layout/hierarchy1"/>
    <dgm:cxn modelId="{CE47E3D0-1806-4F80-BABB-D6028CD934FC}" type="presParOf" srcId="{4717C7DF-D8C0-43D7-BED9-4E96815772E6}" destId="{9FDC9D1C-A368-49CA-9EF0-532FCE378962}" srcOrd="0" destOrd="0" presId="urn:microsoft.com/office/officeart/2005/8/layout/hierarchy1"/>
    <dgm:cxn modelId="{7B7B9886-4581-4037-AE79-67042FB07E32}" type="presParOf" srcId="{4717C7DF-D8C0-43D7-BED9-4E96815772E6}" destId="{69937958-3F03-4574-84C8-489F8F11FB20}" srcOrd="1" destOrd="0" presId="urn:microsoft.com/office/officeart/2005/8/layout/hierarchy1"/>
    <dgm:cxn modelId="{551AE88D-1DD7-4C18-B005-C48573B4778F}" type="presParOf" srcId="{69937958-3F03-4574-84C8-489F8F11FB20}" destId="{A13103C8-027D-43D6-A86D-E4F958AC8A6A}" srcOrd="0" destOrd="0" presId="urn:microsoft.com/office/officeart/2005/8/layout/hierarchy1"/>
    <dgm:cxn modelId="{2D5B1A47-EC05-4EFC-87AF-2C2F02E59160}" type="presParOf" srcId="{A13103C8-027D-43D6-A86D-E4F958AC8A6A}" destId="{D9F16EDB-5639-4EF7-BA27-D9A1CFF62A50}" srcOrd="0" destOrd="0" presId="urn:microsoft.com/office/officeart/2005/8/layout/hierarchy1"/>
    <dgm:cxn modelId="{A3170927-0117-4932-AA27-85D31EB5174D}" type="presParOf" srcId="{A13103C8-027D-43D6-A86D-E4F958AC8A6A}" destId="{C92A0A68-9214-4E8C-B038-0F3095B8C5CB}" srcOrd="1" destOrd="0" presId="urn:microsoft.com/office/officeart/2005/8/layout/hierarchy1"/>
    <dgm:cxn modelId="{017F4F0D-510F-4C42-97B6-0D5E1B906D0A}" type="presParOf" srcId="{69937958-3F03-4574-84C8-489F8F11FB20}" destId="{39A029A3-0758-4C7A-85E3-058324AFE6ED}" srcOrd="1" destOrd="0" presId="urn:microsoft.com/office/officeart/2005/8/layout/hierarchy1"/>
    <dgm:cxn modelId="{D28E941A-CB89-46E1-A5D9-4FF5966A8E4C}" type="presParOf" srcId="{4717C7DF-D8C0-43D7-BED9-4E96815772E6}" destId="{43A0C32A-4E48-48C7-BA3F-C3346EAA165D}" srcOrd="2" destOrd="0" presId="urn:microsoft.com/office/officeart/2005/8/layout/hierarchy1"/>
    <dgm:cxn modelId="{FF09FC64-A5F2-4104-BEBA-883CB537F4BC}" type="presParOf" srcId="{4717C7DF-D8C0-43D7-BED9-4E96815772E6}" destId="{8353825B-D664-4E04-AE3B-99AE8D4E1E53}" srcOrd="3" destOrd="0" presId="urn:microsoft.com/office/officeart/2005/8/layout/hierarchy1"/>
    <dgm:cxn modelId="{90B393EB-C98F-4221-9505-3293F27FECE3}" type="presParOf" srcId="{8353825B-D664-4E04-AE3B-99AE8D4E1E53}" destId="{B5D68155-EE70-488D-89D3-B4D46FC8FBE5}" srcOrd="0" destOrd="0" presId="urn:microsoft.com/office/officeart/2005/8/layout/hierarchy1"/>
    <dgm:cxn modelId="{A087E765-CD56-4861-BF50-E8316EA0BC4F}" type="presParOf" srcId="{B5D68155-EE70-488D-89D3-B4D46FC8FBE5}" destId="{E5DC8F3D-34B4-4474-A88E-BE78D0CC173D}" srcOrd="0" destOrd="0" presId="urn:microsoft.com/office/officeart/2005/8/layout/hierarchy1"/>
    <dgm:cxn modelId="{40BFFB0A-9DE4-4745-A582-27182E2992E2}" type="presParOf" srcId="{B5D68155-EE70-488D-89D3-B4D46FC8FBE5}" destId="{B6B1155E-C340-4C7B-A608-156CF92345A7}" srcOrd="1" destOrd="0" presId="urn:microsoft.com/office/officeart/2005/8/layout/hierarchy1"/>
    <dgm:cxn modelId="{65F4AA94-8BF5-48AB-A96B-114E08C92474}" type="presParOf" srcId="{8353825B-D664-4E04-AE3B-99AE8D4E1E53}" destId="{3DCEF23C-C1A3-4EB7-AB6D-19D26FE040F9}" srcOrd="1" destOrd="0" presId="urn:microsoft.com/office/officeart/2005/8/layout/hierarchy1"/>
    <dgm:cxn modelId="{2DA620DC-5FE3-4268-B4E6-240613AB0CE3}" type="presParOf" srcId="{4717C7DF-D8C0-43D7-BED9-4E96815772E6}" destId="{858D83FF-A29A-4095-8F5A-31544CD4256C}" srcOrd="4" destOrd="0" presId="urn:microsoft.com/office/officeart/2005/8/layout/hierarchy1"/>
    <dgm:cxn modelId="{534BB820-046F-4378-93CB-E054E72F2114}" type="presParOf" srcId="{4717C7DF-D8C0-43D7-BED9-4E96815772E6}" destId="{96959395-96A1-48B7-B1DD-5AF7BB971267}" srcOrd="5" destOrd="0" presId="urn:microsoft.com/office/officeart/2005/8/layout/hierarchy1"/>
    <dgm:cxn modelId="{5B6DDBCF-62C8-464E-9E98-C2442816A0EA}" type="presParOf" srcId="{96959395-96A1-48B7-B1DD-5AF7BB971267}" destId="{E5D7D0DD-594B-4F7D-96C2-124CA7169D91}" srcOrd="0" destOrd="0" presId="urn:microsoft.com/office/officeart/2005/8/layout/hierarchy1"/>
    <dgm:cxn modelId="{ACA01D34-24C5-4229-9AD1-98F16A164281}" type="presParOf" srcId="{E5D7D0DD-594B-4F7D-96C2-124CA7169D91}" destId="{8F26F65E-D7E9-4088-A2DF-196CC206EC50}" srcOrd="0" destOrd="0" presId="urn:microsoft.com/office/officeart/2005/8/layout/hierarchy1"/>
    <dgm:cxn modelId="{EF0D12AC-A2F1-43F1-9D5B-3547CFC14DF0}" type="presParOf" srcId="{E5D7D0DD-594B-4F7D-96C2-124CA7169D91}" destId="{0F7EEBE6-6185-4F42-AEBA-880B6411DEA8}" srcOrd="1" destOrd="0" presId="urn:microsoft.com/office/officeart/2005/8/layout/hierarchy1"/>
    <dgm:cxn modelId="{D3DF005E-CB48-4363-B4E9-A0077E123216}" type="presParOf" srcId="{96959395-96A1-48B7-B1DD-5AF7BB971267}" destId="{D5765027-A97A-49AF-9DD9-23126EE24EB3}" srcOrd="1" destOrd="0" presId="urn:microsoft.com/office/officeart/2005/8/layout/hierarchy1"/>
    <dgm:cxn modelId="{B8159C54-4C69-464C-B115-15A31DBAD942}" type="presParOf" srcId="{4717C7DF-D8C0-43D7-BED9-4E96815772E6}" destId="{1D295AC5-138A-4A05-9D90-3D9B73E7A9DD}" srcOrd="6" destOrd="0" presId="urn:microsoft.com/office/officeart/2005/8/layout/hierarchy1"/>
    <dgm:cxn modelId="{301852B6-F4AF-4E29-88D2-6770F7B7EF6D}" type="presParOf" srcId="{4717C7DF-D8C0-43D7-BED9-4E96815772E6}" destId="{FCB26D10-B528-4B05-BE9A-49453CD018D8}" srcOrd="7" destOrd="0" presId="urn:microsoft.com/office/officeart/2005/8/layout/hierarchy1"/>
    <dgm:cxn modelId="{D588B618-39C6-4786-B3B6-1B65BBFB1F3A}" type="presParOf" srcId="{FCB26D10-B528-4B05-BE9A-49453CD018D8}" destId="{31719357-10C3-4D54-A992-E8E2C1A73D03}" srcOrd="0" destOrd="0" presId="urn:microsoft.com/office/officeart/2005/8/layout/hierarchy1"/>
    <dgm:cxn modelId="{26703573-9210-4B74-8AB2-EC7771E24407}" type="presParOf" srcId="{31719357-10C3-4D54-A992-E8E2C1A73D03}" destId="{0B16B406-85B1-44E1-912D-36E290A9403B}" srcOrd="0" destOrd="0" presId="urn:microsoft.com/office/officeart/2005/8/layout/hierarchy1"/>
    <dgm:cxn modelId="{D8027495-93CB-4F72-8F43-41EFB4DDABD1}" type="presParOf" srcId="{31719357-10C3-4D54-A992-E8E2C1A73D03}" destId="{509889D2-D86C-4417-B756-8AE00A6E777E}" srcOrd="1" destOrd="0" presId="urn:microsoft.com/office/officeart/2005/8/layout/hierarchy1"/>
    <dgm:cxn modelId="{9E978F2B-4C93-451D-9850-78599DB92FBC}" type="presParOf" srcId="{FCB26D10-B528-4B05-BE9A-49453CD018D8}" destId="{DD7D050B-D7FA-4528-9F7D-C9B9BFFF8BE6}" srcOrd="1" destOrd="0" presId="urn:microsoft.com/office/officeart/2005/8/layout/hierarchy1"/>
    <dgm:cxn modelId="{49727977-3D4D-48C1-B6B2-562B08B8D7A9}" type="presParOf" srcId="{4717C7DF-D8C0-43D7-BED9-4E96815772E6}" destId="{0A80D306-4DAC-4F0A-B12E-4B7F4F127F7D}" srcOrd="8" destOrd="0" presId="urn:microsoft.com/office/officeart/2005/8/layout/hierarchy1"/>
    <dgm:cxn modelId="{97F94EC8-7251-4786-8A8A-A22C8BB90DB3}" type="presParOf" srcId="{4717C7DF-D8C0-43D7-BED9-4E96815772E6}" destId="{16180BF1-76A6-4820-B912-DAA1416C9B92}" srcOrd="9" destOrd="0" presId="urn:microsoft.com/office/officeart/2005/8/layout/hierarchy1"/>
    <dgm:cxn modelId="{648554FB-744D-402F-846E-7E06668195D6}" type="presParOf" srcId="{16180BF1-76A6-4820-B912-DAA1416C9B92}" destId="{18324A76-CACD-4D89-8CB4-06E820B7246F}" srcOrd="0" destOrd="0" presId="urn:microsoft.com/office/officeart/2005/8/layout/hierarchy1"/>
    <dgm:cxn modelId="{381C4D0E-52F8-4261-B3F9-A2944E3CB9F2}" type="presParOf" srcId="{18324A76-CACD-4D89-8CB4-06E820B7246F}" destId="{3858D9FE-5949-4C43-A2EE-D3025B028475}" srcOrd="0" destOrd="0" presId="urn:microsoft.com/office/officeart/2005/8/layout/hierarchy1"/>
    <dgm:cxn modelId="{0E358308-BC90-4F8F-A3B5-007D50AAC47F}" type="presParOf" srcId="{18324A76-CACD-4D89-8CB4-06E820B7246F}" destId="{E96CB177-9E7B-4C50-8AD0-F9CA88372F18}" srcOrd="1" destOrd="0" presId="urn:microsoft.com/office/officeart/2005/8/layout/hierarchy1"/>
    <dgm:cxn modelId="{4FBA26CF-E24C-471D-967C-E27E92FD9853}" type="presParOf" srcId="{16180BF1-76A6-4820-B912-DAA1416C9B92}" destId="{8B771090-9C74-4F92-B055-3B344C78D900}" srcOrd="1" destOrd="0" presId="urn:microsoft.com/office/officeart/2005/8/layout/hierarchy1"/>
    <dgm:cxn modelId="{47442074-46AD-46DB-87E9-D64A16C1683C}" type="presParOf" srcId="{4717C7DF-D8C0-43D7-BED9-4E96815772E6}" destId="{A342BFC2-54E3-47A6-B515-C70DF6F18F12}" srcOrd="10" destOrd="0" presId="urn:microsoft.com/office/officeart/2005/8/layout/hierarchy1"/>
    <dgm:cxn modelId="{A41B15B5-2CBB-40E6-B54E-39337D0E35AB}" type="presParOf" srcId="{4717C7DF-D8C0-43D7-BED9-4E96815772E6}" destId="{46D8DA17-CB47-4A05-90EF-9A82824E66E4}" srcOrd="11" destOrd="0" presId="urn:microsoft.com/office/officeart/2005/8/layout/hierarchy1"/>
    <dgm:cxn modelId="{640F4A4F-FBF2-4A77-95E1-B5399CC0F8F8}" type="presParOf" srcId="{46D8DA17-CB47-4A05-90EF-9A82824E66E4}" destId="{495870C8-D649-45BA-A441-2C066F56D314}" srcOrd="0" destOrd="0" presId="urn:microsoft.com/office/officeart/2005/8/layout/hierarchy1"/>
    <dgm:cxn modelId="{0F0BD91A-6D8C-44D6-9A62-5F67F49EADE0}" type="presParOf" srcId="{495870C8-D649-45BA-A441-2C066F56D314}" destId="{B077F487-E7B1-41ED-AC81-C2110B039DF7}" srcOrd="0" destOrd="0" presId="urn:microsoft.com/office/officeart/2005/8/layout/hierarchy1"/>
    <dgm:cxn modelId="{1B2F47A6-8019-4B16-9C97-7E46CB3F5DFC}" type="presParOf" srcId="{495870C8-D649-45BA-A441-2C066F56D314}" destId="{C4D82725-5640-4DCE-9BAB-819DCC7BDCC1}" srcOrd="1" destOrd="0" presId="urn:microsoft.com/office/officeart/2005/8/layout/hierarchy1"/>
    <dgm:cxn modelId="{D9CB23BB-4043-4F08-A8D6-281B484F00D2}" type="presParOf" srcId="{46D8DA17-CB47-4A05-90EF-9A82824E66E4}" destId="{8CFEAC51-40AE-4281-A320-51F6E40E6768}" srcOrd="1" destOrd="0" presId="urn:microsoft.com/office/officeart/2005/8/layout/hierarchy1"/>
    <dgm:cxn modelId="{0217AF50-15C9-457A-91A6-E19E3233321E}" type="presParOf" srcId="{4717C7DF-D8C0-43D7-BED9-4E96815772E6}" destId="{8BDAFB96-7AE2-44CB-9A01-70E62755DA06}" srcOrd="12" destOrd="0" presId="urn:microsoft.com/office/officeart/2005/8/layout/hierarchy1"/>
    <dgm:cxn modelId="{80B8EFFB-5720-4126-9982-8B56C7DA76D8}" type="presParOf" srcId="{4717C7DF-D8C0-43D7-BED9-4E96815772E6}" destId="{22CB7893-41DD-4EED-87B3-2A89B5FE3E87}" srcOrd="13" destOrd="0" presId="urn:microsoft.com/office/officeart/2005/8/layout/hierarchy1"/>
    <dgm:cxn modelId="{B6FFB876-6747-49D0-B87F-5816453BC527}" type="presParOf" srcId="{22CB7893-41DD-4EED-87B3-2A89B5FE3E87}" destId="{507C24A8-29F6-4DD3-A435-8AEDF72B024F}" srcOrd="0" destOrd="0" presId="urn:microsoft.com/office/officeart/2005/8/layout/hierarchy1"/>
    <dgm:cxn modelId="{BE878315-3414-4A8A-B243-14D4BFCF49C7}" type="presParOf" srcId="{507C24A8-29F6-4DD3-A435-8AEDF72B024F}" destId="{060323E6-8253-4551-A06E-C204724671CF}" srcOrd="0" destOrd="0" presId="urn:microsoft.com/office/officeart/2005/8/layout/hierarchy1"/>
    <dgm:cxn modelId="{F5AE67F9-D80A-495F-B999-6F9BB76FBCC8}" type="presParOf" srcId="{507C24A8-29F6-4DD3-A435-8AEDF72B024F}" destId="{29E191A9-78F7-410D-99F0-AA2F2AD786EE}" srcOrd="1" destOrd="0" presId="urn:microsoft.com/office/officeart/2005/8/layout/hierarchy1"/>
    <dgm:cxn modelId="{46920096-E74C-4C84-88C0-AC34D3D790F7}" type="presParOf" srcId="{22CB7893-41DD-4EED-87B3-2A89B5FE3E87}" destId="{1E7ADE49-5400-4BC5-989E-1899E1E0771F}" srcOrd="1" destOrd="0" presId="urn:microsoft.com/office/officeart/2005/8/layout/hierarchy1"/>
    <dgm:cxn modelId="{4AE12FED-6F5B-4CAB-8AB4-47D5CD5398ED}" type="presParOf" srcId="{4717C7DF-D8C0-43D7-BED9-4E96815772E6}" destId="{54307F4B-CF28-4867-AD7D-A5DD4FED75A2}" srcOrd="14" destOrd="0" presId="urn:microsoft.com/office/officeart/2005/8/layout/hierarchy1"/>
    <dgm:cxn modelId="{62F8D65E-5C16-4F66-A447-3D4819D1CFBD}" type="presParOf" srcId="{4717C7DF-D8C0-43D7-BED9-4E96815772E6}" destId="{C5905851-F025-4936-A311-0E2FF24C2393}" srcOrd="15" destOrd="0" presId="urn:microsoft.com/office/officeart/2005/8/layout/hierarchy1"/>
    <dgm:cxn modelId="{148B6479-83B7-4176-9D33-8C1FC653E712}" type="presParOf" srcId="{C5905851-F025-4936-A311-0E2FF24C2393}" destId="{BD963F9E-04F0-4CB5-A81E-0ABB9F2911F4}" srcOrd="0" destOrd="0" presId="urn:microsoft.com/office/officeart/2005/8/layout/hierarchy1"/>
    <dgm:cxn modelId="{DBD25B4B-318F-4881-AEE4-22336D0C7672}" type="presParOf" srcId="{BD963F9E-04F0-4CB5-A81E-0ABB9F2911F4}" destId="{BEC817A4-24C3-4A15-8A6E-F1A1EFB10BBE}" srcOrd="0" destOrd="0" presId="urn:microsoft.com/office/officeart/2005/8/layout/hierarchy1"/>
    <dgm:cxn modelId="{7BEEC6BF-EFA9-40C0-9D4D-E3D339D146E3}" type="presParOf" srcId="{BD963F9E-04F0-4CB5-A81E-0ABB9F2911F4}" destId="{517380A8-7BF0-4580-938C-0002181FFFD5}" srcOrd="1" destOrd="0" presId="urn:microsoft.com/office/officeart/2005/8/layout/hierarchy1"/>
    <dgm:cxn modelId="{ACDFEF88-9F4D-46EE-948F-DF156A075FA9}" type="presParOf" srcId="{C5905851-F025-4936-A311-0E2FF24C2393}" destId="{46CABC99-FA4E-492F-8D69-E55C5D6B246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52DB36-FB55-4C1E-BDAF-3C8D890F7DC4}">
      <dsp:nvSpPr>
        <dsp:cNvPr id="0" name=""/>
        <dsp:cNvSpPr/>
      </dsp:nvSpPr>
      <dsp:spPr>
        <a:xfrm>
          <a:off x="4019163" y="1910329"/>
          <a:ext cx="3156019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3156019" y="341184"/>
              </a:lnTo>
              <a:lnTo>
                <a:pt x="3156019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5DC03-A878-4E43-AEC6-45A225152C20}">
      <dsp:nvSpPr>
        <dsp:cNvPr id="0" name=""/>
        <dsp:cNvSpPr/>
      </dsp:nvSpPr>
      <dsp:spPr>
        <a:xfrm>
          <a:off x="4019163" y="1910329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2F3BE0-C66F-46D4-8A22-90D26F079F53}">
      <dsp:nvSpPr>
        <dsp:cNvPr id="0" name=""/>
        <dsp:cNvSpPr/>
      </dsp:nvSpPr>
      <dsp:spPr>
        <a:xfrm>
          <a:off x="2967156" y="1910329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8C1812-8325-4BE9-81CB-0FBED0A23D3E}">
      <dsp:nvSpPr>
        <dsp:cNvPr id="0" name=""/>
        <dsp:cNvSpPr/>
      </dsp:nvSpPr>
      <dsp:spPr>
        <a:xfrm>
          <a:off x="863143" y="1910329"/>
          <a:ext cx="3156019" cy="500659"/>
        </a:xfrm>
        <a:custGeom>
          <a:avLst/>
          <a:gdLst/>
          <a:ahLst/>
          <a:cxnLst/>
          <a:rect l="0" t="0" r="0" b="0"/>
          <a:pathLst>
            <a:path>
              <a:moveTo>
                <a:pt x="3156019" y="0"/>
              </a:moveTo>
              <a:lnTo>
                <a:pt x="3156019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18FA31-27EA-49E4-A7D2-74376CA049C3}">
      <dsp:nvSpPr>
        <dsp:cNvPr id="0" name=""/>
        <dsp:cNvSpPr/>
      </dsp:nvSpPr>
      <dsp:spPr>
        <a:xfrm>
          <a:off x="2569284" y="840133"/>
          <a:ext cx="2899756" cy="10701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3D8419-E545-4A25-998A-97A592F90257}">
      <dsp:nvSpPr>
        <dsp:cNvPr id="0" name=""/>
        <dsp:cNvSpPr/>
      </dsp:nvSpPr>
      <dsp:spPr>
        <a:xfrm>
          <a:off x="2760558" y="1021843"/>
          <a:ext cx="2899756" cy="107019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أنواع المتغيرات في المنهج التجريب </a:t>
          </a:r>
          <a:endParaRPr lang="en-GB" sz="2900" kern="1200" dirty="0"/>
        </a:p>
      </dsp:txBody>
      <dsp:txXfrm>
        <a:off x="2791903" y="1053188"/>
        <a:ext cx="2837066" cy="1007506"/>
      </dsp:txXfrm>
    </dsp:sp>
    <dsp:sp modelId="{13985181-1358-458A-B38B-FCEAD83E5D38}">
      <dsp:nvSpPr>
        <dsp:cNvPr id="0" name=""/>
        <dsp:cNvSpPr/>
      </dsp:nvSpPr>
      <dsp:spPr>
        <a:xfrm>
          <a:off x="2411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60B055-0152-439D-B6CF-E2BFA8AF7BB4}">
      <dsp:nvSpPr>
        <dsp:cNvPr id="0" name=""/>
        <dsp:cNvSpPr/>
      </dsp:nvSpPr>
      <dsp:spPr>
        <a:xfrm>
          <a:off x="193684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الضابط </a:t>
          </a:r>
          <a:endParaRPr lang="en-GB" sz="2900" kern="1200" dirty="0"/>
        </a:p>
      </dsp:txBody>
      <dsp:txXfrm>
        <a:off x="225701" y="2624716"/>
        <a:ext cx="1657431" cy="1029096"/>
      </dsp:txXfrm>
    </dsp:sp>
    <dsp:sp modelId="{D371C44C-CF7B-4335-8F1B-72A6735AE030}">
      <dsp:nvSpPr>
        <dsp:cNvPr id="0" name=""/>
        <dsp:cNvSpPr/>
      </dsp:nvSpPr>
      <dsp:spPr>
        <a:xfrm>
          <a:off x="2106423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F6BEA7-D437-463D-85E9-AFE68519AD11}">
      <dsp:nvSpPr>
        <dsp:cNvPr id="0" name=""/>
        <dsp:cNvSpPr/>
      </dsp:nvSpPr>
      <dsp:spPr>
        <a:xfrm>
          <a:off x="2297697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الدخيل </a:t>
          </a:r>
          <a:endParaRPr lang="en-GB" sz="2900" kern="1200" dirty="0"/>
        </a:p>
      </dsp:txBody>
      <dsp:txXfrm>
        <a:off x="2329714" y="2624716"/>
        <a:ext cx="1657431" cy="1029096"/>
      </dsp:txXfrm>
    </dsp:sp>
    <dsp:sp modelId="{332AEEA7-D34C-4A2B-B786-204F951E5C43}">
      <dsp:nvSpPr>
        <dsp:cNvPr id="0" name=""/>
        <dsp:cNvSpPr/>
      </dsp:nvSpPr>
      <dsp:spPr>
        <a:xfrm>
          <a:off x="4210436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D0637B-ADB5-4084-8396-135FD2F90910}">
      <dsp:nvSpPr>
        <dsp:cNvPr id="0" name=""/>
        <dsp:cNvSpPr/>
      </dsp:nvSpPr>
      <dsp:spPr>
        <a:xfrm>
          <a:off x="4401710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التابع </a:t>
          </a:r>
          <a:endParaRPr lang="en-GB" sz="2900" kern="1200" dirty="0"/>
        </a:p>
      </dsp:txBody>
      <dsp:txXfrm>
        <a:off x="4433727" y="2624716"/>
        <a:ext cx="1657431" cy="1029096"/>
      </dsp:txXfrm>
    </dsp:sp>
    <dsp:sp modelId="{472E1565-69B0-479B-9824-D01E8042A102}">
      <dsp:nvSpPr>
        <dsp:cNvPr id="0" name=""/>
        <dsp:cNvSpPr/>
      </dsp:nvSpPr>
      <dsp:spPr>
        <a:xfrm>
          <a:off x="6314449" y="241098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2FD95A-B372-46FF-B7F2-29E8D5DEB48B}">
      <dsp:nvSpPr>
        <dsp:cNvPr id="0" name=""/>
        <dsp:cNvSpPr/>
      </dsp:nvSpPr>
      <dsp:spPr>
        <a:xfrm>
          <a:off x="6505723" y="259269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2900" kern="1200" dirty="0" smtClean="0"/>
            <a:t>المتغير المستقل </a:t>
          </a:r>
          <a:endParaRPr lang="en-GB" sz="2900" kern="1200" dirty="0"/>
        </a:p>
      </dsp:txBody>
      <dsp:txXfrm>
        <a:off x="6537740" y="2624716"/>
        <a:ext cx="1657431" cy="10290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307F4B-CF28-4867-AD7D-A5DD4FED75A2}">
      <dsp:nvSpPr>
        <dsp:cNvPr id="0" name=""/>
        <dsp:cNvSpPr/>
      </dsp:nvSpPr>
      <dsp:spPr>
        <a:xfrm>
          <a:off x="4067534" y="2094360"/>
          <a:ext cx="3639478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3639478" y="168621"/>
              </a:lnTo>
              <a:lnTo>
                <a:pt x="3639478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DAFB96-7AE2-44CB-9A01-70E62755DA06}">
      <dsp:nvSpPr>
        <dsp:cNvPr id="0" name=""/>
        <dsp:cNvSpPr/>
      </dsp:nvSpPr>
      <dsp:spPr>
        <a:xfrm>
          <a:off x="4067534" y="2094360"/>
          <a:ext cx="2599627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2599627" y="168621"/>
              </a:lnTo>
              <a:lnTo>
                <a:pt x="2599627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42BFC2-54E3-47A6-B515-C70DF6F18F12}">
      <dsp:nvSpPr>
        <dsp:cNvPr id="0" name=""/>
        <dsp:cNvSpPr/>
      </dsp:nvSpPr>
      <dsp:spPr>
        <a:xfrm>
          <a:off x="4067534" y="2094360"/>
          <a:ext cx="1559776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1559776" y="168621"/>
              </a:lnTo>
              <a:lnTo>
                <a:pt x="1559776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80D306-4DAC-4F0A-B12E-4B7F4F127F7D}">
      <dsp:nvSpPr>
        <dsp:cNvPr id="0" name=""/>
        <dsp:cNvSpPr/>
      </dsp:nvSpPr>
      <dsp:spPr>
        <a:xfrm>
          <a:off x="4067534" y="2094360"/>
          <a:ext cx="519925" cy="2474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21"/>
              </a:lnTo>
              <a:lnTo>
                <a:pt x="519925" y="168621"/>
              </a:lnTo>
              <a:lnTo>
                <a:pt x="519925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295AC5-138A-4A05-9D90-3D9B73E7A9DD}">
      <dsp:nvSpPr>
        <dsp:cNvPr id="0" name=""/>
        <dsp:cNvSpPr/>
      </dsp:nvSpPr>
      <dsp:spPr>
        <a:xfrm>
          <a:off x="3547608" y="2094360"/>
          <a:ext cx="519925" cy="247437"/>
        </a:xfrm>
        <a:custGeom>
          <a:avLst/>
          <a:gdLst/>
          <a:ahLst/>
          <a:cxnLst/>
          <a:rect l="0" t="0" r="0" b="0"/>
          <a:pathLst>
            <a:path>
              <a:moveTo>
                <a:pt x="519925" y="0"/>
              </a:moveTo>
              <a:lnTo>
                <a:pt x="519925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8D83FF-A29A-4095-8F5A-31544CD4256C}">
      <dsp:nvSpPr>
        <dsp:cNvPr id="0" name=""/>
        <dsp:cNvSpPr/>
      </dsp:nvSpPr>
      <dsp:spPr>
        <a:xfrm>
          <a:off x="2507757" y="2094360"/>
          <a:ext cx="1559776" cy="247437"/>
        </a:xfrm>
        <a:custGeom>
          <a:avLst/>
          <a:gdLst/>
          <a:ahLst/>
          <a:cxnLst/>
          <a:rect l="0" t="0" r="0" b="0"/>
          <a:pathLst>
            <a:path>
              <a:moveTo>
                <a:pt x="1559776" y="0"/>
              </a:moveTo>
              <a:lnTo>
                <a:pt x="1559776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A0C32A-4E48-48C7-BA3F-C3346EAA165D}">
      <dsp:nvSpPr>
        <dsp:cNvPr id="0" name=""/>
        <dsp:cNvSpPr/>
      </dsp:nvSpPr>
      <dsp:spPr>
        <a:xfrm>
          <a:off x="1467906" y="2094360"/>
          <a:ext cx="2599627" cy="247437"/>
        </a:xfrm>
        <a:custGeom>
          <a:avLst/>
          <a:gdLst/>
          <a:ahLst/>
          <a:cxnLst/>
          <a:rect l="0" t="0" r="0" b="0"/>
          <a:pathLst>
            <a:path>
              <a:moveTo>
                <a:pt x="2599627" y="0"/>
              </a:moveTo>
              <a:lnTo>
                <a:pt x="2599627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DC9D1C-A368-49CA-9EF0-532FCE378962}">
      <dsp:nvSpPr>
        <dsp:cNvPr id="0" name=""/>
        <dsp:cNvSpPr/>
      </dsp:nvSpPr>
      <dsp:spPr>
        <a:xfrm>
          <a:off x="428055" y="2094360"/>
          <a:ext cx="3639478" cy="247437"/>
        </a:xfrm>
        <a:custGeom>
          <a:avLst/>
          <a:gdLst/>
          <a:ahLst/>
          <a:cxnLst/>
          <a:rect l="0" t="0" r="0" b="0"/>
          <a:pathLst>
            <a:path>
              <a:moveTo>
                <a:pt x="3639478" y="0"/>
              </a:moveTo>
              <a:lnTo>
                <a:pt x="3639478" y="168621"/>
              </a:lnTo>
              <a:lnTo>
                <a:pt x="0" y="168621"/>
              </a:lnTo>
              <a:lnTo>
                <a:pt x="0" y="2474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F861A8-5D48-4952-9DDD-3BC10F9FE70C}">
      <dsp:nvSpPr>
        <dsp:cNvPr id="0" name=""/>
        <dsp:cNvSpPr/>
      </dsp:nvSpPr>
      <dsp:spPr>
        <a:xfrm>
          <a:off x="3642140" y="1554110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0081AA-75D1-4D5B-A406-E174321BA1E2}">
      <dsp:nvSpPr>
        <dsp:cNvPr id="0" name=""/>
        <dsp:cNvSpPr/>
      </dsp:nvSpPr>
      <dsp:spPr>
        <a:xfrm>
          <a:off x="3736672" y="1643915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300" kern="1200"/>
        </a:p>
      </dsp:txBody>
      <dsp:txXfrm>
        <a:off x="3752495" y="1659738"/>
        <a:ext cx="819141" cy="508603"/>
      </dsp:txXfrm>
    </dsp:sp>
    <dsp:sp modelId="{D9F16EDB-5639-4EF7-BA27-D9A1CFF62A50}">
      <dsp:nvSpPr>
        <dsp:cNvPr id="0" name=""/>
        <dsp:cNvSpPr/>
      </dsp:nvSpPr>
      <dsp:spPr>
        <a:xfrm>
          <a:off x="2662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2A0A68-9214-4E8C-B038-0F3095B8C5CB}">
      <dsp:nvSpPr>
        <dsp:cNvPr id="0" name=""/>
        <dsp:cNvSpPr/>
      </dsp:nvSpPr>
      <dsp:spPr>
        <a:xfrm>
          <a:off x="97194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تفاعل النضج مع الاختبار </a:t>
          </a:r>
          <a:endParaRPr lang="en-GB" sz="1300" kern="1200" dirty="0"/>
        </a:p>
      </dsp:txBody>
      <dsp:txXfrm>
        <a:off x="113017" y="2447425"/>
        <a:ext cx="819141" cy="508603"/>
      </dsp:txXfrm>
    </dsp:sp>
    <dsp:sp modelId="{E5DC8F3D-34B4-4474-A88E-BE78D0CC173D}">
      <dsp:nvSpPr>
        <dsp:cNvPr id="0" name=""/>
        <dsp:cNvSpPr/>
      </dsp:nvSpPr>
      <dsp:spPr>
        <a:xfrm>
          <a:off x="1042513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B1155E-C340-4C7B-A608-156CF92345A7}">
      <dsp:nvSpPr>
        <dsp:cNvPr id="0" name=""/>
        <dsp:cNvSpPr/>
      </dsp:nvSpPr>
      <dsp:spPr>
        <a:xfrm>
          <a:off x="1137045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الاختيار </a:t>
          </a:r>
          <a:endParaRPr lang="en-GB" sz="1300" kern="1200" dirty="0"/>
        </a:p>
      </dsp:txBody>
      <dsp:txXfrm>
        <a:off x="1152868" y="2447425"/>
        <a:ext cx="819141" cy="508603"/>
      </dsp:txXfrm>
    </dsp:sp>
    <dsp:sp modelId="{8F26F65E-D7E9-4088-A2DF-196CC206EC50}">
      <dsp:nvSpPr>
        <dsp:cNvPr id="0" name=""/>
        <dsp:cNvSpPr/>
      </dsp:nvSpPr>
      <dsp:spPr>
        <a:xfrm>
          <a:off x="2082364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7EEBE6-6185-4F42-AEBA-880B6411DEA8}">
      <dsp:nvSpPr>
        <dsp:cNvPr id="0" name=""/>
        <dsp:cNvSpPr/>
      </dsp:nvSpPr>
      <dsp:spPr>
        <a:xfrm>
          <a:off x="2176895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الانحدار الإحصائي </a:t>
          </a:r>
          <a:endParaRPr lang="en-GB" sz="1300" kern="1200" dirty="0"/>
        </a:p>
      </dsp:txBody>
      <dsp:txXfrm>
        <a:off x="2192718" y="2447425"/>
        <a:ext cx="819141" cy="508603"/>
      </dsp:txXfrm>
    </dsp:sp>
    <dsp:sp modelId="{0B16B406-85B1-44E1-912D-36E290A9403B}">
      <dsp:nvSpPr>
        <dsp:cNvPr id="0" name=""/>
        <dsp:cNvSpPr/>
      </dsp:nvSpPr>
      <dsp:spPr>
        <a:xfrm>
          <a:off x="3122215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9889D2-D86C-4417-B756-8AE00A6E777E}">
      <dsp:nvSpPr>
        <dsp:cNvPr id="0" name=""/>
        <dsp:cNvSpPr/>
      </dsp:nvSpPr>
      <dsp:spPr>
        <a:xfrm>
          <a:off x="3216746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الإهدار </a:t>
          </a:r>
          <a:endParaRPr lang="en-GB" sz="1300" kern="1200" dirty="0"/>
        </a:p>
      </dsp:txBody>
      <dsp:txXfrm>
        <a:off x="3232569" y="2447425"/>
        <a:ext cx="819141" cy="508603"/>
      </dsp:txXfrm>
    </dsp:sp>
    <dsp:sp modelId="{3858D9FE-5949-4C43-A2EE-D3025B028475}">
      <dsp:nvSpPr>
        <dsp:cNvPr id="0" name=""/>
        <dsp:cNvSpPr/>
      </dsp:nvSpPr>
      <dsp:spPr>
        <a:xfrm>
          <a:off x="4162065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6CB177-9E7B-4C50-8AD0-F9CA88372F18}">
      <dsp:nvSpPr>
        <dsp:cNvPr id="0" name=""/>
        <dsp:cNvSpPr/>
      </dsp:nvSpPr>
      <dsp:spPr>
        <a:xfrm>
          <a:off x="4256597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الأداة </a:t>
          </a:r>
          <a:endParaRPr lang="en-GB" sz="1300" kern="1200" dirty="0"/>
        </a:p>
      </dsp:txBody>
      <dsp:txXfrm>
        <a:off x="4272420" y="2447425"/>
        <a:ext cx="819141" cy="508603"/>
      </dsp:txXfrm>
    </dsp:sp>
    <dsp:sp modelId="{B077F487-E7B1-41ED-AC81-C2110B039DF7}">
      <dsp:nvSpPr>
        <dsp:cNvPr id="0" name=""/>
        <dsp:cNvSpPr/>
      </dsp:nvSpPr>
      <dsp:spPr>
        <a:xfrm>
          <a:off x="5201916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D82725-5640-4DCE-9BAB-819DCC7BDCC1}">
      <dsp:nvSpPr>
        <dsp:cNvPr id="0" name=""/>
        <dsp:cNvSpPr/>
      </dsp:nvSpPr>
      <dsp:spPr>
        <a:xfrm>
          <a:off x="5296448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الموقف </a:t>
          </a:r>
          <a:endParaRPr lang="en-GB" sz="1300" kern="1200" dirty="0"/>
        </a:p>
      </dsp:txBody>
      <dsp:txXfrm>
        <a:off x="5312271" y="2447425"/>
        <a:ext cx="819141" cy="508603"/>
      </dsp:txXfrm>
    </dsp:sp>
    <dsp:sp modelId="{060323E6-8253-4551-A06E-C204724671CF}">
      <dsp:nvSpPr>
        <dsp:cNvPr id="0" name=""/>
        <dsp:cNvSpPr/>
      </dsp:nvSpPr>
      <dsp:spPr>
        <a:xfrm>
          <a:off x="6241767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E191A9-78F7-410D-99F0-AA2F2AD786EE}">
      <dsp:nvSpPr>
        <dsp:cNvPr id="0" name=""/>
        <dsp:cNvSpPr/>
      </dsp:nvSpPr>
      <dsp:spPr>
        <a:xfrm>
          <a:off x="6336299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النصج </a:t>
          </a:r>
          <a:endParaRPr lang="en-GB" sz="1300" kern="1200" dirty="0"/>
        </a:p>
      </dsp:txBody>
      <dsp:txXfrm>
        <a:off x="6352122" y="2447425"/>
        <a:ext cx="819141" cy="508603"/>
      </dsp:txXfrm>
    </dsp:sp>
    <dsp:sp modelId="{BEC817A4-24C3-4A15-8A6E-F1A1EFB10BBE}">
      <dsp:nvSpPr>
        <dsp:cNvPr id="0" name=""/>
        <dsp:cNvSpPr/>
      </dsp:nvSpPr>
      <dsp:spPr>
        <a:xfrm>
          <a:off x="7281618" y="2341797"/>
          <a:ext cx="850787" cy="54024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7380A8-7BF0-4580-938C-0002181FFFD5}">
      <dsp:nvSpPr>
        <dsp:cNvPr id="0" name=""/>
        <dsp:cNvSpPr/>
      </dsp:nvSpPr>
      <dsp:spPr>
        <a:xfrm>
          <a:off x="7376150" y="2431602"/>
          <a:ext cx="850787" cy="54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AE" sz="1300" kern="1200" dirty="0" smtClean="0"/>
            <a:t>التاريخ </a:t>
          </a:r>
          <a:endParaRPr lang="en-GB" sz="1300" kern="1200" dirty="0"/>
        </a:p>
      </dsp:txBody>
      <dsp:txXfrm>
        <a:off x="7391973" y="2447425"/>
        <a:ext cx="819141" cy="508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5E279-B167-419B-AD3C-C6E8B4D4250C}" type="datetimeFigureOut">
              <a:rPr lang="en-GB" smtClean="0"/>
              <a:t>16/03/2014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C4B651-367B-4B23-8CF3-FCAA2EC4DA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837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763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3543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5122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975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0279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5416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0528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784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899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846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40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7289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7868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388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50511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9760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009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5009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1778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2208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10524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254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901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3935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416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2762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6632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7397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223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81286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C4B651-367B-4B23-8CF3-FCAA2EC4DAD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845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AE" dirty="0" smtClean="0"/>
              <a:t>مناهج البحث – الجزء الثاني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طرق البحث التربوي (نفس 502)</a:t>
            </a:r>
          </a:p>
          <a:p>
            <a:endParaRPr lang="ar-AE" dirty="0"/>
          </a:p>
          <a:p>
            <a:r>
              <a:rPr lang="ar-AE" dirty="0" smtClean="0"/>
              <a:t>د.سمية النجاشي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85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AE" dirty="0" smtClean="0"/>
              <a:t>المكافأة جداول التعزيز على خفض التحصيل الدراسي عند الطفل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0291310"/>
              </p:ext>
            </p:extLst>
          </p:nvPr>
        </p:nvGraphicFramePr>
        <p:xfrm>
          <a:off x="457200" y="1600200"/>
          <a:ext cx="82296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المجموعة</a:t>
                      </a:r>
                      <a:r>
                        <a:rPr lang="ar-AE" baseline="0" dirty="0" smtClean="0"/>
                        <a:t>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المجموعة 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لا تعطى مكافآت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تفطى مكافآت إذا حصل الطفل على درجة كاملة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قطعة حلوى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علبا كبيرة من الحلوى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الحلوى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مجموعة تعطى الألعاب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08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التابعة :</a:t>
            </a:r>
            <a:endParaRPr lang="en-GB" b="1" u="sng" dirty="0"/>
          </a:p>
          <a:p>
            <a:pPr algn="just" rtl="1"/>
            <a:r>
              <a:rPr lang="ar-AE" dirty="0"/>
              <a:t>يتغير المتغير التابع وفقا لأثر المتغير المستقل ،فإذا كان هناك أي تأثير للمتغير المستقل فإن المتغير التابع سيظهر كمية هذا التأثير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الدخيلة :</a:t>
            </a:r>
            <a:endParaRPr lang="en-GB" b="1" u="sng" dirty="0"/>
          </a:p>
          <a:p>
            <a:pPr algn="just" rtl="1"/>
            <a:r>
              <a:rPr lang="ar-AE" dirty="0"/>
              <a:t>هناك متغيرات قد تؤثر في المتغير التابع جنبا إلى جنب مع المتغير المستقل ،ولذلك يجب ضبط هذه المتغيرات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ضبط المتغيرات الدخيلة :</a:t>
            </a:r>
            <a:endParaRPr lang="en-GB" b="1" u="sng" dirty="0"/>
          </a:p>
          <a:p>
            <a:pPr algn="just" rtl="1"/>
            <a:r>
              <a:rPr lang="ar-AE" dirty="0"/>
              <a:t>العشوائية </a:t>
            </a:r>
            <a:endParaRPr lang="en-GB" dirty="0"/>
          </a:p>
          <a:p>
            <a:pPr algn="just" rtl="1"/>
            <a:r>
              <a:rPr lang="ar-AE" dirty="0"/>
              <a:t>مطابقة الأفراد في المجموعات :</a:t>
            </a:r>
            <a:endParaRPr lang="en-GB" dirty="0"/>
          </a:p>
          <a:p>
            <a:pPr algn="just" rtl="1"/>
            <a:r>
              <a:rPr lang="ar-AE" dirty="0"/>
              <a:t>مقارنة </a:t>
            </a:r>
            <a:r>
              <a:rPr lang="ar-AE" dirty="0" smtClean="0"/>
              <a:t>مجموعات متجانسة </a:t>
            </a:r>
            <a:endParaRPr lang="en-GB" dirty="0"/>
          </a:p>
          <a:p>
            <a:pPr algn="just" rtl="1"/>
            <a:r>
              <a:rPr lang="ar-AE" dirty="0"/>
              <a:t>تحليل التغاير  : وهو أسلوب إحصائي يقوم يتعديل درجات المتغير التابع حتى يلغي أثر المتغير الضابط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الضابطة :</a:t>
            </a:r>
            <a:endParaRPr lang="en-GB" b="1" u="sng" dirty="0"/>
          </a:p>
          <a:p>
            <a:pPr algn="just" rtl="1"/>
            <a:r>
              <a:rPr lang="ar-AE" dirty="0"/>
              <a:t>وهي متغيرات مستقلة لا تدخل ضمن المعالجة التجريبية ولكنها جزء من التصميم التجريبي للبحث .</a:t>
            </a:r>
            <a:endParaRPr lang="en-GB" dirty="0"/>
          </a:p>
          <a:p>
            <a:pPr algn="just" rtl="1"/>
            <a:endParaRPr lang="ar-AE" dirty="0" smtClean="0"/>
          </a:p>
          <a:p>
            <a:pPr algn="just" rtl="1"/>
            <a:endParaRPr lang="ar-AE" dirty="0"/>
          </a:p>
          <a:p>
            <a:pPr marL="0" indent="0" algn="just" rtl="1">
              <a:buNone/>
            </a:pPr>
            <a:r>
              <a:rPr lang="ar-AE" dirty="0" smtClean="0"/>
              <a:t>**الغرض </a:t>
            </a:r>
            <a:r>
              <a:rPr lang="ar-AE" dirty="0"/>
              <a:t>من </a:t>
            </a:r>
            <a:r>
              <a:rPr lang="ar-AE" dirty="0" smtClean="0"/>
              <a:t>ضبط </a:t>
            </a:r>
            <a:r>
              <a:rPr lang="ar-AE" dirty="0"/>
              <a:t>المتغيرات هو تقليل الأخطاء البحثية التي قد تنشأ عنها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طريقة </a:t>
            </a:r>
            <a:r>
              <a:rPr lang="ar-AE" b="1" u="sng" dirty="0"/>
              <a:t>ضبط المتغيرات الضابطة :</a:t>
            </a:r>
            <a:endParaRPr lang="en-GB" b="1" u="sng" dirty="0"/>
          </a:p>
          <a:p>
            <a:pPr algn="just" rtl="1"/>
            <a:r>
              <a:rPr lang="ar-AE" dirty="0"/>
              <a:t>أن يكون المتغير الضابط جزء من التصميم التجريبي للبحث </a:t>
            </a:r>
            <a:r>
              <a:rPr lang="ar-AE" dirty="0" smtClean="0"/>
              <a:t>أي </a:t>
            </a:r>
            <a:r>
              <a:rPr lang="ar-AE" dirty="0"/>
              <a:t>قد يصبح متغيرا مستقلا أو جزءا من متغير مستقل .</a:t>
            </a:r>
            <a:endParaRPr lang="en-GB" dirty="0"/>
          </a:p>
          <a:p>
            <a:pPr algn="just" rtl="1"/>
            <a:r>
              <a:rPr lang="ar-AE" dirty="0"/>
              <a:t>دراسة مستوى واحد من المتغير الضابط .</a:t>
            </a:r>
            <a:endParaRPr lang="en-GB" dirty="0"/>
          </a:p>
          <a:p>
            <a:pPr algn="just" rtl="1"/>
            <a:r>
              <a:rPr lang="ar-AE" dirty="0"/>
              <a:t>إبعاد أثر المتغير الضابط إحصائيا .(الارتباط الجزئي –تحليل التغاير)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ar-AE" dirty="0" smtClean="0"/>
              <a:t>معالجة المتغيرات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04800" y="1383030"/>
            <a:ext cx="41148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u="sng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المتغير الدخيل :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1-العشوائية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2-المزاوجة بين أفراد المجموعة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3-مقارنة مجموعات متجانسة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4-الإختبارات الإحصائية (تحليل التغاير)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48200" y="1371600"/>
            <a:ext cx="41148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u="sng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المتغير المصتقل :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1-اظهور أو غياب المتغير 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2-كمية المتغير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3-نوع المتغير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64130" y="4114800"/>
            <a:ext cx="4114800" cy="2438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rtl="1"/>
            <a:r>
              <a:rPr lang="ar-AE" sz="2400" b="1" u="sng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المتغير الضابط :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1-جعل المتغير جزء من التجربة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2-دراسة مستوى واحد فقط من المتغير الضابط </a:t>
            </a:r>
          </a:p>
          <a:p>
            <a:pPr algn="r" rtl="1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3-الاختابارات الإحصائية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53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الصدق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fontScale="92500" lnSpcReduction="20000"/>
          </a:bodyPr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الصدق : </a:t>
            </a:r>
          </a:p>
          <a:p>
            <a:pPr algn="just" rtl="1"/>
            <a:r>
              <a:rPr lang="ar-AE" dirty="0" smtClean="0"/>
              <a:t>هو أن يقيس الاختبار أو التجربة ما صممت لقياسه .</a:t>
            </a:r>
          </a:p>
          <a:p>
            <a:pPr algn="just" rtl="1"/>
            <a:endParaRPr lang="ar-AE" dirty="0"/>
          </a:p>
          <a:p>
            <a:pPr marL="0" indent="0" algn="just" rtl="1">
              <a:buNone/>
            </a:pPr>
            <a:r>
              <a:rPr lang="ar-AE" b="1" u="sng" dirty="0"/>
              <a:t>الصدق الخارجي والصدق الداخلي :</a:t>
            </a:r>
            <a:endParaRPr lang="en-GB" b="1" u="sng" dirty="0"/>
          </a:p>
          <a:p>
            <a:pPr algn="just" rtl="1"/>
            <a:r>
              <a:rPr lang="ar-AE" dirty="0"/>
              <a:t>الصدق الخارجي أن يمكن تعميم النتائج على مواقف تجريبية مماثلة </a:t>
            </a:r>
            <a:endParaRPr lang="en-GB" dirty="0"/>
          </a:p>
          <a:p>
            <a:pPr algn="just" rtl="1"/>
            <a:r>
              <a:rPr lang="ar-AE" dirty="0"/>
              <a:t>الصدق الداخلي أن يعزو الباحث التغير في المتغير التابع إلى المتغير المستقل وليس إلى عوامل دخيلة أخرى بصرف النظر عن مصدر هذه العوامل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الصدق التجريبي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78931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الصدق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العوامل </a:t>
            </a:r>
            <a:r>
              <a:rPr lang="ar-AE" b="1" u="sng" dirty="0"/>
              <a:t>التي تؤثر في الصدق الخارجي </a:t>
            </a:r>
            <a:endParaRPr lang="en-GB" b="1" u="sng" dirty="0"/>
          </a:p>
          <a:p>
            <a:pPr algn="just" rtl="1"/>
            <a:r>
              <a:rPr lang="ar-AE" dirty="0"/>
              <a:t>تفاعل الاختبار مع التجربة </a:t>
            </a:r>
            <a:endParaRPr lang="en-GB" dirty="0"/>
          </a:p>
          <a:p>
            <a:pPr algn="just" rtl="1"/>
            <a:r>
              <a:rPr lang="ar-AE" dirty="0"/>
              <a:t>تفاعل الاختيار مع </a:t>
            </a:r>
            <a:r>
              <a:rPr lang="ar-AE" dirty="0" smtClean="0"/>
              <a:t>التجربة </a:t>
            </a:r>
            <a:r>
              <a:rPr lang="ar-AE" dirty="0"/>
              <a:t>:عندما لا تكون عينة الدراسة ممثلة للمجتمع </a:t>
            </a:r>
            <a:endParaRPr lang="en-GB" dirty="0"/>
          </a:p>
          <a:p>
            <a:pPr algn="just" rtl="1"/>
            <a:r>
              <a:rPr lang="ar-AE" dirty="0"/>
              <a:t>تفاعل الظروف التجريبية مع التجربة </a:t>
            </a:r>
            <a:endParaRPr lang="en-GB" dirty="0"/>
          </a:p>
          <a:p>
            <a:pPr algn="just" rtl="1"/>
            <a:r>
              <a:rPr lang="ar-AE" dirty="0"/>
              <a:t>تفاعل المواقف التجريبية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أهداف المحاضرة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r" rtl="1"/>
            <a:endParaRPr lang="ar-AE" dirty="0" smtClean="0"/>
          </a:p>
          <a:p>
            <a:pPr algn="r" rtl="1"/>
            <a:r>
              <a:rPr lang="ar-AE" dirty="0" smtClean="0"/>
              <a:t>التعريف بالمنهج التجريبي </a:t>
            </a:r>
          </a:p>
          <a:p>
            <a:pPr algn="r" rtl="1"/>
            <a:r>
              <a:rPr lang="ar-AE" dirty="0" smtClean="0"/>
              <a:t>التعريف بالمنهج شبه التجريبي </a:t>
            </a:r>
          </a:p>
          <a:p>
            <a:pPr algn="r" rtl="1"/>
            <a:r>
              <a:rPr lang="ar-AE" dirty="0" smtClean="0"/>
              <a:t>التعريف بالمنهج المركب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36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خصائص 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fontScale="92500"/>
          </a:bodyPr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u="sng" dirty="0" smtClean="0"/>
              <a:t>خصائص </a:t>
            </a:r>
            <a:r>
              <a:rPr lang="ar-AE" u="sng" dirty="0"/>
              <a:t>البحث التجريبي </a:t>
            </a:r>
            <a:endParaRPr lang="en-GB" u="sng" dirty="0"/>
          </a:p>
          <a:p>
            <a:pPr algn="just" rtl="1"/>
            <a:r>
              <a:rPr lang="ar-AE" dirty="0"/>
              <a:t>القدرة على التغير المنظم لمتغير ما وضبط المتغيرات الأخرى  </a:t>
            </a:r>
            <a:endParaRPr lang="en-GB" dirty="0"/>
          </a:p>
          <a:p>
            <a:pPr algn="just" rtl="1"/>
            <a:r>
              <a:rPr lang="ar-AE" dirty="0"/>
              <a:t>الوصول لنتائج دقيقة وكمية </a:t>
            </a:r>
            <a:endParaRPr lang="en-GB" dirty="0"/>
          </a:p>
          <a:p>
            <a:pPr algn="just" rtl="1"/>
            <a:r>
              <a:rPr lang="ar-AE" dirty="0"/>
              <a:t>يمكن مراجعة النتائج من خلال تكرار التجارب في أوضاع وظروف متباينة </a:t>
            </a:r>
            <a:endParaRPr lang="en-GB" dirty="0"/>
          </a:p>
          <a:p>
            <a:pPr algn="just" rtl="1"/>
            <a:r>
              <a:rPr lang="ar-AE" dirty="0"/>
              <a:t>القدرة على التحقق من الفرضيات من خلال تناول قطبي الفرضية بعيدا عن العوامل الأخرى التي تؤثر فيها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التصميم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r>
              <a:rPr lang="ar-AE" dirty="0"/>
              <a:t>طريقة المجموعة الواحدة </a:t>
            </a:r>
            <a:r>
              <a:rPr lang="ar-AE" dirty="0" smtClean="0"/>
              <a:t>:</a:t>
            </a:r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	اختبار 			متغير 			اختبار </a:t>
            </a:r>
          </a:p>
          <a:p>
            <a:pPr marL="0" indent="0" algn="just" rtl="1">
              <a:buNone/>
            </a:pPr>
            <a:r>
              <a:rPr lang="ar-AE" dirty="0" smtClean="0"/>
              <a:t>	قبلي			مستقل 			بعدي </a:t>
            </a:r>
            <a:endParaRPr lang="ar-AE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5791200" y="3352800"/>
            <a:ext cx="7620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743200" y="3352800"/>
            <a:ext cx="762000" cy="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76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AE" b="1" u="sng" dirty="0" smtClean="0"/>
              <a:t>مثال :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ar-AE" dirty="0" smtClean="0"/>
              <a:t>اختبار اضطراب النوم عند مجموعة من الأطفال </a:t>
            </a:r>
          </a:p>
          <a:p>
            <a:pPr marL="0" indent="0" algn="ctr">
              <a:buNone/>
            </a:pPr>
            <a:endParaRPr lang="ar-AE" dirty="0"/>
          </a:p>
          <a:p>
            <a:pPr marL="0" indent="0" algn="ctr">
              <a:buNone/>
            </a:pPr>
            <a:endParaRPr lang="ar-AE" dirty="0" smtClean="0"/>
          </a:p>
          <a:p>
            <a:pPr marL="0" indent="0" algn="ctr">
              <a:buNone/>
            </a:pPr>
            <a:endParaRPr lang="ar-AE" dirty="0"/>
          </a:p>
          <a:p>
            <a:pPr marL="0" indent="0" algn="ctr">
              <a:buNone/>
            </a:pPr>
            <a:r>
              <a:rPr lang="ar-AE" dirty="0" smtClean="0"/>
              <a:t>تمارين الاسترخاء اليومية </a:t>
            </a:r>
          </a:p>
          <a:p>
            <a:pPr marL="0" indent="0" algn="ctr">
              <a:buNone/>
            </a:pPr>
            <a:endParaRPr lang="ar-AE" dirty="0"/>
          </a:p>
          <a:p>
            <a:pPr marL="0" indent="0" algn="ctr">
              <a:buNone/>
            </a:pPr>
            <a:endParaRPr lang="ar-AE" dirty="0" smtClean="0"/>
          </a:p>
          <a:p>
            <a:pPr marL="0" indent="0" algn="ctr">
              <a:buNone/>
            </a:pPr>
            <a:r>
              <a:rPr lang="ar-AE" dirty="0" smtClean="0"/>
              <a:t>اختار اضطرابات النوم يطبق على المجموعة ذاتها </a:t>
            </a:r>
          </a:p>
          <a:p>
            <a:pPr marL="0" indent="0" algn="ctr">
              <a:buNone/>
            </a:pPr>
            <a:endParaRPr lang="ar-AE" dirty="0" smtClean="0"/>
          </a:p>
          <a:p>
            <a:pPr marL="0" indent="0" algn="ctr">
              <a:buNone/>
            </a:pP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5562600" y="2590800"/>
            <a:ext cx="0" cy="8382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410200" y="4572000"/>
            <a:ext cx="0" cy="7620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3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التصميم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marL="0" indent="0" algn="just" rtl="1">
              <a:buNone/>
            </a:pPr>
            <a:endParaRPr lang="ar-AE" b="1" u="sng" dirty="0" smtClean="0"/>
          </a:p>
          <a:p>
            <a:pPr marL="0" indent="0" algn="just" rtl="1">
              <a:buNone/>
            </a:pPr>
            <a:r>
              <a:rPr lang="ar-AE" b="1" u="sng" dirty="0" smtClean="0"/>
              <a:t>طريقة </a:t>
            </a:r>
            <a:r>
              <a:rPr lang="ar-AE" b="1" u="sng" dirty="0"/>
              <a:t>المجموعات المتكافئة </a:t>
            </a:r>
            <a:r>
              <a:rPr lang="ar-AE" dirty="0"/>
              <a:t>:</a:t>
            </a:r>
            <a:endParaRPr lang="en-GB" dirty="0"/>
          </a:p>
          <a:p>
            <a:pPr algn="just" rtl="1"/>
            <a:r>
              <a:rPr lang="ar-AE" dirty="0"/>
              <a:t>مجموعة تجريبية </a:t>
            </a:r>
            <a:endParaRPr lang="en-GB" dirty="0"/>
          </a:p>
          <a:p>
            <a:pPr algn="just" rtl="1"/>
            <a:r>
              <a:rPr lang="ar-AE" dirty="0"/>
              <a:t>مجموعة ضابطة </a:t>
            </a:r>
            <a:endParaRPr lang="en-GB" dirty="0"/>
          </a:p>
          <a:p>
            <a:pPr algn="just" rtl="1"/>
            <a:r>
              <a:rPr lang="ar-AE" dirty="0"/>
              <a:t>(العشوائية – المجموعات المكافئة – الأزواج المتماثلة 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74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التصميم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algn="just" rtl="1"/>
            <a:r>
              <a:rPr lang="ar-AE" b="1" u="sng" dirty="0" smtClean="0"/>
              <a:t>طريقة تدوير المجموعات :</a:t>
            </a:r>
          </a:p>
          <a:p>
            <a:pPr algn="just" rtl="1"/>
            <a:endParaRPr lang="ar-AE" b="1" u="sng" dirty="0"/>
          </a:p>
          <a:p>
            <a:pPr marL="0" indent="0" algn="just" rtl="1">
              <a:buNone/>
            </a:pPr>
            <a:r>
              <a:rPr lang="ar-AE" b="1" dirty="0" smtClean="0"/>
              <a:t>مجموعة أ				مجموعة ب</a:t>
            </a:r>
          </a:p>
          <a:p>
            <a:pPr marL="0" indent="0" algn="just" rtl="1">
              <a:buNone/>
            </a:pPr>
            <a:r>
              <a:rPr lang="ar-AE" b="1" dirty="0" smtClean="0"/>
              <a:t>مجموعة أ 				مجموعة ب</a:t>
            </a:r>
            <a:endParaRPr lang="en-GB" b="1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674870" y="3707130"/>
            <a:ext cx="1828800" cy="6858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572000" y="3886200"/>
            <a:ext cx="2057400" cy="3810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74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مثال 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3352800" y="3364230"/>
            <a:ext cx="2667000" cy="166497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356610" y="3048000"/>
            <a:ext cx="2663190" cy="2133600"/>
          </a:xfrm>
          <a:prstGeom prst="straightConnector1">
            <a:avLst/>
          </a:prstGeom>
          <a:ln w="698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6477000" y="1783080"/>
            <a:ext cx="2057400" cy="2286000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تعطى فيتامين أ 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62000" y="1933575"/>
            <a:ext cx="2057400" cy="2286000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تعطى فيتامين أ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33400" y="4406265"/>
            <a:ext cx="20574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لا تعطى فيتامين</a:t>
            </a:r>
          </a:p>
          <a:p>
            <a:pPr algn="ctr"/>
            <a:r>
              <a:rPr lang="ar-AE" sz="3200" dirty="0">
                <a:solidFill>
                  <a:schemeClr val="tx1"/>
                </a:solidFill>
              </a:rPr>
              <a:t>أ</a:t>
            </a:r>
            <a:endParaRPr lang="en-GB" sz="3200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656070" y="4371975"/>
            <a:ext cx="2057400" cy="2286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3200" dirty="0" smtClean="0">
                <a:solidFill>
                  <a:schemeClr val="tx1"/>
                </a:solidFill>
              </a:rPr>
              <a:t>مجموعة لا تعطى فيتامين </a:t>
            </a:r>
            <a:r>
              <a:rPr lang="ar-AE" sz="3200" dirty="0">
                <a:solidFill>
                  <a:schemeClr val="tx1"/>
                </a:solidFill>
              </a:rPr>
              <a:t>أ</a:t>
            </a:r>
            <a:r>
              <a:rPr lang="ar-AE" sz="3200" dirty="0" smtClean="0">
                <a:solidFill>
                  <a:schemeClr val="tx1"/>
                </a:solidFill>
              </a:rPr>
              <a:t> </a:t>
            </a:r>
            <a:endParaRPr lang="en-GB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5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المنهج شبه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dirty="0" smtClean="0"/>
              <a:t>يستخدم </a:t>
            </a:r>
            <a:r>
              <a:rPr lang="ar-AE" dirty="0"/>
              <a:t>عند تعذر استخدام المنهج التجريبي </a:t>
            </a:r>
            <a:endParaRPr lang="en-GB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الفرق بين المنهج التجريبي وشبه التجريبي :</a:t>
            </a:r>
          </a:p>
          <a:p>
            <a:pPr algn="just" rtl="1"/>
            <a:r>
              <a:rPr lang="ar-AE" dirty="0" smtClean="0"/>
              <a:t>فرق </a:t>
            </a:r>
            <a:r>
              <a:rPr lang="ar-AE" dirty="0"/>
              <a:t>في الضبط </a:t>
            </a:r>
            <a:endParaRPr lang="en-GB" dirty="0"/>
          </a:p>
          <a:p>
            <a:pPr algn="just" rtl="1"/>
            <a:r>
              <a:rPr lang="ar-AE" dirty="0"/>
              <a:t>فرق في العشوائية </a:t>
            </a:r>
            <a:endParaRPr lang="ar-AE" dirty="0" smtClean="0"/>
          </a:p>
          <a:p>
            <a:pPr algn="just" rtl="1"/>
            <a:r>
              <a:rPr lang="ar-AE" dirty="0" smtClean="0"/>
              <a:t>فرق في أنواع الصدق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672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المنهج شبه التجريبي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955607"/>
              </p:ext>
            </p:extLst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شبه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يضبظ جميع المتغيرات</a:t>
                      </a:r>
                      <a:r>
                        <a:rPr lang="ar-AE" baseline="0" dirty="0" smtClean="0"/>
                        <a:t> الدخيلة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دقيق في ضبط المتغيرات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AE" dirty="0" smtClean="0"/>
                        <a:t>الدقة والضبط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6371751"/>
              </p:ext>
            </p:extLst>
          </p:nvPr>
        </p:nvGraphicFramePr>
        <p:xfrm>
          <a:off x="609600" y="1752600"/>
          <a:ext cx="8229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شبه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المنهج التجريبي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من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لا يضبظ جميع المتغيرات</a:t>
                      </a:r>
                      <a:r>
                        <a:rPr lang="ar-AE" baseline="0" dirty="0" smtClean="0"/>
                        <a:t> الدخيلة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دقيق في ضبط المتغيرات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الدقة والضبط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يصعب توزيع العينات بشكل متكافئ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يتم توزع المشتركين توزيعا عشوائيا لضمان تكافؤ المجموعات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العشوائية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يهتم بالصدق الخارجي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يهتم بالصدق الداخلي</a:t>
                      </a:r>
                      <a:r>
                        <a:rPr lang="ar-AE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AE" dirty="0" smtClean="0"/>
                        <a:t>الصدق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0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دمج مناهج البحث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algn="just" rtl="1"/>
            <a:endParaRPr lang="ar-AE" dirty="0" smtClean="0"/>
          </a:p>
          <a:p>
            <a:pPr algn="just" rtl="1"/>
            <a:endParaRPr lang="ar-AE" dirty="0" smtClean="0"/>
          </a:p>
          <a:p>
            <a:pPr marL="0" indent="0" algn="ctr" rtl="1">
              <a:buNone/>
            </a:pPr>
            <a:r>
              <a:rPr lang="ar-AE" b="1" u="sng" dirty="0" smtClean="0"/>
              <a:t>طرق دمج مناهج البحوث :</a:t>
            </a:r>
          </a:p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دمج مناهج البحث التي توازن بعضها .</a:t>
            </a:r>
          </a:p>
          <a:p>
            <a:pPr marL="0" indent="0" algn="just" rtl="1">
              <a:buNone/>
            </a:pPr>
            <a:r>
              <a:rPr lang="ar-AE" b="1" u="sng" dirty="0" smtClean="0"/>
              <a:t>مثال </a:t>
            </a:r>
            <a:r>
              <a:rPr lang="ar-AE" b="1" u="sng" dirty="0"/>
              <a:t>: </a:t>
            </a:r>
            <a:endParaRPr lang="en-GB" b="1" u="sng" dirty="0"/>
          </a:p>
          <a:p>
            <a:pPr algn="just" rtl="1"/>
            <a:r>
              <a:rPr lang="ar-AE" dirty="0"/>
              <a:t>دمج المنهج الكمي والكيفي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425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دمج مناهج البحث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pPr marL="0" indent="0" algn="just" rtl="1">
              <a:buNone/>
            </a:pPr>
            <a:endParaRPr lang="ar-AE" b="1" u="sng" dirty="0" smtClean="0"/>
          </a:p>
          <a:p>
            <a:pPr marL="0" indent="0" algn="just" rtl="1">
              <a:buNone/>
            </a:pPr>
            <a:r>
              <a:rPr lang="ar-AE" b="1" u="sng" dirty="0" smtClean="0"/>
              <a:t>استخدام </a:t>
            </a:r>
            <a:r>
              <a:rPr lang="ar-AE" b="1" u="sng" dirty="0"/>
              <a:t>الأداة المناسبة للمنهج :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b="1" dirty="0"/>
              <a:t>مثال :</a:t>
            </a:r>
            <a:endParaRPr lang="en-GB" b="1" dirty="0"/>
          </a:p>
          <a:p>
            <a:pPr algn="just" rtl="1"/>
            <a:r>
              <a:rPr lang="ar-AE" dirty="0"/>
              <a:t>عدم سؤال الأسئلة التي يمكن سؤالها عند نشر الاستبيان عند المقابلة الشخصية </a:t>
            </a:r>
            <a:r>
              <a:rPr lang="ar-AE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تعريف </a:t>
            </a:r>
            <a:r>
              <a:rPr lang="ar-AE" b="1" u="sng" dirty="0"/>
              <a:t>البحث التجريبي </a:t>
            </a:r>
            <a:r>
              <a:rPr lang="ar-AE" b="1" u="sng" dirty="0" smtClean="0"/>
              <a:t>:</a:t>
            </a:r>
            <a:endParaRPr lang="ar-AE" b="1" u="sng" dirty="0"/>
          </a:p>
          <a:p>
            <a:pPr algn="just" rtl="1"/>
            <a:r>
              <a:rPr lang="ar-AE" dirty="0" smtClean="0"/>
              <a:t>البحث </a:t>
            </a:r>
            <a:r>
              <a:rPr lang="ar-AE" dirty="0"/>
              <a:t>التجريبي هو تغيير متعمد ومضبوط للشروط المحددة لواقعة معينة وملاحظة التغيرات الناتجة في هذه الواقعة ذاتها وتفسيرها </a:t>
            </a:r>
            <a:r>
              <a:rPr lang="ar-AE" dirty="0" smtClean="0"/>
              <a:t>.</a:t>
            </a:r>
          </a:p>
          <a:p>
            <a:pPr algn="just" rtl="1"/>
            <a:endParaRPr lang="ar-AE" dirty="0"/>
          </a:p>
          <a:p>
            <a:pPr algn="just" rtl="1"/>
            <a:r>
              <a:rPr lang="ar-AE" dirty="0"/>
              <a:t>الفرق الأساسي بين المنهج التجريبي والمناهج الأخرى أن المنهج التجريبي يتحكم في المتغير المستقل لمعرفة العلاقة بين السبب والنتيجة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دمج مناهج البحث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اتفاق الملاحظين .</a:t>
            </a:r>
            <a:endParaRPr lang="en-GB" b="1" u="sng" dirty="0"/>
          </a:p>
          <a:p>
            <a:pPr marL="0" indent="0" algn="just" rtl="1">
              <a:buNone/>
            </a:pPr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البدء </a:t>
            </a:r>
            <a:r>
              <a:rPr lang="ar-AE" b="1" u="sng" dirty="0"/>
              <a:t>بمنهج ثم التدرج نحو منهج أكثر دقة .</a:t>
            </a:r>
            <a:endParaRPr lang="en-GB" b="1" u="sng" dirty="0"/>
          </a:p>
          <a:p>
            <a:pPr marL="0" indent="0" algn="just" rtl="1">
              <a:buNone/>
            </a:pPr>
            <a:r>
              <a:rPr lang="ar-AE" b="1" u="sng" dirty="0"/>
              <a:t>مثال :</a:t>
            </a:r>
            <a:endParaRPr lang="en-GB" b="1" u="sng" dirty="0"/>
          </a:p>
          <a:p>
            <a:pPr algn="just" rtl="1"/>
            <a:r>
              <a:rPr lang="ar-AE" dirty="0"/>
              <a:t>البدء بالمنهج المسحي ثم التجريبي .</a:t>
            </a:r>
            <a:endParaRPr lang="en-GB" dirty="0"/>
          </a:p>
          <a:p>
            <a:pPr algn="just" rtl="1"/>
            <a:r>
              <a:rPr lang="ar-AE" dirty="0"/>
              <a:t>تعديل أداة منهج بحث بناء على البحث السابق .</a:t>
            </a:r>
            <a:endParaRPr lang="en-GB" dirty="0"/>
          </a:p>
          <a:p>
            <a:pPr algn="just" rtl="1"/>
            <a:endParaRPr lang="ar-AE" dirty="0"/>
          </a:p>
          <a:p>
            <a:pPr algn="just" rtl="1"/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تمت المحاضرة 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AE" dirty="0" smtClean="0"/>
              <a:t>أسئلة وتعلقيات </a:t>
            </a:r>
          </a:p>
          <a:p>
            <a:endParaRPr lang="ar-AE" dirty="0"/>
          </a:p>
          <a:p>
            <a:r>
              <a:rPr lang="ar-AE" dirty="0" smtClean="0"/>
              <a:t>شكرا لحسن الاجتماع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خطوات 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>
            <a:normAutofit lnSpcReduction="10000"/>
          </a:bodyPr>
          <a:lstStyle/>
          <a:p>
            <a:pPr algn="just" rtl="1"/>
            <a:r>
              <a:rPr lang="ar-AE" dirty="0"/>
              <a:t>التعرف على المشكلة وتحديدها </a:t>
            </a:r>
            <a:endParaRPr lang="en-GB" dirty="0"/>
          </a:p>
          <a:p>
            <a:pPr algn="just" rtl="1"/>
            <a:r>
              <a:rPr lang="ar-AE" dirty="0"/>
              <a:t>صياغة الفروض واستنباط ما يترتب عليها </a:t>
            </a:r>
            <a:r>
              <a:rPr lang="ar-AE" dirty="0" smtClean="0"/>
              <a:t>.</a:t>
            </a:r>
            <a:endParaRPr lang="ar-AE" dirty="0"/>
          </a:p>
          <a:p>
            <a:pPr algn="just" rtl="1"/>
            <a:r>
              <a:rPr lang="ar-AE" dirty="0" smtClean="0"/>
              <a:t>وضع </a:t>
            </a:r>
            <a:r>
              <a:rPr lang="ar-AE" dirty="0"/>
              <a:t>تصميم تجريبي  يتضمن جميع النتائج وشروطها وعلاقاتها </a:t>
            </a:r>
            <a:r>
              <a:rPr lang="ar-AE" dirty="0" smtClean="0"/>
              <a:t>.ويتضمن </a:t>
            </a:r>
            <a:r>
              <a:rPr lang="ar-AE" dirty="0"/>
              <a:t>ذلك :</a:t>
            </a:r>
            <a:endParaRPr lang="en-GB" dirty="0"/>
          </a:p>
          <a:p>
            <a:pPr lvl="1" algn="just" rtl="1"/>
            <a:r>
              <a:rPr lang="ar-AE" dirty="0"/>
              <a:t>اختيار عينة من المفحوصين </a:t>
            </a:r>
            <a:endParaRPr lang="en-GB" dirty="0"/>
          </a:p>
          <a:p>
            <a:pPr lvl="1" algn="just" rtl="1"/>
            <a:r>
              <a:rPr lang="ar-AE" dirty="0"/>
              <a:t>وضع المفحوصين في مجموعات </a:t>
            </a:r>
            <a:endParaRPr lang="en-GB" dirty="0"/>
          </a:p>
          <a:p>
            <a:pPr lvl="1" algn="just" rtl="1"/>
            <a:r>
              <a:rPr lang="ar-AE" dirty="0"/>
              <a:t>التعرف على العوامل غير التجريبية وضبطها </a:t>
            </a:r>
            <a:endParaRPr lang="en-GB" dirty="0"/>
          </a:p>
          <a:p>
            <a:pPr lvl="1" algn="just" rtl="1"/>
            <a:r>
              <a:rPr lang="ar-AE" dirty="0"/>
              <a:t>اختيار أدوات ووسائل تصميم التجربة </a:t>
            </a:r>
            <a:endParaRPr lang="en-GB" dirty="0"/>
          </a:p>
          <a:p>
            <a:pPr lvl="1" algn="just" rtl="1"/>
            <a:r>
              <a:rPr lang="ar-AE" dirty="0"/>
              <a:t>إجراء اختبارات استطلاعية لضبط القصور في الوسائل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خطوات المنهج التجريبي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r>
              <a:rPr lang="ar-AE" dirty="0"/>
              <a:t>تحديد مكان إجراء التجربة ووقت إجرائها والمدة التي تستغرقها .</a:t>
            </a:r>
            <a:endParaRPr lang="en-GB" dirty="0"/>
          </a:p>
          <a:p>
            <a:pPr algn="just" rtl="1"/>
            <a:r>
              <a:rPr lang="ar-AE" dirty="0"/>
              <a:t>إجراء التجربة </a:t>
            </a:r>
            <a:endParaRPr lang="en-GB" dirty="0"/>
          </a:p>
          <a:p>
            <a:pPr algn="just" rtl="1"/>
            <a:r>
              <a:rPr lang="ar-AE" dirty="0"/>
              <a:t>تنظيم البيانات الخام واختصارها بطريقة تؤدي إلى أفضل تقدير غير متحيز للأثر الذي يفترض وجوده .</a:t>
            </a:r>
            <a:endParaRPr lang="en-GB" dirty="0"/>
          </a:p>
          <a:p>
            <a:pPr algn="just" rtl="1"/>
            <a:r>
              <a:rPr lang="ar-AE" dirty="0"/>
              <a:t>تطبيق اختبار دلالة مناسب لتحديد مدى الثقة في نتائج الدراسة .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86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أثر تمارين الاسترخاء على الشعور  بقلق الاختبار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13716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تمارين الاسترخاء اليومية تخفض مستوى الشعور بالقلق بشكل دال إحصائيا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" y="25146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العينة الأطفال بين سن 7-12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9090" y="363093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مجموعة : تطبق تمارين الاسترخاء </a:t>
            </a:r>
          </a:p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مجموعة : لا تطبق التمارين الاسترخائية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9090" y="47244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ضبط عامل الجنس </a:t>
            </a:r>
          </a:p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ضبط عامل الانفصال الأسري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9090" y="5791200"/>
            <a:ext cx="85344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1-تمارين الاسترخاء (تدريب ومتابعة ) </a:t>
            </a:r>
          </a:p>
          <a:p>
            <a:pPr algn="ctr"/>
            <a:r>
              <a:rPr lang="ar-AE" sz="2400" cap="small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2-مقياس للقلق </a:t>
            </a:r>
            <a:endParaRPr lang="en-GB" sz="2400" cap="sm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56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80265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/>
              <a:t>المتغيرات المستقلة :</a:t>
            </a:r>
            <a:endParaRPr lang="en-GB" b="1" u="sng" dirty="0"/>
          </a:p>
          <a:p>
            <a:pPr algn="just" rtl="1"/>
            <a:r>
              <a:rPr lang="ar-AE" dirty="0"/>
              <a:t>هي المتغيرات التي يختارها الباحث ويعالجها </a:t>
            </a:r>
            <a:r>
              <a:rPr lang="ar-AE" dirty="0" smtClean="0"/>
              <a:t>بطريقة </a:t>
            </a:r>
            <a:r>
              <a:rPr lang="ar-AE" dirty="0"/>
              <a:t>معينة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alpha val="64000"/>
            </a:schemeClr>
          </a:solidFill>
        </p:spPr>
        <p:txBody>
          <a:bodyPr/>
          <a:lstStyle/>
          <a:p>
            <a:r>
              <a:rPr lang="ar-AE" dirty="0" smtClean="0"/>
              <a:t>أنواع المتغيرات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88900">
            <a:solidFill>
              <a:schemeClr val="accent3"/>
            </a:solidFill>
          </a:ln>
        </p:spPr>
        <p:txBody>
          <a:bodyPr/>
          <a:lstStyle/>
          <a:p>
            <a:pPr algn="just" rtl="1"/>
            <a:endParaRPr lang="ar-AE" dirty="0" smtClean="0"/>
          </a:p>
          <a:p>
            <a:pPr marL="0" indent="0" algn="just" rtl="1">
              <a:buNone/>
            </a:pPr>
            <a:r>
              <a:rPr lang="ar-AE" b="1" u="sng" dirty="0" smtClean="0"/>
              <a:t>هناك </a:t>
            </a:r>
            <a:r>
              <a:rPr lang="ar-AE" b="1" u="sng" dirty="0"/>
              <a:t>عدة طرق لمعالجة المتغيرات المستقلة ،أهمها :</a:t>
            </a:r>
            <a:endParaRPr lang="en-GB" b="1" u="sng" dirty="0"/>
          </a:p>
          <a:p>
            <a:pPr algn="just" rtl="1"/>
            <a:r>
              <a:rPr lang="ar-AE" dirty="0"/>
              <a:t>وجود أو غياب المتغير </a:t>
            </a:r>
            <a:endParaRPr lang="en-GB" dirty="0"/>
          </a:p>
          <a:p>
            <a:pPr algn="just" rtl="1"/>
            <a:r>
              <a:rPr lang="ar-AE" dirty="0"/>
              <a:t>الاختلاف في كمية المتغير </a:t>
            </a:r>
            <a:endParaRPr lang="en-GB" dirty="0"/>
          </a:p>
          <a:p>
            <a:pPr algn="just" rtl="1"/>
            <a:r>
              <a:rPr lang="ar-AE" dirty="0"/>
              <a:t>نوع المتغير المستقل </a:t>
            </a:r>
            <a:endParaRPr lang="en-GB" dirty="0"/>
          </a:p>
          <a:p>
            <a:pPr algn="just" rt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27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937</Words>
  <Application>Microsoft Office PowerPoint</Application>
  <PresentationFormat>On-screen Show (4:3)</PresentationFormat>
  <Paragraphs>254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مناهج البحث – الجزء الثاني </vt:lpstr>
      <vt:lpstr>أهداف المحاضرة </vt:lpstr>
      <vt:lpstr>المنهج التجريبي </vt:lpstr>
      <vt:lpstr>خطوات المنهج التجريبي </vt:lpstr>
      <vt:lpstr>خطوات المنهج التجريبي </vt:lpstr>
      <vt:lpstr>PowerPoint Presentation</vt:lpstr>
      <vt:lpstr>أنواع المتغيرات </vt:lpstr>
      <vt:lpstr>أنواع المتغيرات </vt:lpstr>
      <vt:lpstr>أنواع المتغيرات </vt:lpstr>
      <vt:lpstr>المكافأة جداول التعزيز على خفض التحصيل الدراسي عند الطفل </vt:lpstr>
      <vt:lpstr>أنواع المتغيرات </vt:lpstr>
      <vt:lpstr>أنواع المتغيرات </vt:lpstr>
      <vt:lpstr>أنواع المتغيرات </vt:lpstr>
      <vt:lpstr>أنواع المتغيرات </vt:lpstr>
      <vt:lpstr>أنواع المتغيرات </vt:lpstr>
      <vt:lpstr>معالجة المتغيرات </vt:lpstr>
      <vt:lpstr>الصدق التجريبي </vt:lpstr>
      <vt:lpstr>الصدق التجريبي </vt:lpstr>
      <vt:lpstr>الصدق التجريبي </vt:lpstr>
      <vt:lpstr>خصائص المنهج التجريبي </vt:lpstr>
      <vt:lpstr>أنواع التصميم التجريبي </vt:lpstr>
      <vt:lpstr>مثال :</vt:lpstr>
      <vt:lpstr>أنواع التصميم التجريبي </vt:lpstr>
      <vt:lpstr>أنواع التصميم التجريبي </vt:lpstr>
      <vt:lpstr>مثال </vt:lpstr>
      <vt:lpstr>المنهج شبه التجريبي </vt:lpstr>
      <vt:lpstr>المنهج شبه التجريبي </vt:lpstr>
      <vt:lpstr>دمج مناهج البحث </vt:lpstr>
      <vt:lpstr>دمج مناهج البحث </vt:lpstr>
      <vt:lpstr>دمج مناهج البحث </vt:lpstr>
      <vt:lpstr>تمت المحاضرة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 – الجزء الثاني </dc:title>
  <dc:creator>Sumyah</dc:creator>
  <cp:lastModifiedBy>Sumyah</cp:lastModifiedBy>
  <cp:revision>49</cp:revision>
  <dcterms:created xsi:type="dcterms:W3CDTF">2006-08-16T00:00:00Z</dcterms:created>
  <dcterms:modified xsi:type="dcterms:W3CDTF">2014-03-16T11:33:35Z</dcterms:modified>
</cp:coreProperties>
</file>