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tags/tag6.xml" ContentType="application/vnd.openxmlformats-officedocument.presentationml.tags+xml"/>
  <Override PartName="/ppt/tags/tag8.xml" ContentType="application/vnd.openxmlformats-officedocument.presentationml.tag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tags/tag16.xml" ContentType="application/vnd.openxmlformats-officedocument.presentationml.tags+xml"/>
  <Override PartName="/ppt/diagrams/layout5.xml" ContentType="application/vnd.openxmlformats-officedocument.drawingml.diagramLayout+xml"/>
  <Override PartName="/ppt/tags/tag18.xml" ContentType="application/vnd.openxmlformats-officedocument.presentationml.tags+xml"/>
  <Override PartName="/docProps/custom.xml" ContentType="application/vnd.openxmlformats-officedocument.custom-properties+xml"/>
  <Override PartName="/ppt/tags/tag14.xml" ContentType="application/vnd.openxmlformats-officedocument.presentationml.tag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tags/tag12.xml" ContentType="application/vnd.openxmlformats-officedocument.presentationml.tags+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diagrams/colors4.xml" ContentType="application/vnd.openxmlformats-officedocument.drawingml.diagramColors+xml"/>
  <Override PartName="/ppt/tags/tag21.xml" ContentType="application/vnd.openxmlformats-officedocument.presentationml.tag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tags/tag7.xml" ContentType="application/vnd.openxmlformats-officedocument.presentationml.tags+xml"/>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tags/tag19.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tags/tag17.xml" ContentType="application/vnd.openxmlformats-officedocument.presentationml.tags+xml"/>
  <Override PartName="/ppt/slideLayouts/slideLayout10.xml" ContentType="application/vnd.openxmlformats-officedocument.presentationml.slideLayout+xml"/>
  <Override PartName="/ppt/diagrams/layout2.xml" ContentType="application/vnd.openxmlformats-officedocument.drawingml.diagramLayout+xml"/>
  <Override PartName="/ppt/tags/tag15.xml" ContentType="application/vnd.openxmlformats-officedocument.presentationml.tags+xml"/>
  <Override PartName="/ppt/diagrams/data5.xml" ContentType="application/vnd.openxmlformats-officedocument.drawingml.diagramData+xml"/>
  <Override PartName="/ppt/tags/tag13.xml" ContentType="application/vnd.openxmlformats-officedocument.presentationml.tags+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tags/tag11.xml" ContentType="application/vnd.openxmlformats-officedocument.presentationml.tags+xml"/>
  <Override PartName="/ppt/diagrams/colors3.xml" ContentType="application/vnd.openxmlformats-officedocument.drawingml.diagramColors+xml"/>
  <Override PartName="/ppt/tags/tag20.xml" ContentType="application/vnd.openxmlformats-officedocument.presentationml.tags+xml"/>
  <Override PartName="/docProps/core.xml" ContentType="application/vnd.openxmlformats-package.core-properties+xml"/>
  <Override PartName="/ppt/diagrams/drawing4.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Lst>
  <p:sldSz cx="9144000" cy="6858000" type="screen4x3"/>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1E7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1">
  <dgm:title val=""/>
  <dgm:desc val=""/>
  <dgm:catLst>
    <dgm:cat type="accent4" pri="11100"/>
  </dgm:catLst>
  <dgm:styleLbl name="node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4">
        <a:shade val="80000"/>
      </a:schemeClr>
    </dgm:linClrLst>
    <dgm:effectClrLst/>
    <dgm:txLinClrLst/>
    <dgm:txFillClrLst/>
    <dgm:txEffectClrLst/>
  </dgm:styleLbl>
  <dgm:styleLbl name="node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f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align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bgImgPlace1">
    <dgm:fillClrLst meth="repeat">
      <a:schemeClr val="accent4">
        <a:tint val="40000"/>
      </a:schemeClr>
    </dgm:fillClrLst>
    <dgm:linClrLst meth="repeat">
      <a:schemeClr val="accent4">
        <a:shade val="80000"/>
      </a:schemeClr>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meth="repeat">
      <a:schemeClr val="dk1"/>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4">
        <a:shade val="80000"/>
      </a:schemeClr>
    </dgm:linClrLst>
    <dgm:effectClrLst/>
    <dgm:txLinClrLst/>
    <dgm:txFillClrLst meth="repeat">
      <a:schemeClr val="dk1"/>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dgm:txEffectClrLst/>
  </dgm:styleLbl>
  <dgm:styleLbl name="parChTrans2D2">
    <dgm:fillClrLst meth="repeat">
      <a:schemeClr val="accent4"/>
    </dgm:fillClrLst>
    <dgm:linClrLst meth="repeat">
      <a:schemeClr val="accent4"/>
    </dgm:linClrLst>
    <dgm:effectClrLst/>
    <dgm:txLinClrLst/>
    <dgm:txFillClrLst/>
    <dgm:txEffectClrLst/>
  </dgm:styleLbl>
  <dgm:styleLbl name="parChTrans2D3">
    <dgm:fillClrLst meth="repeat">
      <a:schemeClr val="accent4"/>
    </dgm:fillClrLst>
    <dgm:linClrLst meth="repeat">
      <a:schemeClr val="accent4"/>
    </dgm:linClrLst>
    <dgm:effectClrLst/>
    <dgm:txLinClrLst/>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conF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align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trAlignAcc1">
    <dgm:fillClrLst meth="repeat">
      <a:schemeClr val="accent4">
        <a:alpha val="40000"/>
        <a:tint val="40000"/>
      </a:schemeClr>
    </dgm:fillClrLst>
    <dgm:linClrLst meth="repeat">
      <a:schemeClr val="accent4"/>
    </dgm:linClrLst>
    <dgm:effectClrLst/>
    <dgm:txLinClrLst/>
    <dgm:txFillClrLst meth="repeat">
      <a:schemeClr val="dk1"/>
    </dgm:txFillClrLst>
    <dgm:txEffectClrLst/>
  </dgm:styleLbl>
  <dgm:styleLbl name="bgAcc1">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4">
        <a:alpha val="90000"/>
      </a:schemeClr>
    </dgm:linClrLst>
    <dgm:effectClrLst/>
    <dgm:txLinClrLst/>
    <dgm:txFillClrLst meth="repeat">
      <a:schemeClr val="dk1"/>
    </dgm:txFillClrLst>
    <dgm:txEffectClrLst/>
  </dgm:styleLbl>
  <dgm:styleLbl name="fgAcc0">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2">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3">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fgAcc4">
    <dgm:fillClrLst meth="repeat">
      <a:schemeClr val="accent4">
        <a:alpha val="90000"/>
        <a:tint val="4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B3E460-52B9-4DAE-BA32-030159193B66}" type="doc">
      <dgm:prSet loTypeId="urn:microsoft.com/office/officeart/2008/layout/HorizontalMultiLevelHierarchy" loCatId="hierarchy" qsTypeId="urn:microsoft.com/office/officeart/2005/8/quickstyle/simple4" qsCatId="simple" csTypeId="urn:microsoft.com/office/officeart/2005/8/colors/colorful2" csCatId="colorful" phldr="1"/>
      <dgm:spPr/>
      <dgm:t>
        <a:bodyPr/>
        <a:lstStyle/>
        <a:p>
          <a:endParaRPr lang="en-US"/>
        </a:p>
      </dgm:t>
    </dgm:pt>
    <dgm:pt modelId="{9BE16E30-8128-48EF-984A-CFA77FAD1C9B}">
      <dgm:prSet phldrT="[Text]" custT="1">
        <dgm:style>
          <a:lnRef idx="1">
            <a:schemeClr val="accent6"/>
          </a:lnRef>
          <a:fillRef idx="3">
            <a:schemeClr val="accent6"/>
          </a:fillRef>
          <a:effectRef idx="2">
            <a:schemeClr val="accent6"/>
          </a:effectRef>
          <a:fontRef idx="minor">
            <a:schemeClr val="lt1"/>
          </a:fontRef>
        </dgm:style>
      </dgm:prSet>
      <dgm:spPr/>
      <dgm:t>
        <a:bodyPr/>
        <a:lstStyle/>
        <a:p>
          <a:pPr algn="ctr"/>
          <a:r>
            <a:rPr lang="en-US" sz="2000" b="1" dirty="0" smtClean="0">
              <a:latin typeface="Times New Roman" pitchFamily="18" charset="0"/>
              <a:cs typeface="Times New Roman" pitchFamily="18" charset="0"/>
            </a:rPr>
            <a:t>Protozoa</a:t>
          </a:r>
          <a:endParaRPr lang="en-US" sz="2000" dirty="0">
            <a:latin typeface="Times New Roman" pitchFamily="18" charset="0"/>
            <a:cs typeface="Times New Roman" pitchFamily="18" charset="0"/>
          </a:endParaRPr>
        </a:p>
      </dgm:t>
    </dgm:pt>
    <dgm:pt modelId="{DFA9291F-E18C-4CE2-9967-C244E5438BA3}" type="parTrans" cxnId="{A1E5188F-1A62-4B5F-A65D-74249AB78E94}">
      <dgm:prSet/>
      <dgm:spPr/>
      <dgm:t>
        <a:bodyPr/>
        <a:lstStyle/>
        <a:p>
          <a:pPr algn="ctr"/>
          <a:endParaRPr lang="en-US" sz="3600"/>
        </a:p>
      </dgm:t>
    </dgm:pt>
    <dgm:pt modelId="{37A3F1F7-CD44-4CEE-995F-A2C02F4A0BB8}" type="sibTrans" cxnId="{A1E5188F-1A62-4B5F-A65D-74249AB78E94}">
      <dgm:prSet/>
      <dgm:spPr/>
      <dgm:t>
        <a:bodyPr/>
        <a:lstStyle/>
        <a:p>
          <a:pPr algn="ctr"/>
          <a:endParaRPr lang="en-US" sz="3600"/>
        </a:p>
      </dgm:t>
    </dgm:pt>
    <dgm:pt modelId="{180DABAA-60C9-4157-A7CF-4990D64EA934}">
      <dgm:prSet phldrT="[Text]" custT="1">
        <dgm:style>
          <a:lnRef idx="1">
            <a:schemeClr val="accent1"/>
          </a:lnRef>
          <a:fillRef idx="3">
            <a:schemeClr val="accent1"/>
          </a:fillRef>
          <a:effectRef idx="2">
            <a:schemeClr val="accent1"/>
          </a:effectRef>
          <a:fontRef idx="minor">
            <a:schemeClr val="lt1"/>
          </a:fontRef>
        </dgm:style>
      </dgm:prSet>
      <dgm:spPr/>
      <dgm:t>
        <a:bodyPr/>
        <a:lstStyle/>
        <a:p>
          <a:pPr algn="ctr"/>
          <a:r>
            <a:rPr lang="en-US" sz="2000" dirty="0" smtClean="0">
              <a:latin typeface="Times New Roman" pitchFamily="18" charset="0"/>
              <a:cs typeface="Times New Roman" pitchFamily="18" charset="0"/>
            </a:rPr>
            <a:t>Flagellated protozoa</a:t>
          </a:r>
          <a:endParaRPr lang="en-US" sz="2000" dirty="0">
            <a:latin typeface="Times New Roman" pitchFamily="18" charset="0"/>
            <a:cs typeface="Times New Roman" pitchFamily="18" charset="0"/>
          </a:endParaRPr>
        </a:p>
      </dgm:t>
    </dgm:pt>
    <dgm:pt modelId="{C4244C89-2074-4D98-8326-A3D336042126}" type="parTrans" cxnId="{A8F57AE7-9F90-4A80-A1C8-B6F1805FC478}">
      <dgm:prSet custT="1"/>
      <dgm:spPr/>
      <dgm:t>
        <a:bodyPr/>
        <a:lstStyle/>
        <a:p>
          <a:pPr algn="ctr"/>
          <a:endParaRPr lang="en-US" sz="2000">
            <a:latin typeface="Times New Roman" pitchFamily="18" charset="0"/>
            <a:cs typeface="Times New Roman" pitchFamily="18" charset="0"/>
          </a:endParaRPr>
        </a:p>
      </dgm:t>
    </dgm:pt>
    <dgm:pt modelId="{E4BE0512-1649-4C07-B0E7-D44AD39666C3}" type="sibTrans" cxnId="{A8F57AE7-9F90-4A80-A1C8-B6F1805FC478}">
      <dgm:prSet/>
      <dgm:spPr/>
      <dgm:t>
        <a:bodyPr/>
        <a:lstStyle/>
        <a:p>
          <a:pPr algn="ctr"/>
          <a:endParaRPr lang="en-US" sz="3600"/>
        </a:p>
      </dgm:t>
    </dgm:pt>
    <dgm:pt modelId="{7B2FA674-C16A-47E9-870A-67C9B38F7B6F}">
      <dgm:prSet phldrT="[Text]" custT="1">
        <dgm:style>
          <a:lnRef idx="2">
            <a:schemeClr val="accent3"/>
          </a:lnRef>
          <a:fillRef idx="1">
            <a:schemeClr val="lt1"/>
          </a:fillRef>
          <a:effectRef idx="0">
            <a:schemeClr val="accent3"/>
          </a:effectRef>
          <a:fontRef idx="minor">
            <a:schemeClr val="dk1"/>
          </a:fontRef>
        </dgm:style>
      </dgm:prSet>
      <dgm:spPr>
        <a:solidFill>
          <a:srgbClr val="92D050"/>
        </a:solidFill>
      </dgm:spPr>
      <dgm:t>
        <a:bodyPr/>
        <a:lstStyle/>
        <a:p>
          <a:pPr algn="ctr"/>
          <a:r>
            <a:rPr lang="en-US" sz="2000" dirty="0" err="1" smtClean="0">
              <a:latin typeface="Times New Roman" pitchFamily="18" charset="0"/>
              <a:cs typeface="Times New Roman" pitchFamily="18" charset="0"/>
            </a:rPr>
            <a:t>Trichomonas</a:t>
          </a:r>
          <a:endParaRPr lang="en-US" sz="2000" dirty="0">
            <a:latin typeface="Times New Roman" pitchFamily="18" charset="0"/>
            <a:cs typeface="Times New Roman" pitchFamily="18" charset="0"/>
          </a:endParaRPr>
        </a:p>
      </dgm:t>
    </dgm:pt>
    <dgm:pt modelId="{1E17F885-8BD4-42CE-B063-0B9150C91DC1}" type="parTrans" cxnId="{03A59FDF-C7FD-4CA9-9E4C-95EDE1E77476}">
      <dgm:prSet custT="1"/>
      <dgm:spPr/>
      <dgm:t>
        <a:bodyPr/>
        <a:lstStyle/>
        <a:p>
          <a:pPr algn="ctr"/>
          <a:endParaRPr lang="en-US" sz="2000">
            <a:latin typeface="Times New Roman" pitchFamily="18" charset="0"/>
            <a:cs typeface="Times New Roman" pitchFamily="18" charset="0"/>
          </a:endParaRPr>
        </a:p>
      </dgm:t>
    </dgm:pt>
    <dgm:pt modelId="{1F05AE50-6073-4758-9E6E-DCB3AD8F561D}" type="sibTrans" cxnId="{03A59FDF-C7FD-4CA9-9E4C-95EDE1E77476}">
      <dgm:prSet/>
      <dgm:spPr/>
      <dgm:t>
        <a:bodyPr/>
        <a:lstStyle/>
        <a:p>
          <a:pPr algn="ctr"/>
          <a:endParaRPr lang="en-US" sz="3600"/>
        </a:p>
      </dgm:t>
    </dgm:pt>
    <dgm:pt modelId="{2FE3F6FF-BB79-415C-A077-6352C9507EC0}">
      <dgm:prSet phldrT="[Text]" custT="1">
        <dgm:style>
          <a:lnRef idx="1">
            <a:schemeClr val="accent3"/>
          </a:lnRef>
          <a:fillRef idx="2">
            <a:schemeClr val="accent3"/>
          </a:fillRef>
          <a:effectRef idx="1">
            <a:schemeClr val="accent3"/>
          </a:effectRef>
          <a:fontRef idx="minor">
            <a:schemeClr val="dk1"/>
          </a:fontRef>
        </dgm:style>
      </dgm:prSet>
      <dgm:spPr/>
      <dgm:t>
        <a:bodyPr/>
        <a:lstStyle/>
        <a:p>
          <a:pPr algn="ctr"/>
          <a:r>
            <a:rPr lang="en-US" sz="2000" dirty="0" err="1" smtClean="0">
              <a:latin typeface="Times New Roman" pitchFamily="18" charset="0"/>
              <a:cs typeface="Times New Roman" pitchFamily="18" charset="0"/>
            </a:rPr>
            <a:t>T.vaginalis</a:t>
          </a:r>
          <a:endParaRPr lang="en-US" sz="2000" dirty="0">
            <a:latin typeface="Times New Roman" pitchFamily="18" charset="0"/>
            <a:cs typeface="Times New Roman" pitchFamily="18" charset="0"/>
          </a:endParaRPr>
        </a:p>
      </dgm:t>
    </dgm:pt>
    <dgm:pt modelId="{4480AB39-B66F-4D6F-9C44-E5F3B65EA962}" type="parTrans" cxnId="{0F9006C9-AAAD-4830-B57F-864804C58554}">
      <dgm:prSet custT="1"/>
      <dgm:spPr/>
      <dgm:t>
        <a:bodyPr/>
        <a:lstStyle/>
        <a:p>
          <a:pPr algn="ctr"/>
          <a:endParaRPr lang="en-US" sz="2000">
            <a:latin typeface="Times New Roman" pitchFamily="18" charset="0"/>
            <a:cs typeface="Times New Roman" pitchFamily="18" charset="0"/>
          </a:endParaRPr>
        </a:p>
      </dgm:t>
    </dgm:pt>
    <dgm:pt modelId="{38AFA66B-F1D0-4FEF-BE05-3F8034C8D6BA}" type="sibTrans" cxnId="{0F9006C9-AAAD-4830-B57F-864804C58554}">
      <dgm:prSet/>
      <dgm:spPr/>
      <dgm:t>
        <a:bodyPr/>
        <a:lstStyle/>
        <a:p>
          <a:pPr algn="ctr"/>
          <a:endParaRPr lang="en-US" sz="3600"/>
        </a:p>
      </dgm:t>
    </dgm:pt>
    <dgm:pt modelId="{5E1A8896-4914-4B9E-9C5C-C048E7DC6781}">
      <dgm:prSet custT="1">
        <dgm:style>
          <a:lnRef idx="2">
            <a:schemeClr val="accent3"/>
          </a:lnRef>
          <a:fillRef idx="1">
            <a:schemeClr val="lt1"/>
          </a:fillRef>
          <a:effectRef idx="0">
            <a:schemeClr val="accent3"/>
          </a:effectRef>
          <a:fontRef idx="minor">
            <a:schemeClr val="dk1"/>
          </a:fontRef>
        </dgm:style>
      </dgm:prSet>
      <dgm:spPr>
        <a:solidFill>
          <a:srgbClr val="92D050"/>
        </a:solidFill>
      </dgm:spPr>
      <dgm:t>
        <a:bodyPr/>
        <a:lstStyle/>
        <a:p>
          <a:pPr algn="ctr"/>
          <a:r>
            <a:rPr lang="en-US" sz="2000" dirty="0" smtClean="0">
              <a:latin typeface="Times New Roman" pitchFamily="18" charset="0"/>
              <a:cs typeface="Times New Roman" pitchFamily="18" charset="0"/>
            </a:rPr>
            <a:t>Giardia</a:t>
          </a:r>
        </a:p>
      </dgm:t>
    </dgm:pt>
    <dgm:pt modelId="{7A1D2FA0-0F97-4BCB-8CA6-A1C008D52CD2}" type="parTrans" cxnId="{37E8ED08-84E0-4FAE-8D31-CDBDCA2C96E8}">
      <dgm:prSet custT="1"/>
      <dgm:spPr/>
      <dgm:t>
        <a:bodyPr/>
        <a:lstStyle/>
        <a:p>
          <a:pPr algn="ctr"/>
          <a:endParaRPr lang="en-US" sz="2000">
            <a:latin typeface="Times New Roman" pitchFamily="18" charset="0"/>
            <a:cs typeface="Times New Roman" pitchFamily="18" charset="0"/>
          </a:endParaRPr>
        </a:p>
      </dgm:t>
    </dgm:pt>
    <dgm:pt modelId="{5CFC5743-D20D-4169-9426-969A6373FDAD}" type="sibTrans" cxnId="{37E8ED08-84E0-4FAE-8D31-CDBDCA2C96E8}">
      <dgm:prSet/>
      <dgm:spPr/>
      <dgm:t>
        <a:bodyPr/>
        <a:lstStyle/>
        <a:p>
          <a:pPr algn="ctr"/>
          <a:endParaRPr lang="en-US" sz="3600"/>
        </a:p>
      </dgm:t>
    </dgm:pt>
    <dgm:pt modelId="{DEE1C784-75B1-41B9-9963-98B1824A9F72}">
      <dgm:prSet custT="1">
        <dgm:style>
          <a:lnRef idx="2">
            <a:schemeClr val="accent3"/>
          </a:lnRef>
          <a:fillRef idx="1">
            <a:schemeClr val="lt1"/>
          </a:fillRef>
          <a:effectRef idx="0">
            <a:schemeClr val="accent3"/>
          </a:effectRef>
          <a:fontRef idx="minor">
            <a:schemeClr val="dk1"/>
          </a:fontRef>
        </dgm:style>
      </dgm:prSet>
      <dgm:spPr>
        <a:solidFill>
          <a:srgbClr val="92D050"/>
        </a:solidFill>
      </dgm:spPr>
      <dgm:t>
        <a:bodyPr/>
        <a:lstStyle/>
        <a:p>
          <a:pPr algn="ctr"/>
          <a:r>
            <a:rPr lang="en-US" sz="2000" dirty="0" err="1" smtClean="0">
              <a:latin typeface="Times New Roman" pitchFamily="18" charset="0"/>
              <a:cs typeface="Times New Roman" pitchFamily="18" charset="0"/>
            </a:rPr>
            <a:t>Haemoflagellate</a:t>
          </a:r>
          <a:endParaRPr lang="en-US" sz="2000" dirty="0" smtClean="0">
            <a:latin typeface="Times New Roman" pitchFamily="18" charset="0"/>
            <a:cs typeface="Times New Roman" pitchFamily="18" charset="0"/>
          </a:endParaRPr>
        </a:p>
      </dgm:t>
    </dgm:pt>
    <dgm:pt modelId="{599EAEA8-232A-47B3-817D-E05F96D1C162}" type="parTrans" cxnId="{9242F63B-90FF-40CC-8A87-B72E075451B0}">
      <dgm:prSet custT="1"/>
      <dgm:spPr/>
      <dgm:t>
        <a:bodyPr/>
        <a:lstStyle/>
        <a:p>
          <a:pPr algn="ctr"/>
          <a:endParaRPr lang="en-US" sz="2000">
            <a:latin typeface="Times New Roman" pitchFamily="18" charset="0"/>
            <a:cs typeface="Times New Roman" pitchFamily="18" charset="0"/>
          </a:endParaRPr>
        </a:p>
      </dgm:t>
    </dgm:pt>
    <dgm:pt modelId="{81D366E7-4F67-44CC-9FC2-6D4CBED68E92}" type="sibTrans" cxnId="{9242F63B-90FF-40CC-8A87-B72E075451B0}">
      <dgm:prSet/>
      <dgm:spPr/>
      <dgm:t>
        <a:bodyPr/>
        <a:lstStyle/>
        <a:p>
          <a:pPr algn="ctr"/>
          <a:endParaRPr lang="en-US" sz="3600"/>
        </a:p>
      </dgm:t>
    </dgm:pt>
    <dgm:pt modelId="{06A2E92A-6374-42F8-A518-EA2B5487D960}">
      <dgm:prSet custT="1">
        <dgm:style>
          <a:lnRef idx="1">
            <a:schemeClr val="accent3"/>
          </a:lnRef>
          <a:fillRef idx="2">
            <a:schemeClr val="accent3"/>
          </a:fillRef>
          <a:effectRef idx="1">
            <a:schemeClr val="accent3"/>
          </a:effectRef>
          <a:fontRef idx="minor">
            <a:schemeClr val="dk1"/>
          </a:fontRef>
        </dgm:style>
      </dgm:prSet>
      <dgm:spPr/>
      <dgm:t>
        <a:bodyPr/>
        <a:lstStyle/>
        <a:p>
          <a:pPr algn="ct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Trypanosoma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sp</a:t>
          </a:r>
          <a:endParaRPr lang="en-US" sz="2000" dirty="0" smtClean="0">
            <a:latin typeface="Times New Roman" pitchFamily="18" charset="0"/>
            <a:cs typeface="Times New Roman" pitchFamily="18" charset="0"/>
          </a:endParaRPr>
        </a:p>
      </dgm:t>
    </dgm:pt>
    <dgm:pt modelId="{8064570B-5805-4448-8C72-7C4AD79D0D6D}" type="parTrans" cxnId="{9B1F5866-8458-477C-9E2E-16B005960FDE}">
      <dgm:prSet custT="1"/>
      <dgm:spPr/>
      <dgm:t>
        <a:bodyPr/>
        <a:lstStyle/>
        <a:p>
          <a:pPr algn="ctr"/>
          <a:endParaRPr lang="en-US" sz="2000">
            <a:latin typeface="Times New Roman" pitchFamily="18" charset="0"/>
            <a:cs typeface="Times New Roman" pitchFamily="18" charset="0"/>
          </a:endParaRPr>
        </a:p>
      </dgm:t>
    </dgm:pt>
    <dgm:pt modelId="{B1D6CF68-EC03-4242-9BCB-61562A74C075}" type="sibTrans" cxnId="{9B1F5866-8458-477C-9E2E-16B005960FDE}">
      <dgm:prSet/>
      <dgm:spPr/>
      <dgm:t>
        <a:bodyPr/>
        <a:lstStyle/>
        <a:p>
          <a:pPr algn="ctr"/>
          <a:endParaRPr lang="en-US" sz="3600"/>
        </a:p>
      </dgm:t>
    </dgm:pt>
    <dgm:pt modelId="{E88D5215-4F77-4C78-B055-0F9ECDC3F20C}">
      <dgm:prSet custT="1">
        <dgm:style>
          <a:lnRef idx="1">
            <a:schemeClr val="accent1"/>
          </a:lnRef>
          <a:fillRef idx="3">
            <a:schemeClr val="accent1"/>
          </a:fillRef>
          <a:effectRef idx="2">
            <a:schemeClr val="accent1"/>
          </a:effectRef>
          <a:fontRef idx="minor">
            <a:schemeClr val="lt1"/>
          </a:fontRef>
        </dgm:style>
      </dgm:prSet>
      <dgm:spPr/>
      <dgm:t>
        <a:bodyPr/>
        <a:lstStyle/>
        <a:p>
          <a:pPr algn="ctr"/>
          <a:r>
            <a:rPr lang="en-US" sz="2000" dirty="0" smtClean="0">
              <a:latin typeface="Times New Roman" pitchFamily="18" charset="0"/>
              <a:cs typeface="Times New Roman" pitchFamily="18" charset="0"/>
            </a:rPr>
            <a:t>Amoeboid protozoa</a:t>
          </a:r>
        </a:p>
      </dgm:t>
    </dgm:pt>
    <dgm:pt modelId="{06C376B5-A1CB-431C-85E5-16F73D2AE89E}" type="parTrans" cxnId="{CCE10D17-B7D1-4002-A3D1-D94624BF8579}">
      <dgm:prSet custT="1"/>
      <dgm:spPr/>
      <dgm:t>
        <a:bodyPr/>
        <a:lstStyle/>
        <a:p>
          <a:pPr algn="ctr"/>
          <a:endParaRPr lang="en-US" sz="2000">
            <a:latin typeface="Times New Roman" pitchFamily="18" charset="0"/>
            <a:cs typeface="Times New Roman" pitchFamily="18" charset="0"/>
          </a:endParaRPr>
        </a:p>
      </dgm:t>
    </dgm:pt>
    <dgm:pt modelId="{67508273-D67D-4E9D-B3AC-1E173F0B6AFC}" type="sibTrans" cxnId="{CCE10D17-B7D1-4002-A3D1-D94624BF8579}">
      <dgm:prSet/>
      <dgm:spPr/>
      <dgm:t>
        <a:bodyPr/>
        <a:lstStyle/>
        <a:p>
          <a:pPr algn="ctr"/>
          <a:endParaRPr lang="en-US" sz="3600"/>
        </a:p>
      </dgm:t>
    </dgm:pt>
    <dgm:pt modelId="{4C629B36-5BD8-4AE6-A844-91E460FA702E}">
      <dgm:prSet custT="1">
        <dgm:style>
          <a:lnRef idx="2">
            <a:schemeClr val="accent3"/>
          </a:lnRef>
          <a:fillRef idx="1">
            <a:schemeClr val="lt1"/>
          </a:fillRef>
          <a:effectRef idx="0">
            <a:schemeClr val="accent3"/>
          </a:effectRef>
          <a:fontRef idx="minor">
            <a:schemeClr val="dk1"/>
          </a:fontRef>
        </dgm:style>
      </dgm:prSet>
      <dgm:spPr>
        <a:solidFill>
          <a:srgbClr val="92D050"/>
        </a:solidFill>
      </dgm:spPr>
      <dgm:t>
        <a:bodyPr/>
        <a:lstStyle/>
        <a:p>
          <a:pPr algn="ctr"/>
          <a:r>
            <a:rPr lang="en-US" sz="2000" dirty="0" err="1" smtClean="0">
              <a:latin typeface="Times New Roman" pitchFamily="18" charset="0"/>
              <a:cs typeface="Times New Roman" pitchFamily="18" charset="0"/>
            </a:rPr>
            <a:t>Entamoeba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sp</a:t>
          </a:r>
          <a:endParaRPr lang="en-US" sz="2000" dirty="0">
            <a:latin typeface="Times New Roman" pitchFamily="18" charset="0"/>
            <a:cs typeface="Times New Roman" pitchFamily="18" charset="0"/>
          </a:endParaRPr>
        </a:p>
      </dgm:t>
    </dgm:pt>
    <dgm:pt modelId="{C4B70E1B-068A-4559-8F1F-BD7BC4677114}" type="parTrans" cxnId="{C4A58978-7344-44EA-86F2-10515B8FA3EA}">
      <dgm:prSet custT="1"/>
      <dgm:spPr/>
      <dgm:t>
        <a:bodyPr/>
        <a:lstStyle/>
        <a:p>
          <a:pPr algn="ctr"/>
          <a:endParaRPr lang="en-US" sz="2000">
            <a:latin typeface="Times New Roman" pitchFamily="18" charset="0"/>
            <a:cs typeface="Times New Roman" pitchFamily="18" charset="0"/>
          </a:endParaRPr>
        </a:p>
      </dgm:t>
    </dgm:pt>
    <dgm:pt modelId="{5D6D011E-25E5-412B-9740-64135AA19CA1}" type="sibTrans" cxnId="{C4A58978-7344-44EA-86F2-10515B8FA3EA}">
      <dgm:prSet/>
      <dgm:spPr/>
      <dgm:t>
        <a:bodyPr/>
        <a:lstStyle/>
        <a:p>
          <a:pPr algn="ctr"/>
          <a:endParaRPr lang="en-US" sz="3600"/>
        </a:p>
      </dgm:t>
    </dgm:pt>
    <dgm:pt modelId="{11FA2F3E-33AE-4529-9CA3-252846350B6A}">
      <dgm:prSet phldrT="[Text]" custT="1">
        <dgm:style>
          <a:lnRef idx="1">
            <a:schemeClr val="accent1"/>
          </a:lnRef>
          <a:fillRef idx="3">
            <a:schemeClr val="accent1"/>
          </a:fillRef>
          <a:effectRef idx="2">
            <a:schemeClr val="accent1"/>
          </a:effectRef>
          <a:fontRef idx="minor">
            <a:schemeClr val="lt1"/>
          </a:fontRef>
        </dgm:style>
      </dgm:prSet>
      <dgm:spPr/>
      <dgm:t>
        <a:bodyPr/>
        <a:lstStyle/>
        <a:p>
          <a:pPr algn="ctr"/>
          <a:r>
            <a:rPr lang="en-US" sz="2000" dirty="0" smtClean="0">
              <a:latin typeface="Times New Roman" pitchFamily="18" charset="0"/>
              <a:cs typeface="Times New Roman" pitchFamily="18" charset="0"/>
            </a:rPr>
            <a:t>Ciliated protozoa</a:t>
          </a:r>
          <a:endParaRPr lang="en-US" sz="2000" dirty="0">
            <a:latin typeface="Times New Roman" pitchFamily="18" charset="0"/>
            <a:cs typeface="Times New Roman" pitchFamily="18" charset="0"/>
          </a:endParaRPr>
        </a:p>
      </dgm:t>
    </dgm:pt>
    <dgm:pt modelId="{2BC90644-7CFB-46AB-A9D2-A0E196783EB3}" type="parTrans" cxnId="{A80296C5-DC55-426D-92B8-CF3ACED01BCA}">
      <dgm:prSet custT="1"/>
      <dgm:spPr/>
      <dgm:t>
        <a:bodyPr/>
        <a:lstStyle/>
        <a:p>
          <a:pPr algn="ctr"/>
          <a:endParaRPr lang="en-US" sz="2000">
            <a:latin typeface="Times New Roman" pitchFamily="18" charset="0"/>
            <a:cs typeface="Times New Roman" pitchFamily="18" charset="0"/>
          </a:endParaRPr>
        </a:p>
      </dgm:t>
    </dgm:pt>
    <dgm:pt modelId="{501A166C-2C9B-4E1D-8FB2-FD86C7372A7B}" type="sibTrans" cxnId="{A80296C5-DC55-426D-92B8-CF3ACED01BCA}">
      <dgm:prSet/>
      <dgm:spPr/>
      <dgm:t>
        <a:bodyPr/>
        <a:lstStyle/>
        <a:p>
          <a:pPr algn="ctr"/>
          <a:endParaRPr lang="en-US" sz="3600"/>
        </a:p>
      </dgm:t>
    </dgm:pt>
    <dgm:pt modelId="{11E3632B-A2CC-4989-B824-4FB3AAFA7442}">
      <dgm:prSet phldrT="[Text]" custT="1">
        <dgm:style>
          <a:lnRef idx="2">
            <a:schemeClr val="accent3"/>
          </a:lnRef>
          <a:fillRef idx="1">
            <a:schemeClr val="lt1"/>
          </a:fillRef>
          <a:effectRef idx="0">
            <a:schemeClr val="accent3"/>
          </a:effectRef>
          <a:fontRef idx="minor">
            <a:schemeClr val="dk1"/>
          </a:fontRef>
        </dgm:style>
      </dgm:prSet>
      <dgm:spPr>
        <a:solidFill>
          <a:srgbClr val="92D050"/>
        </a:solidFill>
      </dgm:spPr>
      <dgm:t>
        <a:bodyPr/>
        <a:lstStyle/>
        <a:p>
          <a:pPr algn="ctr"/>
          <a:r>
            <a:rPr lang="en-US" sz="2000" dirty="0" err="1" smtClean="0">
              <a:latin typeface="Times New Roman" pitchFamily="18" charset="0"/>
              <a:cs typeface="Times New Roman" pitchFamily="18" charset="0"/>
            </a:rPr>
            <a:t>Balantidium</a:t>
          </a:r>
          <a:r>
            <a:rPr lang="en-US" sz="2000" dirty="0" smtClean="0">
              <a:latin typeface="Times New Roman" pitchFamily="18" charset="0"/>
              <a:cs typeface="Times New Roman" pitchFamily="18" charset="0"/>
            </a:rPr>
            <a:t> coli</a:t>
          </a:r>
          <a:endParaRPr lang="en-US" sz="2000" dirty="0">
            <a:latin typeface="Times New Roman" pitchFamily="18" charset="0"/>
            <a:cs typeface="Times New Roman" pitchFamily="18" charset="0"/>
          </a:endParaRPr>
        </a:p>
      </dgm:t>
    </dgm:pt>
    <dgm:pt modelId="{F84F13F6-2D01-47BE-AE6A-234A9CD9118D}" type="parTrans" cxnId="{EA81DF0E-710B-4CCB-8AB1-DEDAFE4BE1D1}">
      <dgm:prSet custT="1"/>
      <dgm:spPr/>
      <dgm:t>
        <a:bodyPr/>
        <a:lstStyle/>
        <a:p>
          <a:pPr algn="ctr"/>
          <a:endParaRPr lang="en-US" sz="2000">
            <a:latin typeface="Times New Roman" pitchFamily="18" charset="0"/>
            <a:cs typeface="Times New Roman" pitchFamily="18" charset="0"/>
          </a:endParaRPr>
        </a:p>
      </dgm:t>
    </dgm:pt>
    <dgm:pt modelId="{3179AD85-B510-431E-9D0E-629F50D80743}" type="sibTrans" cxnId="{EA81DF0E-710B-4CCB-8AB1-DEDAFE4BE1D1}">
      <dgm:prSet/>
      <dgm:spPr/>
      <dgm:t>
        <a:bodyPr/>
        <a:lstStyle/>
        <a:p>
          <a:pPr algn="ctr"/>
          <a:endParaRPr lang="en-US" sz="3600"/>
        </a:p>
      </dgm:t>
    </dgm:pt>
    <dgm:pt modelId="{3461F890-9829-47D7-8AC2-7E0EDC630683}">
      <dgm:prSet custT="1">
        <dgm:style>
          <a:lnRef idx="1">
            <a:schemeClr val="accent3"/>
          </a:lnRef>
          <a:fillRef idx="2">
            <a:schemeClr val="accent3"/>
          </a:fillRef>
          <a:effectRef idx="1">
            <a:schemeClr val="accent3"/>
          </a:effectRef>
          <a:fontRef idx="minor">
            <a:schemeClr val="dk1"/>
          </a:fontRef>
        </dgm:style>
      </dgm:prSet>
      <dgm:spPr/>
      <dgm:t>
        <a:bodyPr/>
        <a:lstStyle/>
        <a:p>
          <a:pPr algn="ctr"/>
          <a:r>
            <a:rPr lang="en-US" sz="2000" dirty="0" err="1" smtClean="0">
              <a:latin typeface="Times New Roman" pitchFamily="18" charset="0"/>
              <a:cs typeface="Times New Roman" pitchFamily="18" charset="0"/>
            </a:rPr>
            <a:t>Leishmania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sp</a:t>
          </a:r>
          <a:endParaRPr lang="en-US" sz="2000" dirty="0">
            <a:latin typeface="Times New Roman" pitchFamily="18" charset="0"/>
            <a:cs typeface="Times New Roman" pitchFamily="18" charset="0"/>
          </a:endParaRPr>
        </a:p>
      </dgm:t>
    </dgm:pt>
    <dgm:pt modelId="{55E40E1A-148D-44C0-A0AA-FC0B3A663DF5}" type="parTrans" cxnId="{0D868CD3-CC58-4BE8-8EB7-DCBBFC6F7050}">
      <dgm:prSet custT="1"/>
      <dgm:spPr/>
      <dgm:t>
        <a:bodyPr/>
        <a:lstStyle/>
        <a:p>
          <a:pPr algn="ctr"/>
          <a:endParaRPr lang="en-US" sz="2000">
            <a:latin typeface="Times New Roman" pitchFamily="18" charset="0"/>
            <a:cs typeface="Times New Roman" pitchFamily="18" charset="0"/>
          </a:endParaRPr>
        </a:p>
      </dgm:t>
    </dgm:pt>
    <dgm:pt modelId="{2E2F6B51-D494-4A29-A64C-4F31C8291E95}" type="sibTrans" cxnId="{0D868CD3-CC58-4BE8-8EB7-DCBBFC6F7050}">
      <dgm:prSet/>
      <dgm:spPr/>
      <dgm:t>
        <a:bodyPr/>
        <a:lstStyle/>
        <a:p>
          <a:pPr algn="ctr"/>
          <a:endParaRPr lang="en-US"/>
        </a:p>
      </dgm:t>
    </dgm:pt>
    <dgm:pt modelId="{73FEF2CF-9B31-4611-B39A-FBDB84492F88}">
      <dgm:prSet custT="1">
        <dgm:style>
          <a:lnRef idx="1">
            <a:schemeClr val="accent1"/>
          </a:lnRef>
          <a:fillRef idx="3">
            <a:schemeClr val="accent1"/>
          </a:fillRef>
          <a:effectRef idx="2">
            <a:schemeClr val="accent1"/>
          </a:effectRef>
          <a:fontRef idx="minor">
            <a:schemeClr val="lt1"/>
          </a:fontRef>
        </dgm:style>
      </dgm:prSet>
      <dgm:spPr/>
      <dgm:t>
        <a:bodyPr/>
        <a:lstStyle/>
        <a:p>
          <a:pPr algn="ctr"/>
          <a:r>
            <a:rPr lang="en-US" sz="2000" dirty="0" err="1" smtClean="0">
              <a:latin typeface="Times New Roman" pitchFamily="18" charset="0"/>
              <a:cs typeface="Times New Roman" pitchFamily="18" charset="0"/>
            </a:rPr>
            <a:t>Apicomplexan</a:t>
          </a:r>
          <a:r>
            <a:rPr lang="en-US" sz="2000" dirty="0" smtClean="0">
              <a:latin typeface="Times New Roman" pitchFamily="18" charset="0"/>
              <a:cs typeface="Times New Roman" pitchFamily="18" charset="0"/>
            </a:rPr>
            <a:t> protozoa</a:t>
          </a:r>
          <a:endParaRPr lang="en-US" sz="2000" dirty="0">
            <a:latin typeface="Times New Roman" pitchFamily="18" charset="0"/>
            <a:cs typeface="Times New Roman" pitchFamily="18" charset="0"/>
          </a:endParaRPr>
        </a:p>
      </dgm:t>
    </dgm:pt>
    <dgm:pt modelId="{437C02F7-8412-449B-8C05-B0D380C43ACF}" type="parTrans" cxnId="{AFF18C15-8429-4E66-91C6-1AD8BC52870B}">
      <dgm:prSet custT="1"/>
      <dgm:spPr/>
      <dgm:t>
        <a:bodyPr/>
        <a:lstStyle/>
        <a:p>
          <a:pPr algn="ctr"/>
          <a:endParaRPr lang="en-US" sz="2000">
            <a:latin typeface="Times New Roman" pitchFamily="18" charset="0"/>
            <a:cs typeface="Times New Roman" pitchFamily="18" charset="0"/>
          </a:endParaRPr>
        </a:p>
      </dgm:t>
    </dgm:pt>
    <dgm:pt modelId="{3DA14EC7-171A-4F02-B23D-9F6F2A74AF2A}" type="sibTrans" cxnId="{AFF18C15-8429-4E66-91C6-1AD8BC52870B}">
      <dgm:prSet/>
      <dgm:spPr/>
      <dgm:t>
        <a:bodyPr/>
        <a:lstStyle/>
        <a:p>
          <a:pPr algn="ctr"/>
          <a:endParaRPr lang="en-US"/>
        </a:p>
      </dgm:t>
    </dgm:pt>
    <dgm:pt modelId="{27427E52-74BB-4A86-B64D-C6EC51875B68}">
      <dgm:prSet custT="1">
        <dgm:style>
          <a:lnRef idx="2">
            <a:schemeClr val="accent3"/>
          </a:lnRef>
          <a:fillRef idx="1">
            <a:schemeClr val="lt1"/>
          </a:fillRef>
          <a:effectRef idx="0">
            <a:schemeClr val="accent3"/>
          </a:effectRef>
          <a:fontRef idx="minor">
            <a:schemeClr val="dk1"/>
          </a:fontRef>
        </dgm:style>
      </dgm:prSet>
      <dgm:spPr>
        <a:solidFill>
          <a:srgbClr val="92D050"/>
        </a:solidFill>
      </dgm:spPr>
      <dgm:t>
        <a:bodyPr/>
        <a:lstStyle/>
        <a:p>
          <a:pPr algn="ctr"/>
          <a:r>
            <a:rPr lang="en-US" sz="2000" dirty="0" smtClean="0">
              <a:latin typeface="Times New Roman" pitchFamily="18" charset="0"/>
              <a:cs typeface="Times New Roman" pitchFamily="18" charset="0"/>
            </a:rPr>
            <a:t>Plasmodium </a:t>
          </a:r>
          <a:r>
            <a:rPr lang="en-US" sz="2000" dirty="0" err="1" smtClean="0">
              <a:latin typeface="Times New Roman" pitchFamily="18" charset="0"/>
              <a:cs typeface="Times New Roman" pitchFamily="18" charset="0"/>
            </a:rPr>
            <a:t>sp</a:t>
          </a:r>
          <a:endParaRPr lang="en-US" sz="2000" dirty="0">
            <a:latin typeface="Times New Roman" pitchFamily="18" charset="0"/>
            <a:cs typeface="Times New Roman" pitchFamily="18" charset="0"/>
          </a:endParaRPr>
        </a:p>
      </dgm:t>
    </dgm:pt>
    <dgm:pt modelId="{82A6C40D-6331-4EE0-A67A-91E1FA9A55F5}" type="parTrans" cxnId="{6BC03E42-3CED-4DD0-B450-92C918B83423}">
      <dgm:prSet/>
      <dgm:spPr/>
      <dgm:t>
        <a:bodyPr/>
        <a:lstStyle/>
        <a:p>
          <a:pPr algn="ctr"/>
          <a:endParaRPr lang="en-US"/>
        </a:p>
      </dgm:t>
    </dgm:pt>
    <dgm:pt modelId="{1B5E70F1-EEE7-452D-99A9-085F6600E5A9}" type="sibTrans" cxnId="{6BC03E42-3CED-4DD0-B450-92C918B83423}">
      <dgm:prSet/>
      <dgm:spPr/>
      <dgm:t>
        <a:bodyPr/>
        <a:lstStyle/>
        <a:p>
          <a:pPr algn="ctr"/>
          <a:endParaRPr lang="en-US"/>
        </a:p>
      </dgm:t>
    </dgm:pt>
    <dgm:pt modelId="{8B2EC708-3FC6-4FCD-9D30-50DA95D4075D}">
      <dgm:prSet custT="1">
        <dgm:style>
          <a:lnRef idx="1">
            <a:schemeClr val="accent3"/>
          </a:lnRef>
          <a:fillRef idx="2">
            <a:schemeClr val="accent3"/>
          </a:fillRef>
          <a:effectRef idx="1">
            <a:schemeClr val="accent3"/>
          </a:effectRef>
          <a:fontRef idx="minor">
            <a:schemeClr val="dk1"/>
          </a:fontRef>
        </dgm:style>
      </dgm:prSet>
      <dgm:spPr/>
      <dgm:t>
        <a:bodyPr/>
        <a:lstStyle/>
        <a:p>
          <a:pPr algn="ctr"/>
          <a:r>
            <a:rPr lang="en-US" sz="2000" dirty="0" smtClean="0">
              <a:latin typeface="Times New Roman" pitchFamily="18" charset="0"/>
              <a:cs typeface="Times New Roman" pitchFamily="18" charset="0"/>
            </a:rPr>
            <a:t>Plasmodium malaria</a:t>
          </a:r>
          <a:endParaRPr lang="en-US" sz="2000" dirty="0">
            <a:latin typeface="Times New Roman" pitchFamily="18" charset="0"/>
            <a:cs typeface="Times New Roman" pitchFamily="18" charset="0"/>
          </a:endParaRPr>
        </a:p>
      </dgm:t>
    </dgm:pt>
    <dgm:pt modelId="{8BE49954-B8CE-4E45-9B7E-17F2C9CFE56B}" type="parTrans" cxnId="{410C558B-425A-4482-A7A3-A297124FB0F4}">
      <dgm:prSet/>
      <dgm:spPr/>
      <dgm:t>
        <a:bodyPr/>
        <a:lstStyle/>
        <a:p>
          <a:pPr algn="ctr"/>
          <a:endParaRPr lang="en-US"/>
        </a:p>
      </dgm:t>
    </dgm:pt>
    <dgm:pt modelId="{1481C781-3DB9-4DE3-89CA-68EB49F8CBE5}" type="sibTrans" cxnId="{410C558B-425A-4482-A7A3-A297124FB0F4}">
      <dgm:prSet/>
      <dgm:spPr/>
      <dgm:t>
        <a:bodyPr/>
        <a:lstStyle/>
        <a:p>
          <a:pPr algn="ctr"/>
          <a:endParaRPr lang="en-US"/>
        </a:p>
      </dgm:t>
    </dgm:pt>
    <dgm:pt modelId="{4902A637-97C3-4ED7-9A6E-DD7718278181}" type="pres">
      <dgm:prSet presAssocID="{13B3E460-52B9-4DAE-BA32-030159193B66}" presName="Name0" presStyleCnt="0">
        <dgm:presLayoutVars>
          <dgm:chPref val="1"/>
          <dgm:dir/>
          <dgm:animOne val="branch"/>
          <dgm:animLvl val="lvl"/>
          <dgm:resizeHandles val="exact"/>
        </dgm:presLayoutVars>
      </dgm:prSet>
      <dgm:spPr/>
      <dgm:t>
        <a:bodyPr/>
        <a:lstStyle/>
        <a:p>
          <a:endParaRPr lang="en-US"/>
        </a:p>
      </dgm:t>
    </dgm:pt>
    <dgm:pt modelId="{2567E812-B67B-4BEB-9E84-D1622E801669}" type="pres">
      <dgm:prSet presAssocID="{9BE16E30-8128-48EF-984A-CFA77FAD1C9B}" presName="root1" presStyleCnt="0"/>
      <dgm:spPr/>
    </dgm:pt>
    <dgm:pt modelId="{D7413071-0FEC-4466-BA62-53A42F5E0868}" type="pres">
      <dgm:prSet presAssocID="{9BE16E30-8128-48EF-984A-CFA77FAD1C9B}" presName="LevelOneTextNode" presStyleLbl="node0" presStyleIdx="0" presStyleCnt="1">
        <dgm:presLayoutVars>
          <dgm:chPref val="3"/>
        </dgm:presLayoutVars>
      </dgm:prSet>
      <dgm:spPr/>
      <dgm:t>
        <a:bodyPr/>
        <a:lstStyle/>
        <a:p>
          <a:endParaRPr lang="en-US"/>
        </a:p>
      </dgm:t>
    </dgm:pt>
    <dgm:pt modelId="{59261351-0E60-49E1-9605-687AA466C3BF}" type="pres">
      <dgm:prSet presAssocID="{9BE16E30-8128-48EF-984A-CFA77FAD1C9B}" presName="level2hierChild" presStyleCnt="0"/>
      <dgm:spPr/>
    </dgm:pt>
    <dgm:pt modelId="{5D4AAF6F-4D16-4C79-BA42-9EB320D60B01}" type="pres">
      <dgm:prSet presAssocID="{C4244C89-2074-4D98-8326-A3D336042126}" presName="conn2-1" presStyleLbl="parChTrans1D2" presStyleIdx="0" presStyleCnt="4"/>
      <dgm:spPr/>
      <dgm:t>
        <a:bodyPr/>
        <a:lstStyle/>
        <a:p>
          <a:endParaRPr lang="en-US"/>
        </a:p>
      </dgm:t>
    </dgm:pt>
    <dgm:pt modelId="{67E0365F-2BCD-4C33-BAD0-768705380889}" type="pres">
      <dgm:prSet presAssocID="{C4244C89-2074-4D98-8326-A3D336042126}" presName="connTx" presStyleLbl="parChTrans1D2" presStyleIdx="0" presStyleCnt="4"/>
      <dgm:spPr/>
      <dgm:t>
        <a:bodyPr/>
        <a:lstStyle/>
        <a:p>
          <a:endParaRPr lang="en-US"/>
        </a:p>
      </dgm:t>
    </dgm:pt>
    <dgm:pt modelId="{D6F37E7D-0263-4DC1-A1E4-89B63C490970}" type="pres">
      <dgm:prSet presAssocID="{180DABAA-60C9-4157-A7CF-4990D64EA934}" presName="root2" presStyleCnt="0"/>
      <dgm:spPr/>
    </dgm:pt>
    <dgm:pt modelId="{6EE2D70C-3D73-4F91-A4ED-D18A145F8F22}" type="pres">
      <dgm:prSet presAssocID="{180DABAA-60C9-4157-A7CF-4990D64EA934}" presName="LevelTwoTextNode" presStyleLbl="node2" presStyleIdx="0" presStyleCnt="4">
        <dgm:presLayoutVars>
          <dgm:chPref val="3"/>
        </dgm:presLayoutVars>
      </dgm:prSet>
      <dgm:spPr/>
      <dgm:t>
        <a:bodyPr/>
        <a:lstStyle/>
        <a:p>
          <a:endParaRPr lang="en-US"/>
        </a:p>
      </dgm:t>
    </dgm:pt>
    <dgm:pt modelId="{9E666113-034A-4EB6-9BBC-3D899DF6F322}" type="pres">
      <dgm:prSet presAssocID="{180DABAA-60C9-4157-A7CF-4990D64EA934}" presName="level3hierChild" presStyleCnt="0"/>
      <dgm:spPr/>
    </dgm:pt>
    <dgm:pt modelId="{FBA54AC7-E256-40C8-BEC6-3A967A99349C}" type="pres">
      <dgm:prSet presAssocID="{1E17F885-8BD4-42CE-B063-0B9150C91DC1}" presName="conn2-1" presStyleLbl="parChTrans1D3" presStyleIdx="0" presStyleCnt="6"/>
      <dgm:spPr/>
      <dgm:t>
        <a:bodyPr/>
        <a:lstStyle/>
        <a:p>
          <a:endParaRPr lang="en-US"/>
        </a:p>
      </dgm:t>
    </dgm:pt>
    <dgm:pt modelId="{5AB764C8-0069-46B8-B3EB-C1CB8F6B19EB}" type="pres">
      <dgm:prSet presAssocID="{1E17F885-8BD4-42CE-B063-0B9150C91DC1}" presName="connTx" presStyleLbl="parChTrans1D3" presStyleIdx="0" presStyleCnt="6"/>
      <dgm:spPr/>
      <dgm:t>
        <a:bodyPr/>
        <a:lstStyle/>
        <a:p>
          <a:endParaRPr lang="en-US"/>
        </a:p>
      </dgm:t>
    </dgm:pt>
    <dgm:pt modelId="{D44DCD13-3FCD-4A45-AEF8-571A02750CC7}" type="pres">
      <dgm:prSet presAssocID="{7B2FA674-C16A-47E9-870A-67C9B38F7B6F}" presName="root2" presStyleCnt="0"/>
      <dgm:spPr/>
    </dgm:pt>
    <dgm:pt modelId="{F5B64FED-80A1-45C4-873D-39BE539B581E}" type="pres">
      <dgm:prSet presAssocID="{7B2FA674-C16A-47E9-870A-67C9B38F7B6F}" presName="LevelTwoTextNode" presStyleLbl="node3" presStyleIdx="0" presStyleCnt="6">
        <dgm:presLayoutVars>
          <dgm:chPref val="3"/>
        </dgm:presLayoutVars>
      </dgm:prSet>
      <dgm:spPr/>
      <dgm:t>
        <a:bodyPr/>
        <a:lstStyle/>
        <a:p>
          <a:endParaRPr lang="en-US"/>
        </a:p>
      </dgm:t>
    </dgm:pt>
    <dgm:pt modelId="{36CBD307-7093-43BC-8507-D459622B226E}" type="pres">
      <dgm:prSet presAssocID="{7B2FA674-C16A-47E9-870A-67C9B38F7B6F}" presName="level3hierChild" presStyleCnt="0"/>
      <dgm:spPr/>
    </dgm:pt>
    <dgm:pt modelId="{C64C32C5-1615-4924-AFE7-940CE50FF47A}" type="pres">
      <dgm:prSet presAssocID="{4480AB39-B66F-4D6F-9C44-E5F3B65EA962}" presName="conn2-1" presStyleLbl="parChTrans1D4" presStyleIdx="0" presStyleCnt="4"/>
      <dgm:spPr/>
      <dgm:t>
        <a:bodyPr/>
        <a:lstStyle/>
        <a:p>
          <a:endParaRPr lang="en-US"/>
        </a:p>
      </dgm:t>
    </dgm:pt>
    <dgm:pt modelId="{06F80D3A-F1CB-41DA-89F4-6554F81E6D62}" type="pres">
      <dgm:prSet presAssocID="{4480AB39-B66F-4D6F-9C44-E5F3B65EA962}" presName="connTx" presStyleLbl="parChTrans1D4" presStyleIdx="0" presStyleCnt="4"/>
      <dgm:spPr/>
      <dgm:t>
        <a:bodyPr/>
        <a:lstStyle/>
        <a:p>
          <a:endParaRPr lang="en-US"/>
        </a:p>
      </dgm:t>
    </dgm:pt>
    <dgm:pt modelId="{B904F392-93CB-43C9-8130-DC743FE55FC4}" type="pres">
      <dgm:prSet presAssocID="{2FE3F6FF-BB79-415C-A077-6352C9507EC0}" presName="root2" presStyleCnt="0"/>
      <dgm:spPr/>
    </dgm:pt>
    <dgm:pt modelId="{3DE703BD-D0DE-4933-A4CA-06DAF4BF026F}" type="pres">
      <dgm:prSet presAssocID="{2FE3F6FF-BB79-415C-A077-6352C9507EC0}" presName="LevelTwoTextNode" presStyleLbl="node4" presStyleIdx="0" presStyleCnt="4">
        <dgm:presLayoutVars>
          <dgm:chPref val="3"/>
        </dgm:presLayoutVars>
      </dgm:prSet>
      <dgm:spPr/>
      <dgm:t>
        <a:bodyPr/>
        <a:lstStyle/>
        <a:p>
          <a:endParaRPr lang="en-US"/>
        </a:p>
      </dgm:t>
    </dgm:pt>
    <dgm:pt modelId="{CF59D12B-3F61-4DA1-94B4-5EE9CE2BAD6F}" type="pres">
      <dgm:prSet presAssocID="{2FE3F6FF-BB79-415C-A077-6352C9507EC0}" presName="level3hierChild" presStyleCnt="0"/>
      <dgm:spPr/>
    </dgm:pt>
    <dgm:pt modelId="{8B58B1E9-DE1B-4A2F-92C6-1AEC44DD33FC}" type="pres">
      <dgm:prSet presAssocID="{7A1D2FA0-0F97-4BCB-8CA6-A1C008D52CD2}" presName="conn2-1" presStyleLbl="parChTrans1D3" presStyleIdx="1" presStyleCnt="6"/>
      <dgm:spPr/>
      <dgm:t>
        <a:bodyPr/>
        <a:lstStyle/>
        <a:p>
          <a:endParaRPr lang="en-US"/>
        </a:p>
      </dgm:t>
    </dgm:pt>
    <dgm:pt modelId="{0FDCF789-DFDF-41F5-AA63-202EA727BF0B}" type="pres">
      <dgm:prSet presAssocID="{7A1D2FA0-0F97-4BCB-8CA6-A1C008D52CD2}" presName="connTx" presStyleLbl="parChTrans1D3" presStyleIdx="1" presStyleCnt="6"/>
      <dgm:spPr/>
      <dgm:t>
        <a:bodyPr/>
        <a:lstStyle/>
        <a:p>
          <a:endParaRPr lang="en-US"/>
        </a:p>
      </dgm:t>
    </dgm:pt>
    <dgm:pt modelId="{701D82EE-32B7-4B6D-8478-B8BB7E50C312}" type="pres">
      <dgm:prSet presAssocID="{5E1A8896-4914-4B9E-9C5C-C048E7DC6781}" presName="root2" presStyleCnt="0"/>
      <dgm:spPr/>
    </dgm:pt>
    <dgm:pt modelId="{B4F9D74B-E7FC-4435-9517-5D43CCEBC99A}" type="pres">
      <dgm:prSet presAssocID="{5E1A8896-4914-4B9E-9C5C-C048E7DC6781}" presName="LevelTwoTextNode" presStyleLbl="node3" presStyleIdx="1" presStyleCnt="6">
        <dgm:presLayoutVars>
          <dgm:chPref val="3"/>
        </dgm:presLayoutVars>
      </dgm:prSet>
      <dgm:spPr/>
      <dgm:t>
        <a:bodyPr/>
        <a:lstStyle/>
        <a:p>
          <a:endParaRPr lang="en-US"/>
        </a:p>
      </dgm:t>
    </dgm:pt>
    <dgm:pt modelId="{F51E49F3-EF68-442E-9D6F-AE2D42E54744}" type="pres">
      <dgm:prSet presAssocID="{5E1A8896-4914-4B9E-9C5C-C048E7DC6781}" presName="level3hierChild" presStyleCnt="0"/>
      <dgm:spPr/>
    </dgm:pt>
    <dgm:pt modelId="{1D924B74-05A3-4B47-81FC-115B9273702C}" type="pres">
      <dgm:prSet presAssocID="{599EAEA8-232A-47B3-817D-E05F96D1C162}" presName="conn2-1" presStyleLbl="parChTrans1D3" presStyleIdx="2" presStyleCnt="6"/>
      <dgm:spPr/>
      <dgm:t>
        <a:bodyPr/>
        <a:lstStyle/>
        <a:p>
          <a:endParaRPr lang="en-US"/>
        </a:p>
      </dgm:t>
    </dgm:pt>
    <dgm:pt modelId="{535D9661-AE53-47F4-85B7-40D7C293288A}" type="pres">
      <dgm:prSet presAssocID="{599EAEA8-232A-47B3-817D-E05F96D1C162}" presName="connTx" presStyleLbl="parChTrans1D3" presStyleIdx="2" presStyleCnt="6"/>
      <dgm:spPr/>
      <dgm:t>
        <a:bodyPr/>
        <a:lstStyle/>
        <a:p>
          <a:endParaRPr lang="en-US"/>
        </a:p>
      </dgm:t>
    </dgm:pt>
    <dgm:pt modelId="{880B24A3-33D4-4EFF-B16B-D7B12E4841A6}" type="pres">
      <dgm:prSet presAssocID="{DEE1C784-75B1-41B9-9963-98B1824A9F72}" presName="root2" presStyleCnt="0"/>
      <dgm:spPr/>
    </dgm:pt>
    <dgm:pt modelId="{31F2E4BB-3E10-4454-97AE-4FDACC18F311}" type="pres">
      <dgm:prSet presAssocID="{DEE1C784-75B1-41B9-9963-98B1824A9F72}" presName="LevelTwoTextNode" presStyleLbl="node3" presStyleIdx="2" presStyleCnt="6">
        <dgm:presLayoutVars>
          <dgm:chPref val="3"/>
        </dgm:presLayoutVars>
      </dgm:prSet>
      <dgm:spPr/>
      <dgm:t>
        <a:bodyPr/>
        <a:lstStyle/>
        <a:p>
          <a:endParaRPr lang="en-US"/>
        </a:p>
      </dgm:t>
    </dgm:pt>
    <dgm:pt modelId="{D417A583-EB63-49C3-8D67-E5DD5DA6A309}" type="pres">
      <dgm:prSet presAssocID="{DEE1C784-75B1-41B9-9963-98B1824A9F72}" presName="level3hierChild" presStyleCnt="0"/>
      <dgm:spPr/>
    </dgm:pt>
    <dgm:pt modelId="{2119C860-0EAD-4141-B94D-54B33FEE49BE}" type="pres">
      <dgm:prSet presAssocID="{8064570B-5805-4448-8C72-7C4AD79D0D6D}" presName="conn2-1" presStyleLbl="parChTrans1D4" presStyleIdx="1" presStyleCnt="4"/>
      <dgm:spPr/>
      <dgm:t>
        <a:bodyPr/>
        <a:lstStyle/>
        <a:p>
          <a:endParaRPr lang="en-US"/>
        </a:p>
      </dgm:t>
    </dgm:pt>
    <dgm:pt modelId="{787CC08D-E2BE-435E-B8D2-890668E1385A}" type="pres">
      <dgm:prSet presAssocID="{8064570B-5805-4448-8C72-7C4AD79D0D6D}" presName="connTx" presStyleLbl="parChTrans1D4" presStyleIdx="1" presStyleCnt="4"/>
      <dgm:spPr/>
      <dgm:t>
        <a:bodyPr/>
        <a:lstStyle/>
        <a:p>
          <a:endParaRPr lang="en-US"/>
        </a:p>
      </dgm:t>
    </dgm:pt>
    <dgm:pt modelId="{E2D611EB-CCAC-4134-9BA0-C4E34914E50B}" type="pres">
      <dgm:prSet presAssocID="{06A2E92A-6374-42F8-A518-EA2B5487D960}" presName="root2" presStyleCnt="0"/>
      <dgm:spPr/>
    </dgm:pt>
    <dgm:pt modelId="{323A688D-F344-4CD2-B0B0-DDDCD631E9DB}" type="pres">
      <dgm:prSet presAssocID="{06A2E92A-6374-42F8-A518-EA2B5487D960}" presName="LevelTwoTextNode" presStyleLbl="node4" presStyleIdx="1" presStyleCnt="4">
        <dgm:presLayoutVars>
          <dgm:chPref val="3"/>
        </dgm:presLayoutVars>
      </dgm:prSet>
      <dgm:spPr/>
      <dgm:t>
        <a:bodyPr/>
        <a:lstStyle/>
        <a:p>
          <a:endParaRPr lang="en-US"/>
        </a:p>
      </dgm:t>
    </dgm:pt>
    <dgm:pt modelId="{B5626E17-3C51-4BA6-84F3-4B1D981DBCCC}" type="pres">
      <dgm:prSet presAssocID="{06A2E92A-6374-42F8-A518-EA2B5487D960}" presName="level3hierChild" presStyleCnt="0"/>
      <dgm:spPr/>
    </dgm:pt>
    <dgm:pt modelId="{1BB5E26A-BFE8-4045-AE31-E32F5A367594}" type="pres">
      <dgm:prSet presAssocID="{55E40E1A-148D-44C0-A0AA-FC0B3A663DF5}" presName="conn2-1" presStyleLbl="parChTrans1D4" presStyleIdx="2" presStyleCnt="4"/>
      <dgm:spPr/>
      <dgm:t>
        <a:bodyPr/>
        <a:lstStyle/>
        <a:p>
          <a:endParaRPr lang="en-US"/>
        </a:p>
      </dgm:t>
    </dgm:pt>
    <dgm:pt modelId="{9D194F48-C40D-4CDD-BAFF-71FFE38F55A3}" type="pres">
      <dgm:prSet presAssocID="{55E40E1A-148D-44C0-A0AA-FC0B3A663DF5}" presName="connTx" presStyleLbl="parChTrans1D4" presStyleIdx="2" presStyleCnt="4"/>
      <dgm:spPr/>
      <dgm:t>
        <a:bodyPr/>
        <a:lstStyle/>
        <a:p>
          <a:endParaRPr lang="en-US"/>
        </a:p>
      </dgm:t>
    </dgm:pt>
    <dgm:pt modelId="{647A6673-3A77-454F-BD37-7D5F4206AA97}" type="pres">
      <dgm:prSet presAssocID="{3461F890-9829-47D7-8AC2-7E0EDC630683}" presName="root2" presStyleCnt="0"/>
      <dgm:spPr/>
    </dgm:pt>
    <dgm:pt modelId="{F27B7C27-0949-4CBC-ABE6-4B071E564DD4}" type="pres">
      <dgm:prSet presAssocID="{3461F890-9829-47D7-8AC2-7E0EDC630683}" presName="LevelTwoTextNode" presStyleLbl="node4" presStyleIdx="2" presStyleCnt="4">
        <dgm:presLayoutVars>
          <dgm:chPref val="3"/>
        </dgm:presLayoutVars>
      </dgm:prSet>
      <dgm:spPr/>
      <dgm:t>
        <a:bodyPr/>
        <a:lstStyle/>
        <a:p>
          <a:endParaRPr lang="en-US"/>
        </a:p>
      </dgm:t>
    </dgm:pt>
    <dgm:pt modelId="{C1369450-8213-4F0B-89E0-30C336342FB1}" type="pres">
      <dgm:prSet presAssocID="{3461F890-9829-47D7-8AC2-7E0EDC630683}" presName="level3hierChild" presStyleCnt="0"/>
      <dgm:spPr/>
    </dgm:pt>
    <dgm:pt modelId="{8A8701CA-1CA6-4808-BBF1-468D277740A5}" type="pres">
      <dgm:prSet presAssocID="{06C376B5-A1CB-431C-85E5-16F73D2AE89E}" presName="conn2-1" presStyleLbl="parChTrans1D2" presStyleIdx="1" presStyleCnt="4"/>
      <dgm:spPr/>
      <dgm:t>
        <a:bodyPr/>
        <a:lstStyle/>
        <a:p>
          <a:endParaRPr lang="en-US"/>
        </a:p>
      </dgm:t>
    </dgm:pt>
    <dgm:pt modelId="{1D4301E4-68E6-42C5-A634-9716243B3F0C}" type="pres">
      <dgm:prSet presAssocID="{06C376B5-A1CB-431C-85E5-16F73D2AE89E}" presName="connTx" presStyleLbl="parChTrans1D2" presStyleIdx="1" presStyleCnt="4"/>
      <dgm:spPr/>
      <dgm:t>
        <a:bodyPr/>
        <a:lstStyle/>
        <a:p>
          <a:endParaRPr lang="en-US"/>
        </a:p>
      </dgm:t>
    </dgm:pt>
    <dgm:pt modelId="{94ED459F-D645-46CB-97A5-926CDFC83D04}" type="pres">
      <dgm:prSet presAssocID="{E88D5215-4F77-4C78-B055-0F9ECDC3F20C}" presName="root2" presStyleCnt="0"/>
      <dgm:spPr/>
    </dgm:pt>
    <dgm:pt modelId="{876BDBAC-A27F-40DC-817C-79C6CB36F695}" type="pres">
      <dgm:prSet presAssocID="{E88D5215-4F77-4C78-B055-0F9ECDC3F20C}" presName="LevelTwoTextNode" presStyleLbl="node2" presStyleIdx="1" presStyleCnt="4">
        <dgm:presLayoutVars>
          <dgm:chPref val="3"/>
        </dgm:presLayoutVars>
      </dgm:prSet>
      <dgm:spPr/>
      <dgm:t>
        <a:bodyPr/>
        <a:lstStyle/>
        <a:p>
          <a:endParaRPr lang="en-US"/>
        </a:p>
      </dgm:t>
    </dgm:pt>
    <dgm:pt modelId="{D397AFD9-6CD4-4CDF-A191-3723459B5B52}" type="pres">
      <dgm:prSet presAssocID="{E88D5215-4F77-4C78-B055-0F9ECDC3F20C}" presName="level3hierChild" presStyleCnt="0"/>
      <dgm:spPr/>
    </dgm:pt>
    <dgm:pt modelId="{384DAFFC-B3E7-46CC-BBA2-6A0AA7ABDF10}" type="pres">
      <dgm:prSet presAssocID="{C4B70E1B-068A-4559-8F1F-BD7BC4677114}" presName="conn2-1" presStyleLbl="parChTrans1D3" presStyleIdx="3" presStyleCnt="6"/>
      <dgm:spPr/>
      <dgm:t>
        <a:bodyPr/>
        <a:lstStyle/>
        <a:p>
          <a:endParaRPr lang="en-US"/>
        </a:p>
      </dgm:t>
    </dgm:pt>
    <dgm:pt modelId="{4C6C0C7B-26E8-4BDE-8DC5-1D3BBAB5A467}" type="pres">
      <dgm:prSet presAssocID="{C4B70E1B-068A-4559-8F1F-BD7BC4677114}" presName="connTx" presStyleLbl="parChTrans1D3" presStyleIdx="3" presStyleCnt="6"/>
      <dgm:spPr/>
      <dgm:t>
        <a:bodyPr/>
        <a:lstStyle/>
        <a:p>
          <a:endParaRPr lang="en-US"/>
        </a:p>
      </dgm:t>
    </dgm:pt>
    <dgm:pt modelId="{3A7C1C04-6B6E-4E5E-B641-37F6A6A22937}" type="pres">
      <dgm:prSet presAssocID="{4C629B36-5BD8-4AE6-A844-91E460FA702E}" presName="root2" presStyleCnt="0"/>
      <dgm:spPr/>
    </dgm:pt>
    <dgm:pt modelId="{01D7437F-5207-4AAA-9E89-6E9B46B695DE}" type="pres">
      <dgm:prSet presAssocID="{4C629B36-5BD8-4AE6-A844-91E460FA702E}" presName="LevelTwoTextNode" presStyleLbl="node3" presStyleIdx="3" presStyleCnt="6">
        <dgm:presLayoutVars>
          <dgm:chPref val="3"/>
        </dgm:presLayoutVars>
      </dgm:prSet>
      <dgm:spPr/>
      <dgm:t>
        <a:bodyPr/>
        <a:lstStyle/>
        <a:p>
          <a:endParaRPr lang="en-US"/>
        </a:p>
      </dgm:t>
    </dgm:pt>
    <dgm:pt modelId="{5EEBFC4C-5B56-4250-817E-FE87C8FEFF7A}" type="pres">
      <dgm:prSet presAssocID="{4C629B36-5BD8-4AE6-A844-91E460FA702E}" presName="level3hierChild" presStyleCnt="0"/>
      <dgm:spPr/>
    </dgm:pt>
    <dgm:pt modelId="{A879C3E4-AE02-4362-8E34-15BD4CE26A84}" type="pres">
      <dgm:prSet presAssocID="{2BC90644-7CFB-46AB-A9D2-A0E196783EB3}" presName="conn2-1" presStyleLbl="parChTrans1D2" presStyleIdx="2" presStyleCnt="4"/>
      <dgm:spPr/>
      <dgm:t>
        <a:bodyPr/>
        <a:lstStyle/>
        <a:p>
          <a:endParaRPr lang="en-US"/>
        </a:p>
      </dgm:t>
    </dgm:pt>
    <dgm:pt modelId="{4E482108-9FFA-44AF-90F5-0BB8819EC573}" type="pres">
      <dgm:prSet presAssocID="{2BC90644-7CFB-46AB-A9D2-A0E196783EB3}" presName="connTx" presStyleLbl="parChTrans1D2" presStyleIdx="2" presStyleCnt="4"/>
      <dgm:spPr/>
      <dgm:t>
        <a:bodyPr/>
        <a:lstStyle/>
        <a:p>
          <a:endParaRPr lang="en-US"/>
        </a:p>
      </dgm:t>
    </dgm:pt>
    <dgm:pt modelId="{452338DD-5400-4AA2-953E-6EDF055EF714}" type="pres">
      <dgm:prSet presAssocID="{11FA2F3E-33AE-4529-9CA3-252846350B6A}" presName="root2" presStyleCnt="0"/>
      <dgm:spPr/>
    </dgm:pt>
    <dgm:pt modelId="{F796837C-B2CB-4CB9-912A-95AFB5A90B35}" type="pres">
      <dgm:prSet presAssocID="{11FA2F3E-33AE-4529-9CA3-252846350B6A}" presName="LevelTwoTextNode" presStyleLbl="node2" presStyleIdx="2" presStyleCnt="4">
        <dgm:presLayoutVars>
          <dgm:chPref val="3"/>
        </dgm:presLayoutVars>
      </dgm:prSet>
      <dgm:spPr/>
      <dgm:t>
        <a:bodyPr/>
        <a:lstStyle/>
        <a:p>
          <a:endParaRPr lang="en-US"/>
        </a:p>
      </dgm:t>
    </dgm:pt>
    <dgm:pt modelId="{4F975E0A-EFE5-4635-BDA9-8FCD2B15E564}" type="pres">
      <dgm:prSet presAssocID="{11FA2F3E-33AE-4529-9CA3-252846350B6A}" presName="level3hierChild" presStyleCnt="0"/>
      <dgm:spPr/>
    </dgm:pt>
    <dgm:pt modelId="{7010EC24-9AFE-4D6C-AC5B-DE101D8D4EA4}" type="pres">
      <dgm:prSet presAssocID="{F84F13F6-2D01-47BE-AE6A-234A9CD9118D}" presName="conn2-1" presStyleLbl="parChTrans1D3" presStyleIdx="4" presStyleCnt="6"/>
      <dgm:spPr/>
      <dgm:t>
        <a:bodyPr/>
        <a:lstStyle/>
        <a:p>
          <a:endParaRPr lang="en-US"/>
        </a:p>
      </dgm:t>
    </dgm:pt>
    <dgm:pt modelId="{08FF5441-B03B-44F8-B247-F7085131788B}" type="pres">
      <dgm:prSet presAssocID="{F84F13F6-2D01-47BE-AE6A-234A9CD9118D}" presName="connTx" presStyleLbl="parChTrans1D3" presStyleIdx="4" presStyleCnt="6"/>
      <dgm:spPr/>
      <dgm:t>
        <a:bodyPr/>
        <a:lstStyle/>
        <a:p>
          <a:endParaRPr lang="en-US"/>
        </a:p>
      </dgm:t>
    </dgm:pt>
    <dgm:pt modelId="{DF629011-CDD9-48DA-AEF5-888D84FA6EC0}" type="pres">
      <dgm:prSet presAssocID="{11E3632B-A2CC-4989-B824-4FB3AAFA7442}" presName="root2" presStyleCnt="0"/>
      <dgm:spPr/>
    </dgm:pt>
    <dgm:pt modelId="{B8BA728E-7DDB-4399-8721-44A5BE76464B}" type="pres">
      <dgm:prSet presAssocID="{11E3632B-A2CC-4989-B824-4FB3AAFA7442}" presName="LevelTwoTextNode" presStyleLbl="node3" presStyleIdx="4" presStyleCnt="6">
        <dgm:presLayoutVars>
          <dgm:chPref val="3"/>
        </dgm:presLayoutVars>
      </dgm:prSet>
      <dgm:spPr/>
      <dgm:t>
        <a:bodyPr/>
        <a:lstStyle/>
        <a:p>
          <a:endParaRPr lang="en-US"/>
        </a:p>
      </dgm:t>
    </dgm:pt>
    <dgm:pt modelId="{3CCB3883-EEC6-4812-A365-692F95B7432D}" type="pres">
      <dgm:prSet presAssocID="{11E3632B-A2CC-4989-B824-4FB3AAFA7442}" presName="level3hierChild" presStyleCnt="0"/>
      <dgm:spPr/>
    </dgm:pt>
    <dgm:pt modelId="{60AA3E9B-0DFB-4060-B9D4-DF243F32E001}" type="pres">
      <dgm:prSet presAssocID="{437C02F7-8412-449B-8C05-B0D380C43ACF}" presName="conn2-1" presStyleLbl="parChTrans1D2" presStyleIdx="3" presStyleCnt="4"/>
      <dgm:spPr/>
      <dgm:t>
        <a:bodyPr/>
        <a:lstStyle/>
        <a:p>
          <a:endParaRPr lang="en-US"/>
        </a:p>
      </dgm:t>
    </dgm:pt>
    <dgm:pt modelId="{BE6604F4-133C-45FE-9C65-B527E4E0305E}" type="pres">
      <dgm:prSet presAssocID="{437C02F7-8412-449B-8C05-B0D380C43ACF}" presName="connTx" presStyleLbl="parChTrans1D2" presStyleIdx="3" presStyleCnt="4"/>
      <dgm:spPr/>
      <dgm:t>
        <a:bodyPr/>
        <a:lstStyle/>
        <a:p>
          <a:endParaRPr lang="en-US"/>
        </a:p>
      </dgm:t>
    </dgm:pt>
    <dgm:pt modelId="{DF4A2E83-BDCF-485A-97C5-275896923C88}" type="pres">
      <dgm:prSet presAssocID="{73FEF2CF-9B31-4611-B39A-FBDB84492F88}" presName="root2" presStyleCnt="0"/>
      <dgm:spPr/>
    </dgm:pt>
    <dgm:pt modelId="{FC09FA8C-017B-41EA-9B09-5A7778FA2C43}" type="pres">
      <dgm:prSet presAssocID="{73FEF2CF-9B31-4611-B39A-FBDB84492F88}" presName="LevelTwoTextNode" presStyleLbl="node2" presStyleIdx="3" presStyleCnt="4">
        <dgm:presLayoutVars>
          <dgm:chPref val="3"/>
        </dgm:presLayoutVars>
      </dgm:prSet>
      <dgm:spPr/>
      <dgm:t>
        <a:bodyPr/>
        <a:lstStyle/>
        <a:p>
          <a:endParaRPr lang="en-US"/>
        </a:p>
      </dgm:t>
    </dgm:pt>
    <dgm:pt modelId="{FA4BA526-8547-435D-9319-0A9926E02F0E}" type="pres">
      <dgm:prSet presAssocID="{73FEF2CF-9B31-4611-B39A-FBDB84492F88}" presName="level3hierChild" presStyleCnt="0"/>
      <dgm:spPr/>
    </dgm:pt>
    <dgm:pt modelId="{B230D7D9-AA5C-4EE2-A1D4-C3D2E3AEB2B7}" type="pres">
      <dgm:prSet presAssocID="{82A6C40D-6331-4EE0-A67A-91E1FA9A55F5}" presName="conn2-1" presStyleLbl="parChTrans1D3" presStyleIdx="5" presStyleCnt="6"/>
      <dgm:spPr/>
      <dgm:t>
        <a:bodyPr/>
        <a:lstStyle/>
        <a:p>
          <a:endParaRPr lang="en-US"/>
        </a:p>
      </dgm:t>
    </dgm:pt>
    <dgm:pt modelId="{CA91A4C7-A804-423C-8F09-26649827A4C0}" type="pres">
      <dgm:prSet presAssocID="{82A6C40D-6331-4EE0-A67A-91E1FA9A55F5}" presName="connTx" presStyleLbl="parChTrans1D3" presStyleIdx="5" presStyleCnt="6"/>
      <dgm:spPr/>
      <dgm:t>
        <a:bodyPr/>
        <a:lstStyle/>
        <a:p>
          <a:endParaRPr lang="en-US"/>
        </a:p>
      </dgm:t>
    </dgm:pt>
    <dgm:pt modelId="{3F0CF61C-E6DB-484A-AB55-145DF074B114}" type="pres">
      <dgm:prSet presAssocID="{27427E52-74BB-4A86-B64D-C6EC51875B68}" presName="root2" presStyleCnt="0"/>
      <dgm:spPr/>
    </dgm:pt>
    <dgm:pt modelId="{F2BE19E1-9BC2-488A-987E-D94DF709EA4B}" type="pres">
      <dgm:prSet presAssocID="{27427E52-74BB-4A86-B64D-C6EC51875B68}" presName="LevelTwoTextNode" presStyleLbl="node3" presStyleIdx="5" presStyleCnt="6">
        <dgm:presLayoutVars>
          <dgm:chPref val="3"/>
        </dgm:presLayoutVars>
      </dgm:prSet>
      <dgm:spPr/>
      <dgm:t>
        <a:bodyPr/>
        <a:lstStyle/>
        <a:p>
          <a:endParaRPr lang="en-US"/>
        </a:p>
      </dgm:t>
    </dgm:pt>
    <dgm:pt modelId="{B0DA951A-96CE-4B32-A549-3EBCB2FA140A}" type="pres">
      <dgm:prSet presAssocID="{27427E52-74BB-4A86-B64D-C6EC51875B68}" presName="level3hierChild" presStyleCnt="0"/>
      <dgm:spPr/>
    </dgm:pt>
    <dgm:pt modelId="{8E348378-E599-4B6B-BE27-9098F5A1157E}" type="pres">
      <dgm:prSet presAssocID="{8BE49954-B8CE-4E45-9B7E-17F2C9CFE56B}" presName="conn2-1" presStyleLbl="parChTrans1D4" presStyleIdx="3" presStyleCnt="4"/>
      <dgm:spPr/>
      <dgm:t>
        <a:bodyPr/>
        <a:lstStyle/>
        <a:p>
          <a:endParaRPr lang="en-US"/>
        </a:p>
      </dgm:t>
    </dgm:pt>
    <dgm:pt modelId="{F306BA98-9D56-4AA0-AB6B-39BC178D0F70}" type="pres">
      <dgm:prSet presAssocID="{8BE49954-B8CE-4E45-9B7E-17F2C9CFE56B}" presName="connTx" presStyleLbl="parChTrans1D4" presStyleIdx="3" presStyleCnt="4"/>
      <dgm:spPr/>
      <dgm:t>
        <a:bodyPr/>
        <a:lstStyle/>
        <a:p>
          <a:endParaRPr lang="en-US"/>
        </a:p>
      </dgm:t>
    </dgm:pt>
    <dgm:pt modelId="{7D4DE8B6-251A-4A20-97C1-95F49678A78F}" type="pres">
      <dgm:prSet presAssocID="{8B2EC708-3FC6-4FCD-9D30-50DA95D4075D}" presName="root2" presStyleCnt="0"/>
      <dgm:spPr/>
    </dgm:pt>
    <dgm:pt modelId="{3543F76B-7128-42FD-8237-EA0577E2B676}" type="pres">
      <dgm:prSet presAssocID="{8B2EC708-3FC6-4FCD-9D30-50DA95D4075D}" presName="LevelTwoTextNode" presStyleLbl="node4" presStyleIdx="3" presStyleCnt="4">
        <dgm:presLayoutVars>
          <dgm:chPref val="3"/>
        </dgm:presLayoutVars>
      </dgm:prSet>
      <dgm:spPr/>
      <dgm:t>
        <a:bodyPr/>
        <a:lstStyle/>
        <a:p>
          <a:endParaRPr lang="en-US"/>
        </a:p>
      </dgm:t>
    </dgm:pt>
    <dgm:pt modelId="{B23A0262-4DEA-454D-A43E-75A6C9C0DF39}" type="pres">
      <dgm:prSet presAssocID="{8B2EC708-3FC6-4FCD-9D30-50DA95D4075D}" presName="level3hierChild" presStyleCnt="0"/>
      <dgm:spPr/>
    </dgm:pt>
  </dgm:ptLst>
  <dgm:cxnLst>
    <dgm:cxn modelId="{7C4085EB-8531-4555-B6C6-0D6D68491384}" type="presOf" srcId="{599EAEA8-232A-47B3-817D-E05F96D1C162}" destId="{1D924B74-05A3-4B47-81FC-115B9273702C}" srcOrd="0" destOrd="0" presId="urn:microsoft.com/office/officeart/2008/layout/HorizontalMultiLevelHierarchy"/>
    <dgm:cxn modelId="{80641B81-06F0-4A72-A45A-80B2239BA1BD}" type="presOf" srcId="{4C629B36-5BD8-4AE6-A844-91E460FA702E}" destId="{01D7437F-5207-4AAA-9E89-6E9B46B695DE}" srcOrd="0" destOrd="0" presId="urn:microsoft.com/office/officeart/2008/layout/HorizontalMultiLevelHierarchy"/>
    <dgm:cxn modelId="{4FC21BF5-EC83-4147-A689-89222C982242}" type="presOf" srcId="{82A6C40D-6331-4EE0-A67A-91E1FA9A55F5}" destId="{B230D7D9-AA5C-4EE2-A1D4-C3D2E3AEB2B7}" srcOrd="0" destOrd="0" presId="urn:microsoft.com/office/officeart/2008/layout/HorizontalMultiLevelHierarchy"/>
    <dgm:cxn modelId="{E4CAC8C5-3BD7-4249-AB21-EAFA1DD2D55F}" type="presOf" srcId="{4480AB39-B66F-4D6F-9C44-E5F3B65EA962}" destId="{06F80D3A-F1CB-41DA-89F4-6554F81E6D62}" srcOrd="1" destOrd="0" presId="urn:microsoft.com/office/officeart/2008/layout/HorizontalMultiLevelHierarchy"/>
    <dgm:cxn modelId="{9242F63B-90FF-40CC-8A87-B72E075451B0}" srcId="{180DABAA-60C9-4157-A7CF-4990D64EA934}" destId="{DEE1C784-75B1-41B9-9963-98B1824A9F72}" srcOrd="2" destOrd="0" parTransId="{599EAEA8-232A-47B3-817D-E05F96D1C162}" sibTransId="{81D366E7-4F67-44CC-9FC2-6D4CBED68E92}"/>
    <dgm:cxn modelId="{752E86CF-4316-4059-84C4-477035888452}" type="presOf" srcId="{7A1D2FA0-0F97-4BCB-8CA6-A1C008D52CD2}" destId="{8B58B1E9-DE1B-4A2F-92C6-1AEC44DD33FC}" srcOrd="0" destOrd="0" presId="urn:microsoft.com/office/officeart/2008/layout/HorizontalMultiLevelHierarchy"/>
    <dgm:cxn modelId="{AFF18C15-8429-4E66-91C6-1AD8BC52870B}" srcId="{9BE16E30-8128-48EF-984A-CFA77FAD1C9B}" destId="{73FEF2CF-9B31-4611-B39A-FBDB84492F88}" srcOrd="3" destOrd="0" parTransId="{437C02F7-8412-449B-8C05-B0D380C43ACF}" sibTransId="{3DA14EC7-171A-4F02-B23D-9F6F2A74AF2A}"/>
    <dgm:cxn modelId="{E079E90C-6FD2-4BED-89FB-7F9D830A0425}" type="presOf" srcId="{F84F13F6-2D01-47BE-AE6A-234A9CD9118D}" destId="{08FF5441-B03B-44F8-B247-F7085131788B}" srcOrd="1" destOrd="0" presId="urn:microsoft.com/office/officeart/2008/layout/HorizontalMultiLevelHierarchy"/>
    <dgm:cxn modelId="{BDF1A42E-BF0E-4745-93F3-F84F849FBE3A}" type="presOf" srcId="{06C376B5-A1CB-431C-85E5-16F73D2AE89E}" destId="{1D4301E4-68E6-42C5-A634-9716243B3F0C}" srcOrd="1" destOrd="0" presId="urn:microsoft.com/office/officeart/2008/layout/HorizontalMultiLevelHierarchy"/>
    <dgm:cxn modelId="{8AB911CB-6E88-43BB-BC6E-1A58AB2DE266}" type="presOf" srcId="{437C02F7-8412-449B-8C05-B0D380C43ACF}" destId="{60AA3E9B-0DFB-4060-B9D4-DF243F32E001}" srcOrd="0" destOrd="0" presId="urn:microsoft.com/office/officeart/2008/layout/HorizontalMultiLevelHierarchy"/>
    <dgm:cxn modelId="{71CEEFF2-E534-4885-B963-8B6DF3C6E3E2}" type="presOf" srcId="{73FEF2CF-9B31-4611-B39A-FBDB84492F88}" destId="{FC09FA8C-017B-41EA-9B09-5A7778FA2C43}" srcOrd="0" destOrd="0" presId="urn:microsoft.com/office/officeart/2008/layout/HorizontalMultiLevelHierarchy"/>
    <dgm:cxn modelId="{410C558B-425A-4482-A7A3-A297124FB0F4}" srcId="{27427E52-74BB-4A86-B64D-C6EC51875B68}" destId="{8B2EC708-3FC6-4FCD-9D30-50DA95D4075D}" srcOrd="0" destOrd="0" parTransId="{8BE49954-B8CE-4E45-9B7E-17F2C9CFE56B}" sibTransId="{1481C781-3DB9-4DE3-89CA-68EB49F8CBE5}"/>
    <dgm:cxn modelId="{B38297D2-706D-4B14-923D-DD23786A6D9D}" type="presOf" srcId="{27427E52-74BB-4A86-B64D-C6EC51875B68}" destId="{F2BE19E1-9BC2-488A-987E-D94DF709EA4B}" srcOrd="0" destOrd="0" presId="urn:microsoft.com/office/officeart/2008/layout/HorizontalMultiLevelHierarchy"/>
    <dgm:cxn modelId="{A44B7889-91B5-42BC-8408-995444677C88}" type="presOf" srcId="{7A1D2FA0-0F97-4BCB-8CA6-A1C008D52CD2}" destId="{0FDCF789-DFDF-41F5-AA63-202EA727BF0B}" srcOrd="1" destOrd="0" presId="urn:microsoft.com/office/officeart/2008/layout/HorizontalMultiLevelHierarchy"/>
    <dgm:cxn modelId="{03A59FDF-C7FD-4CA9-9E4C-95EDE1E77476}" srcId="{180DABAA-60C9-4157-A7CF-4990D64EA934}" destId="{7B2FA674-C16A-47E9-870A-67C9B38F7B6F}" srcOrd="0" destOrd="0" parTransId="{1E17F885-8BD4-42CE-B063-0B9150C91DC1}" sibTransId="{1F05AE50-6073-4758-9E6E-DCB3AD8F561D}"/>
    <dgm:cxn modelId="{9B1F5866-8458-477C-9E2E-16B005960FDE}" srcId="{DEE1C784-75B1-41B9-9963-98B1824A9F72}" destId="{06A2E92A-6374-42F8-A518-EA2B5487D960}" srcOrd="0" destOrd="0" parTransId="{8064570B-5805-4448-8C72-7C4AD79D0D6D}" sibTransId="{B1D6CF68-EC03-4242-9BCB-61562A74C075}"/>
    <dgm:cxn modelId="{37E8ED08-84E0-4FAE-8D31-CDBDCA2C96E8}" srcId="{180DABAA-60C9-4157-A7CF-4990D64EA934}" destId="{5E1A8896-4914-4B9E-9C5C-C048E7DC6781}" srcOrd="1" destOrd="0" parTransId="{7A1D2FA0-0F97-4BCB-8CA6-A1C008D52CD2}" sibTransId="{5CFC5743-D20D-4169-9426-969A6373FDAD}"/>
    <dgm:cxn modelId="{FE107069-522F-4AE1-9A6E-25CF25D53F5B}" type="presOf" srcId="{F84F13F6-2D01-47BE-AE6A-234A9CD9118D}" destId="{7010EC24-9AFE-4D6C-AC5B-DE101D8D4EA4}" srcOrd="0" destOrd="0" presId="urn:microsoft.com/office/officeart/2008/layout/HorizontalMultiLevelHierarchy"/>
    <dgm:cxn modelId="{1471B1E8-3957-4EF7-8903-1462492977B8}" type="presOf" srcId="{13B3E460-52B9-4DAE-BA32-030159193B66}" destId="{4902A637-97C3-4ED7-9A6E-DD7718278181}" srcOrd="0" destOrd="0" presId="urn:microsoft.com/office/officeart/2008/layout/HorizontalMultiLevelHierarchy"/>
    <dgm:cxn modelId="{D38F92C4-2178-4D5C-AAFC-621E9860206E}" type="presOf" srcId="{C4B70E1B-068A-4559-8F1F-BD7BC4677114}" destId="{384DAFFC-B3E7-46CC-BBA2-6A0AA7ABDF10}" srcOrd="0" destOrd="0" presId="urn:microsoft.com/office/officeart/2008/layout/HorizontalMultiLevelHierarchy"/>
    <dgm:cxn modelId="{171E2C20-77FF-425B-AE7A-7FC75BC6BB70}" type="presOf" srcId="{C4244C89-2074-4D98-8326-A3D336042126}" destId="{5D4AAF6F-4D16-4C79-BA42-9EB320D60B01}" srcOrd="0" destOrd="0" presId="urn:microsoft.com/office/officeart/2008/layout/HorizontalMultiLevelHierarchy"/>
    <dgm:cxn modelId="{074C1F58-93A4-4076-BF89-306ACC29B000}" type="presOf" srcId="{8BE49954-B8CE-4E45-9B7E-17F2C9CFE56B}" destId="{F306BA98-9D56-4AA0-AB6B-39BC178D0F70}" srcOrd="1" destOrd="0" presId="urn:microsoft.com/office/officeart/2008/layout/HorizontalMultiLevelHierarchy"/>
    <dgm:cxn modelId="{7BB416D6-6B4E-412A-BF38-50AA492EA423}" type="presOf" srcId="{11FA2F3E-33AE-4529-9CA3-252846350B6A}" destId="{F796837C-B2CB-4CB9-912A-95AFB5A90B35}" srcOrd="0" destOrd="0" presId="urn:microsoft.com/office/officeart/2008/layout/HorizontalMultiLevelHierarchy"/>
    <dgm:cxn modelId="{81F77370-18BA-41E6-B7DF-E2115C1CDE5C}" type="presOf" srcId="{82A6C40D-6331-4EE0-A67A-91E1FA9A55F5}" destId="{CA91A4C7-A804-423C-8F09-26649827A4C0}" srcOrd="1" destOrd="0" presId="urn:microsoft.com/office/officeart/2008/layout/HorizontalMultiLevelHierarchy"/>
    <dgm:cxn modelId="{A8F57AE7-9F90-4A80-A1C8-B6F1805FC478}" srcId="{9BE16E30-8128-48EF-984A-CFA77FAD1C9B}" destId="{180DABAA-60C9-4157-A7CF-4990D64EA934}" srcOrd="0" destOrd="0" parTransId="{C4244C89-2074-4D98-8326-A3D336042126}" sibTransId="{E4BE0512-1649-4C07-B0E7-D44AD39666C3}"/>
    <dgm:cxn modelId="{CCE10D17-B7D1-4002-A3D1-D94624BF8579}" srcId="{9BE16E30-8128-48EF-984A-CFA77FAD1C9B}" destId="{E88D5215-4F77-4C78-B055-0F9ECDC3F20C}" srcOrd="1" destOrd="0" parTransId="{06C376B5-A1CB-431C-85E5-16F73D2AE89E}" sibTransId="{67508273-D67D-4E9D-B3AC-1E173F0B6AFC}"/>
    <dgm:cxn modelId="{7DDC1AF1-B0BB-4E0B-B62D-9F5F91CE2F93}" type="presOf" srcId="{06A2E92A-6374-42F8-A518-EA2B5487D960}" destId="{323A688D-F344-4CD2-B0B0-DDDCD631E9DB}" srcOrd="0" destOrd="0" presId="urn:microsoft.com/office/officeart/2008/layout/HorizontalMultiLevelHierarchy"/>
    <dgm:cxn modelId="{3674BCD8-E06B-4116-8AD3-8AFB984C2203}" type="presOf" srcId="{2BC90644-7CFB-46AB-A9D2-A0E196783EB3}" destId="{A879C3E4-AE02-4362-8E34-15BD4CE26A84}" srcOrd="0" destOrd="0" presId="urn:microsoft.com/office/officeart/2008/layout/HorizontalMultiLevelHierarchy"/>
    <dgm:cxn modelId="{FB5C90EE-3589-4844-8DED-FFBA60C1F475}" type="presOf" srcId="{8064570B-5805-4448-8C72-7C4AD79D0D6D}" destId="{787CC08D-E2BE-435E-B8D2-890668E1385A}" srcOrd="1" destOrd="0" presId="urn:microsoft.com/office/officeart/2008/layout/HorizontalMultiLevelHierarchy"/>
    <dgm:cxn modelId="{6BC03E42-3CED-4DD0-B450-92C918B83423}" srcId="{73FEF2CF-9B31-4611-B39A-FBDB84492F88}" destId="{27427E52-74BB-4A86-B64D-C6EC51875B68}" srcOrd="0" destOrd="0" parTransId="{82A6C40D-6331-4EE0-A67A-91E1FA9A55F5}" sibTransId="{1B5E70F1-EEE7-452D-99A9-085F6600E5A9}"/>
    <dgm:cxn modelId="{E9A7E27B-0311-44DC-A915-F4DF872F5395}" type="presOf" srcId="{599EAEA8-232A-47B3-817D-E05F96D1C162}" destId="{535D9661-AE53-47F4-85B7-40D7C293288A}" srcOrd="1" destOrd="0" presId="urn:microsoft.com/office/officeart/2008/layout/HorizontalMultiLevelHierarchy"/>
    <dgm:cxn modelId="{C4A58978-7344-44EA-86F2-10515B8FA3EA}" srcId="{E88D5215-4F77-4C78-B055-0F9ECDC3F20C}" destId="{4C629B36-5BD8-4AE6-A844-91E460FA702E}" srcOrd="0" destOrd="0" parTransId="{C4B70E1B-068A-4559-8F1F-BD7BC4677114}" sibTransId="{5D6D011E-25E5-412B-9740-64135AA19CA1}"/>
    <dgm:cxn modelId="{C82B43D2-7122-4283-B2E8-2435D29A9AF2}" type="presOf" srcId="{55E40E1A-148D-44C0-A0AA-FC0B3A663DF5}" destId="{1BB5E26A-BFE8-4045-AE31-E32F5A367594}" srcOrd="0" destOrd="0" presId="urn:microsoft.com/office/officeart/2008/layout/HorizontalMultiLevelHierarchy"/>
    <dgm:cxn modelId="{911DCC2D-900D-4C17-B0DE-CFE0E11259D2}" type="presOf" srcId="{DEE1C784-75B1-41B9-9963-98B1824A9F72}" destId="{31F2E4BB-3E10-4454-97AE-4FDACC18F311}" srcOrd="0" destOrd="0" presId="urn:microsoft.com/office/officeart/2008/layout/HorizontalMultiLevelHierarchy"/>
    <dgm:cxn modelId="{A6598EAA-E77A-4E83-8CE4-B547B34483F2}" type="presOf" srcId="{8BE49954-B8CE-4E45-9B7E-17F2C9CFE56B}" destId="{8E348378-E599-4B6B-BE27-9098F5A1157E}" srcOrd="0" destOrd="0" presId="urn:microsoft.com/office/officeart/2008/layout/HorizontalMultiLevelHierarchy"/>
    <dgm:cxn modelId="{59AFDB15-11E5-4F93-B98B-B22C9945557E}" type="presOf" srcId="{2BC90644-7CFB-46AB-A9D2-A0E196783EB3}" destId="{4E482108-9FFA-44AF-90F5-0BB8819EC573}" srcOrd="1" destOrd="0" presId="urn:microsoft.com/office/officeart/2008/layout/HorizontalMultiLevelHierarchy"/>
    <dgm:cxn modelId="{4CFCBDED-1906-430B-BFF4-5C0159883F85}" type="presOf" srcId="{8B2EC708-3FC6-4FCD-9D30-50DA95D4075D}" destId="{3543F76B-7128-42FD-8237-EA0577E2B676}" srcOrd="0" destOrd="0" presId="urn:microsoft.com/office/officeart/2008/layout/HorizontalMultiLevelHierarchy"/>
    <dgm:cxn modelId="{9AD577A4-6A02-444D-B0B6-5861CA57417E}" type="presOf" srcId="{55E40E1A-148D-44C0-A0AA-FC0B3A663DF5}" destId="{9D194F48-C40D-4CDD-BAFF-71FFE38F55A3}" srcOrd="1" destOrd="0" presId="urn:microsoft.com/office/officeart/2008/layout/HorizontalMultiLevelHierarchy"/>
    <dgm:cxn modelId="{0D868CD3-CC58-4BE8-8EB7-DCBBFC6F7050}" srcId="{DEE1C784-75B1-41B9-9963-98B1824A9F72}" destId="{3461F890-9829-47D7-8AC2-7E0EDC630683}" srcOrd="1" destOrd="0" parTransId="{55E40E1A-148D-44C0-A0AA-FC0B3A663DF5}" sibTransId="{2E2F6B51-D494-4A29-A64C-4F31C8291E95}"/>
    <dgm:cxn modelId="{C8D3A04A-3F5B-4500-9A2B-42B6F6B1F711}" type="presOf" srcId="{1E17F885-8BD4-42CE-B063-0B9150C91DC1}" destId="{5AB764C8-0069-46B8-B3EB-C1CB8F6B19EB}" srcOrd="1" destOrd="0" presId="urn:microsoft.com/office/officeart/2008/layout/HorizontalMultiLevelHierarchy"/>
    <dgm:cxn modelId="{EA81DF0E-710B-4CCB-8AB1-DEDAFE4BE1D1}" srcId="{11FA2F3E-33AE-4529-9CA3-252846350B6A}" destId="{11E3632B-A2CC-4989-B824-4FB3AAFA7442}" srcOrd="0" destOrd="0" parTransId="{F84F13F6-2D01-47BE-AE6A-234A9CD9118D}" sibTransId="{3179AD85-B510-431E-9D0E-629F50D80743}"/>
    <dgm:cxn modelId="{06A11E27-4AF9-4D1F-A242-7B8335FB135D}" type="presOf" srcId="{3461F890-9829-47D7-8AC2-7E0EDC630683}" destId="{F27B7C27-0949-4CBC-ABE6-4B071E564DD4}" srcOrd="0" destOrd="0" presId="urn:microsoft.com/office/officeart/2008/layout/HorizontalMultiLevelHierarchy"/>
    <dgm:cxn modelId="{B06E9B10-E0C4-4154-B5CF-F5202FCA2A08}" type="presOf" srcId="{9BE16E30-8128-48EF-984A-CFA77FAD1C9B}" destId="{D7413071-0FEC-4466-BA62-53A42F5E0868}" srcOrd="0" destOrd="0" presId="urn:microsoft.com/office/officeart/2008/layout/HorizontalMultiLevelHierarchy"/>
    <dgm:cxn modelId="{0F9006C9-AAAD-4830-B57F-864804C58554}" srcId="{7B2FA674-C16A-47E9-870A-67C9B38F7B6F}" destId="{2FE3F6FF-BB79-415C-A077-6352C9507EC0}" srcOrd="0" destOrd="0" parTransId="{4480AB39-B66F-4D6F-9C44-E5F3B65EA962}" sibTransId="{38AFA66B-F1D0-4FEF-BE05-3F8034C8D6BA}"/>
    <dgm:cxn modelId="{C4DA8B8D-9132-4518-8E5B-5C74D1455E7A}" type="presOf" srcId="{1E17F885-8BD4-42CE-B063-0B9150C91DC1}" destId="{FBA54AC7-E256-40C8-BEC6-3A967A99349C}" srcOrd="0" destOrd="0" presId="urn:microsoft.com/office/officeart/2008/layout/HorizontalMultiLevelHierarchy"/>
    <dgm:cxn modelId="{7A3B3A2D-B2AA-48F0-A125-6DBB24EBD194}" type="presOf" srcId="{11E3632B-A2CC-4989-B824-4FB3AAFA7442}" destId="{B8BA728E-7DDB-4399-8721-44A5BE76464B}" srcOrd="0" destOrd="0" presId="urn:microsoft.com/office/officeart/2008/layout/HorizontalMultiLevelHierarchy"/>
    <dgm:cxn modelId="{58DEA215-CAF8-4E73-930A-B55A1ECEE54A}" type="presOf" srcId="{2FE3F6FF-BB79-415C-A077-6352C9507EC0}" destId="{3DE703BD-D0DE-4933-A4CA-06DAF4BF026F}" srcOrd="0" destOrd="0" presId="urn:microsoft.com/office/officeart/2008/layout/HorizontalMultiLevelHierarchy"/>
    <dgm:cxn modelId="{A1E5188F-1A62-4B5F-A65D-74249AB78E94}" srcId="{13B3E460-52B9-4DAE-BA32-030159193B66}" destId="{9BE16E30-8128-48EF-984A-CFA77FAD1C9B}" srcOrd="0" destOrd="0" parTransId="{DFA9291F-E18C-4CE2-9967-C244E5438BA3}" sibTransId="{37A3F1F7-CD44-4CEE-995F-A2C02F4A0BB8}"/>
    <dgm:cxn modelId="{A80296C5-DC55-426D-92B8-CF3ACED01BCA}" srcId="{9BE16E30-8128-48EF-984A-CFA77FAD1C9B}" destId="{11FA2F3E-33AE-4529-9CA3-252846350B6A}" srcOrd="2" destOrd="0" parTransId="{2BC90644-7CFB-46AB-A9D2-A0E196783EB3}" sibTransId="{501A166C-2C9B-4E1D-8FB2-FD86C7372A7B}"/>
    <dgm:cxn modelId="{01787FB1-5820-42C1-B498-E898E708A25C}" type="presOf" srcId="{7B2FA674-C16A-47E9-870A-67C9B38F7B6F}" destId="{F5B64FED-80A1-45C4-873D-39BE539B581E}" srcOrd="0" destOrd="0" presId="urn:microsoft.com/office/officeart/2008/layout/HorizontalMultiLevelHierarchy"/>
    <dgm:cxn modelId="{E40EBD36-3F51-48A9-8D9D-839DD17921DD}" type="presOf" srcId="{5E1A8896-4914-4B9E-9C5C-C048E7DC6781}" destId="{B4F9D74B-E7FC-4435-9517-5D43CCEBC99A}" srcOrd="0" destOrd="0" presId="urn:microsoft.com/office/officeart/2008/layout/HorizontalMultiLevelHierarchy"/>
    <dgm:cxn modelId="{50EB4A37-EA10-4683-96CE-76CE71D17EF0}" type="presOf" srcId="{8064570B-5805-4448-8C72-7C4AD79D0D6D}" destId="{2119C860-0EAD-4141-B94D-54B33FEE49BE}" srcOrd="0" destOrd="0" presId="urn:microsoft.com/office/officeart/2008/layout/HorizontalMultiLevelHierarchy"/>
    <dgm:cxn modelId="{7B8FA984-E890-4CBD-A4E8-806202F6DF0B}" type="presOf" srcId="{180DABAA-60C9-4157-A7CF-4990D64EA934}" destId="{6EE2D70C-3D73-4F91-A4ED-D18A145F8F22}" srcOrd="0" destOrd="0" presId="urn:microsoft.com/office/officeart/2008/layout/HorizontalMultiLevelHierarchy"/>
    <dgm:cxn modelId="{AFB72D60-5D66-45EF-90E1-3F448ACF4AA9}" type="presOf" srcId="{E88D5215-4F77-4C78-B055-0F9ECDC3F20C}" destId="{876BDBAC-A27F-40DC-817C-79C6CB36F695}" srcOrd="0" destOrd="0" presId="urn:microsoft.com/office/officeart/2008/layout/HorizontalMultiLevelHierarchy"/>
    <dgm:cxn modelId="{A29431DB-71C9-475A-A03A-55E44D787628}" type="presOf" srcId="{4480AB39-B66F-4D6F-9C44-E5F3B65EA962}" destId="{C64C32C5-1615-4924-AFE7-940CE50FF47A}" srcOrd="0" destOrd="0" presId="urn:microsoft.com/office/officeart/2008/layout/HorizontalMultiLevelHierarchy"/>
    <dgm:cxn modelId="{1B9D2CF8-5A29-470D-A0F5-710E632D4F6A}" type="presOf" srcId="{06C376B5-A1CB-431C-85E5-16F73D2AE89E}" destId="{8A8701CA-1CA6-4808-BBF1-468D277740A5}" srcOrd="0" destOrd="0" presId="urn:microsoft.com/office/officeart/2008/layout/HorizontalMultiLevelHierarchy"/>
    <dgm:cxn modelId="{6C3865B2-C3F3-4884-B6C6-50A55FD811DF}" type="presOf" srcId="{437C02F7-8412-449B-8C05-B0D380C43ACF}" destId="{BE6604F4-133C-45FE-9C65-B527E4E0305E}" srcOrd="1" destOrd="0" presId="urn:microsoft.com/office/officeart/2008/layout/HorizontalMultiLevelHierarchy"/>
    <dgm:cxn modelId="{86C2C6CB-C02B-4DC1-A479-C3F1661955CA}" type="presOf" srcId="{C4244C89-2074-4D98-8326-A3D336042126}" destId="{67E0365F-2BCD-4C33-BAD0-768705380889}" srcOrd="1" destOrd="0" presId="urn:microsoft.com/office/officeart/2008/layout/HorizontalMultiLevelHierarchy"/>
    <dgm:cxn modelId="{E915122F-7AEE-4E33-9A6B-343F4D78D020}" type="presOf" srcId="{C4B70E1B-068A-4559-8F1F-BD7BC4677114}" destId="{4C6C0C7B-26E8-4BDE-8DC5-1D3BBAB5A467}" srcOrd="1" destOrd="0" presId="urn:microsoft.com/office/officeart/2008/layout/HorizontalMultiLevelHierarchy"/>
    <dgm:cxn modelId="{F7051858-6A5B-43D2-8B6B-4BDD8E4F0D02}" type="presParOf" srcId="{4902A637-97C3-4ED7-9A6E-DD7718278181}" destId="{2567E812-B67B-4BEB-9E84-D1622E801669}" srcOrd="0" destOrd="0" presId="urn:microsoft.com/office/officeart/2008/layout/HorizontalMultiLevelHierarchy"/>
    <dgm:cxn modelId="{7C7566DE-731F-43A1-B99C-081113E366A4}" type="presParOf" srcId="{2567E812-B67B-4BEB-9E84-D1622E801669}" destId="{D7413071-0FEC-4466-BA62-53A42F5E0868}" srcOrd="0" destOrd="0" presId="urn:microsoft.com/office/officeart/2008/layout/HorizontalMultiLevelHierarchy"/>
    <dgm:cxn modelId="{1E62F20C-8508-44CC-9136-C91B18E778D4}" type="presParOf" srcId="{2567E812-B67B-4BEB-9E84-D1622E801669}" destId="{59261351-0E60-49E1-9605-687AA466C3BF}" srcOrd="1" destOrd="0" presId="urn:microsoft.com/office/officeart/2008/layout/HorizontalMultiLevelHierarchy"/>
    <dgm:cxn modelId="{5540DA33-E35B-4B9A-B130-4F57C4F5D8C2}" type="presParOf" srcId="{59261351-0E60-49E1-9605-687AA466C3BF}" destId="{5D4AAF6F-4D16-4C79-BA42-9EB320D60B01}" srcOrd="0" destOrd="0" presId="urn:microsoft.com/office/officeart/2008/layout/HorizontalMultiLevelHierarchy"/>
    <dgm:cxn modelId="{6115F2B0-DE1A-4870-9D6D-D6A4B3D08CD4}" type="presParOf" srcId="{5D4AAF6F-4D16-4C79-BA42-9EB320D60B01}" destId="{67E0365F-2BCD-4C33-BAD0-768705380889}" srcOrd="0" destOrd="0" presId="urn:microsoft.com/office/officeart/2008/layout/HorizontalMultiLevelHierarchy"/>
    <dgm:cxn modelId="{F01DFCF9-05B0-475E-8F1E-2F286F6E2B0F}" type="presParOf" srcId="{59261351-0E60-49E1-9605-687AA466C3BF}" destId="{D6F37E7D-0263-4DC1-A1E4-89B63C490970}" srcOrd="1" destOrd="0" presId="urn:microsoft.com/office/officeart/2008/layout/HorizontalMultiLevelHierarchy"/>
    <dgm:cxn modelId="{C1066E10-414F-4AD8-B71F-F5D30DB036B6}" type="presParOf" srcId="{D6F37E7D-0263-4DC1-A1E4-89B63C490970}" destId="{6EE2D70C-3D73-4F91-A4ED-D18A145F8F22}" srcOrd="0" destOrd="0" presId="urn:microsoft.com/office/officeart/2008/layout/HorizontalMultiLevelHierarchy"/>
    <dgm:cxn modelId="{814A5484-85BA-409F-9A02-2CBFED1C00D1}" type="presParOf" srcId="{D6F37E7D-0263-4DC1-A1E4-89B63C490970}" destId="{9E666113-034A-4EB6-9BBC-3D899DF6F322}" srcOrd="1" destOrd="0" presId="urn:microsoft.com/office/officeart/2008/layout/HorizontalMultiLevelHierarchy"/>
    <dgm:cxn modelId="{3972805B-0D68-47BD-95C5-1D81D3312AA5}" type="presParOf" srcId="{9E666113-034A-4EB6-9BBC-3D899DF6F322}" destId="{FBA54AC7-E256-40C8-BEC6-3A967A99349C}" srcOrd="0" destOrd="0" presId="urn:microsoft.com/office/officeart/2008/layout/HorizontalMultiLevelHierarchy"/>
    <dgm:cxn modelId="{FC54289A-F1C8-4ED4-BB09-DAF1E9AAF4C8}" type="presParOf" srcId="{FBA54AC7-E256-40C8-BEC6-3A967A99349C}" destId="{5AB764C8-0069-46B8-B3EB-C1CB8F6B19EB}" srcOrd="0" destOrd="0" presId="urn:microsoft.com/office/officeart/2008/layout/HorizontalMultiLevelHierarchy"/>
    <dgm:cxn modelId="{0A4C407B-68D0-4B81-A004-807834FDC846}" type="presParOf" srcId="{9E666113-034A-4EB6-9BBC-3D899DF6F322}" destId="{D44DCD13-3FCD-4A45-AEF8-571A02750CC7}" srcOrd="1" destOrd="0" presId="urn:microsoft.com/office/officeart/2008/layout/HorizontalMultiLevelHierarchy"/>
    <dgm:cxn modelId="{0D878BB5-63FA-4440-BD0A-1A53E6268C16}" type="presParOf" srcId="{D44DCD13-3FCD-4A45-AEF8-571A02750CC7}" destId="{F5B64FED-80A1-45C4-873D-39BE539B581E}" srcOrd="0" destOrd="0" presId="urn:microsoft.com/office/officeart/2008/layout/HorizontalMultiLevelHierarchy"/>
    <dgm:cxn modelId="{844481AE-CF85-49A3-966F-91CE6E8AE993}" type="presParOf" srcId="{D44DCD13-3FCD-4A45-AEF8-571A02750CC7}" destId="{36CBD307-7093-43BC-8507-D459622B226E}" srcOrd="1" destOrd="0" presId="urn:microsoft.com/office/officeart/2008/layout/HorizontalMultiLevelHierarchy"/>
    <dgm:cxn modelId="{07013CB9-8B7A-4C94-8196-17D8786B776D}" type="presParOf" srcId="{36CBD307-7093-43BC-8507-D459622B226E}" destId="{C64C32C5-1615-4924-AFE7-940CE50FF47A}" srcOrd="0" destOrd="0" presId="urn:microsoft.com/office/officeart/2008/layout/HorizontalMultiLevelHierarchy"/>
    <dgm:cxn modelId="{8A06ADCD-6A69-4721-B278-DEBA9182EB67}" type="presParOf" srcId="{C64C32C5-1615-4924-AFE7-940CE50FF47A}" destId="{06F80D3A-F1CB-41DA-89F4-6554F81E6D62}" srcOrd="0" destOrd="0" presId="urn:microsoft.com/office/officeart/2008/layout/HorizontalMultiLevelHierarchy"/>
    <dgm:cxn modelId="{27197CAE-40BB-4602-993D-6316F8987FDA}" type="presParOf" srcId="{36CBD307-7093-43BC-8507-D459622B226E}" destId="{B904F392-93CB-43C9-8130-DC743FE55FC4}" srcOrd="1" destOrd="0" presId="urn:microsoft.com/office/officeart/2008/layout/HorizontalMultiLevelHierarchy"/>
    <dgm:cxn modelId="{3CA0F2C3-869E-4B38-921C-28D330F846AA}" type="presParOf" srcId="{B904F392-93CB-43C9-8130-DC743FE55FC4}" destId="{3DE703BD-D0DE-4933-A4CA-06DAF4BF026F}" srcOrd="0" destOrd="0" presId="urn:microsoft.com/office/officeart/2008/layout/HorizontalMultiLevelHierarchy"/>
    <dgm:cxn modelId="{7192C3ED-924B-468B-A992-61AE9BBE47EF}" type="presParOf" srcId="{B904F392-93CB-43C9-8130-DC743FE55FC4}" destId="{CF59D12B-3F61-4DA1-94B4-5EE9CE2BAD6F}" srcOrd="1" destOrd="0" presId="urn:microsoft.com/office/officeart/2008/layout/HorizontalMultiLevelHierarchy"/>
    <dgm:cxn modelId="{F5BB04EC-2C2B-459D-8FA5-ED46439FD5E4}" type="presParOf" srcId="{9E666113-034A-4EB6-9BBC-3D899DF6F322}" destId="{8B58B1E9-DE1B-4A2F-92C6-1AEC44DD33FC}" srcOrd="2" destOrd="0" presId="urn:microsoft.com/office/officeart/2008/layout/HorizontalMultiLevelHierarchy"/>
    <dgm:cxn modelId="{C1D6A0AF-E8A9-4517-9DB2-13BC35C51027}" type="presParOf" srcId="{8B58B1E9-DE1B-4A2F-92C6-1AEC44DD33FC}" destId="{0FDCF789-DFDF-41F5-AA63-202EA727BF0B}" srcOrd="0" destOrd="0" presId="urn:microsoft.com/office/officeart/2008/layout/HorizontalMultiLevelHierarchy"/>
    <dgm:cxn modelId="{A08A590F-BF22-417F-89CF-0E3A2CD9E1D7}" type="presParOf" srcId="{9E666113-034A-4EB6-9BBC-3D899DF6F322}" destId="{701D82EE-32B7-4B6D-8478-B8BB7E50C312}" srcOrd="3" destOrd="0" presId="urn:microsoft.com/office/officeart/2008/layout/HorizontalMultiLevelHierarchy"/>
    <dgm:cxn modelId="{5DF4D538-D463-4544-B524-B3B3F3207D57}" type="presParOf" srcId="{701D82EE-32B7-4B6D-8478-B8BB7E50C312}" destId="{B4F9D74B-E7FC-4435-9517-5D43CCEBC99A}" srcOrd="0" destOrd="0" presId="urn:microsoft.com/office/officeart/2008/layout/HorizontalMultiLevelHierarchy"/>
    <dgm:cxn modelId="{F7FB6998-69B5-42EB-B1A5-EEE032E2AFD8}" type="presParOf" srcId="{701D82EE-32B7-4B6D-8478-B8BB7E50C312}" destId="{F51E49F3-EF68-442E-9D6F-AE2D42E54744}" srcOrd="1" destOrd="0" presId="urn:microsoft.com/office/officeart/2008/layout/HorizontalMultiLevelHierarchy"/>
    <dgm:cxn modelId="{E0834CDD-2217-4FB2-916F-11F15B79EE5B}" type="presParOf" srcId="{9E666113-034A-4EB6-9BBC-3D899DF6F322}" destId="{1D924B74-05A3-4B47-81FC-115B9273702C}" srcOrd="4" destOrd="0" presId="urn:microsoft.com/office/officeart/2008/layout/HorizontalMultiLevelHierarchy"/>
    <dgm:cxn modelId="{979B66EC-865B-4966-A808-2C92C88C809E}" type="presParOf" srcId="{1D924B74-05A3-4B47-81FC-115B9273702C}" destId="{535D9661-AE53-47F4-85B7-40D7C293288A}" srcOrd="0" destOrd="0" presId="urn:microsoft.com/office/officeart/2008/layout/HorizontalMultiLevelHierarchy"/>
    <dgm:cxn modelId="{B29DAC5A-578B-4D68-8291-53056B03688F}" type="presParOf" srcId="{9E666113-034A-4EB6-9BBC-3D899DF6F322}" destId="{880B24A3-33D4-4EFF-B16B-D7B12E4841A6}" srcOrd="5" destOrd="0" presId="urn:microsoft.com/office/officeart/2008/layout/HorizontalMultiLevelHierarchy"/>
    <dgm:cxn modelId="{807A9EB6-30FA-408E-A8C9-638EA82B591E}" type="presParOf" srcId="{880B24A3-33D4-4EFF-B16B-D7B12E4841A6}" destId="{31F2E4BB-3E10-4454-97AE-4FDACC18F311}" srcOrd="0" destOrd="0" presId="urn:microsoft.com/office/officeart/2008/layout/HorizontalMultiLevelHierarchy"/>
    <dgm:cxn modelId="{27EF532E-B2DA-43A4-AD5E-18D275CABFBA}" type="presParOf" srcId="{880B24A3-33D4-4EFF-B16B-D7B12E4841A6}" destId="{D417A583-EB63-49C3-8D67-E5DD5DA6A309}" srcOrd="1" destOrd="0" presId="urn:microsoft.com/office/officeart/2008/layout/HorizontalMultiLevelHierarchy"/>
    <dgm:cxn modelId="{6BA5C70B-BE79-4F44-A43E-C410DB6FBC0B}" type="presParOf" srcId="{D417A583-EB63-49C3-8D67-E5DD5DA6A309}" destId="{2119C860-0EAD-4141-B94D-54B33FEE49BE}" srcOrd="0" destOrd="0" presId="urn:microsoft.com/office/officeart/2008/layout/HorizontalMultiLevelHierarchy"/>
    <dgm:cxn modelId="{577C9272-D784-4967-903C-5950AB3C6D90}" type="presParOf" srcId="{2119C860-0EAD-4141-B94D-54B33FEE49BE}" destId="{787CC08D-E2BE-435E-B8D2-890668E1385A}" srcOrd="0" destOrd="0" presId="urn:microsoft.com/office/officeart/2008/layout/HorizontalMultiLevelHierarchy"/>
    <dgm:cxn modelId="{3B25589F-C4C8-4465-8B8C-1F66FF79414A}" type="presParOf" srcId="{D417A583-EB63-49C3-8D67-E5DD5DA6A309}" destId="{E2D611EB-CCAC-4134-9BA0-C4E34914E50B}" srcOrd="1" destOrd="0" presId="urn:microsoft.com/office/officeart/2008/layout/HorizontalMultiLevelHierarchy"/>
    <dgm:cxn modelId="{9AAC85F9-5950-4DDE-BC88-6565796052B4}" type="presParOf" srcId="{E2D611EB-CCAC-4134-9BA0-C4E34914E50B}" destId="{323A688D-F344-4CD2-B0B0-DDDCD631E9DB}" srcOrd="0" destOrd="0" presId="urn:microsoft.com/office/officeart/2008/layout/HorizontalMultiLevelHierarchy"/>
    <dgm:cxn modelId="{B27B4B64-86AE-4FFC-A74C-94970848E650}" type="presParOf" srcId="{E2D611EB-CCAC-4134-9BA0-C4E34914E50B}" destId="{B5626E17-3C51-4BA6-84F3-4B1D981DBCCC}" srcOrd="1" destOrd="0" presId="urn:microsoft.com/office/officeart/2008/layout/HorizontalMultiLevelHierarchy"/>
    <dgm:cxn modelId="{7CED058B-A200-4C43-AF95-8228D863E732}" type="presParOf" srcId="{D417A583-EB63-49C3-8D67-E5DD5DA6A309}" destId="{1BB5E26A-BFE8-4045-AE31-E32F5A367594}" srcOrd="2" destOrd="0" presId="urn:microsoft.com/office/officeart/2008/layout/HorizontalMultiLevelHierarchy"/>
    <dgm:cxn modelId="{26633EA0-415D-4439-81CF-06A3E27037B9}" type="presParOf" srcId="{1BB5E26A-BFE8-4045-AE31-E32F5A367594}" destId="{9D194F48-C40D-4CDD-BAFF-71FFE38F55A3}" srcOrd="0" destOrd="0" presId="urn:microsoft.com/office/officeart/2008/layout/HorizontalMultiLevelHierarchy"/>
    <dgm:cxn modelId="{B9EE8F91-0317-42BF-9B6E-9DC939BD3ECF}" type="presParOf" srcId="{D417A583-EB63-49C3-8D67-E5DD5DA6A309}" destId="{647A6673-3A77-454F-BD37-7D5F4206AA97}" srcOrd="3" destOrd="0" presId="urn:microsoft.com/office/officeart/2008/layout/HorizontalMultiLevelHierarchy"/>
    <dgm:cxn modelId="{90EAD04B-D3BB-486B-B35C-0E50552D44E0}" type="presParOf" srcId="{647A6673-3A77-454F-BD37-7D5F4206AA97}" destId="{F27B7C27-0949-4CBC-ABE6-4B071E564DD4}" srcOrd="0" destOrd="0" presId="urn:microsoft.com/office/officeart/2008/layout/HorizontalMultiLevelHierarchy"/>
    <dgm:cxn modelId="{E246F32A-DEDD-47BD-A1FB-4CB52F144514}" type="presParOf" srcId="{647A6673-3A77-454F-BD37-7D5F4206AA97}" destId="{C1369450-8213-4F0B-89E0-30C336342FB1}" srcOrd="1" destOrd="0" presId="urn:microsoft.com/office/officeart/2008/layout/HorizontalMultiLevelHierarchy"/>
    <dgm:cxn modelId="{F9BFCECC-955D-4089-884C-DD4FADD32BB1}" type="presParOf" srcId="{59261351-0E60-49E1-9605-687AA466C3BF}" destId="{8A8701CA-1CA6-4808-BBF1-468D277740A5}" srcOrd="2" destOrd="0" presId="urn:microsoft.com/office/officeart/2008/layout/HorizontalMultiLevelHierarchy"/>
    <dgm:cxn modelId="{33A48C3C-3CDB-4C6E-A26C-74E7AD836EC0}" type="presParOf" srcId="{8A8701CA-1CA6-4808-BBF1-468D277740A5}" destId="{1D4301E4-68E6-42C5-A634-9716243B3F0C}" srcOrd="0" destOrd="0" presId="urn:microsoft.com/office/officeart/2008/layout/HorizontalMultiLevelHierarchy"/>
    <dgm:cxn modelId="{0B42B725-B1AD-4AA6-B85C-899FADCDF365}" type="presParOf" srcId="{59261351-0E60-49E1-9605-687AA466C3BF}" destId="{94ED459F-D645-46CB-97A5-926CDFC83D04}" srcOrd="3" destOrd="0" presId="urn:microsoft.com/office/officeart/2008/layout/HorizontalMultiLevelHierarchy"/>
    <dgm:cxn modelId="{4E180FBB-D976-4325-B8A6-DD84937DC703}" type="presParOf" srcId="{94ED459F-D645-46CB-97A5-926CDFC83D04}" destId="{876BDBAC-A27F-40DC-817C-79C6CB36F695}" srcOrd="0" destOrd="0" presId="urn:microsoft.com/office/officeart/2008/layout/HorizontalMultiLevelHierarchy"/>
    <dgm:cxn modelId="{37DB88B3-484F-4F7E-A090-134D4C1A2670}" type="presParOf" srcId="{94ED459F-D645-46CB-97A5-926CDFC83D04}" destId="{D397AFD9-6CD4-4CDF-A191-3723459B5B52}" srcOrd="1" destOrd="0" presId="urn:microsoft.com/office/officeart/2008/layout/HorizontalMultiLevelHierarchy"/>
    <dgm:cxn modelId="{6A726584-7DCC-4C6D-B795-85840E22F408}" type="presParOf" srcId="{D397AFD9-6CD4-4CDF-A191-3723459B5B52}" destId="{384DAFFC-B3E7-46CC-BBA2-6A0AA7ABDF10}" srcOrd="0" destOrd="0" presId="urn:microsoft.com/office/officeart/2008/layout/HorizontalMultiLevelHierarchy"/>
    <dgm:cxn modelId="{02313B5B-9ED8-4257-B188-2D52F1F650E9}" type="presParOf" srcId="{384DAFFC-B3E7-46CC-BBA2-6A0AA7ABDF10}" destId="{4C6C0C7B-26E8-4BDE-8DC5-1D3BBAB5A467}" srcOrd="0" destOrd="0" presId="urn:microsoft.com/office/officeart/2008/layout/HorizontalMultiLevelHierarchy"/>
    <dgm:cxn modelId="{696C5FA5-3961-484D-93D0-F7AAE5CF02E7}" type="presParOf" srcId="{D397AFD9-6CD4-4CDF-A191-3723459B5B52}" destId="{3A7C1C04-6B6E-4E5E-B641-37F6A6A22937}" srcOrd="1" destOrd="0" presId="urn:microsoft.com/office/officeart/2008/layout/HorizontalMultiLevelHierarchy"/>
    <dgm:cxn modelId="{498CFF78-BCDE-40C8-B5E3-F5D6E2454D0B}" type="presParOf" srcId="{3A7C1C04-6B6E-4E5E-B641-37F6A6A22937}" destId="{01D7437F-5207-4AAA-9E89-6E9B46B695DE}" srcOrd="0" destOrd="0" presId="urn:microsoft.com/office/officeart/2008/layout/HorizontalMultiLevelHierarchy"/>
    <dgm:cxn modelId="{575DE64B-3359-40FD-91D1-946BB30649DF}" type="presParOf" srcId="{3A7C1C04-6B6E-4E5E-B641-37F6A6A22937}" destId="{5EEBFC4C-5B56-4250-817E-FE87C8FEFF7A}" srcOrd="1" destOrd="0" presId="urn:microsoft.com/office/officeart/2008/layout/HorizontalMultiLevelHierarchy"/>
    <dgm:cxn modelId="{FEC56C88-B10C-4A7B-A70F-DA1952F5EE89}" type="presParOf" srcId="{59261351-0E60-49E1-9605-687AA466C3BF}" destId="{A879C3E4-AE02-4362-8E34-15BD4CE26A84}" srcOrd="4" destOrd="0" presId="urn:microsoft.com/office/officeart/2008/layout/HorizontalMultiLevelHierarchy"/>
    <dgm:cxn modelId="{0DCAB879-D9F6-4599-9F0D-3E7766685DB6}" type="presParOf" srcId="{A879C3E4-AE02-4362-8E34-15BD4CE26A84}" destId="{4E482108-9FFA-44AF-90F5-0BB8819EC573}" srcOrd="0" destOrd="0" presId="urn:microsoft.com/office/officeart/2008/layout/HorizontalMultiLevelHierarchy"/>
    <dgm:cxn modelId="{9160B0B5-D73F-4058-83FF-0BB16492AB3D}" type="presParOf" srcId="{59261351-0E60-49E1-9605-687AA466C3BF}" destId="{452338DD-5400-4AA2-953E-6EDF055EF714}" srcOrd="5" destOrd="0" presId="urn:microsoft.com/office/officeart/2008/layout/HorizontalMultiLevelHierarchy"/>
    <dgm:cxn modelId="{7E5BFD7A-AAF8-41FE-879E-946768BE96F3}" type="presParOf" srcId="{452338DD-5400-4AA2-953E-6EDF055EF714}" destId="{F796837C-B2CB-4CB9-912A-95AFB5A90B35}" srcOrd="0" destOrd="0" presId="urn:microsoft.com/office/officeart/2008/layout/HorizontalMultiLevelHierarchy"/>
    <dgm:cxn modelId="{9CF1516B-B8B6-4355-9D96-44AB2E6E4FBC}" type="presParOf" srcId="{452338DD-5400-4AA2-953E-6EDF055EF714}" destId="{4F975E0A-EFE5-4635-BDA9-8FCD2B15E564}" srcOrd="1" destOrd="0" presId="urn:microsoft.com/office/officeart/2008/layout/HorizontalMultiLevelHierarchy"/>
    <dgm:cxn modelId="{D53232EF-2B44-4CA5-B79D-C0D4A59D6C7E}" type="presParOf" srcId="{4F975E0A-EFE5-4635-BDA9-8FCD2B15E564}" destId="{7010EC24-9AFE-4D6C-AC5B-DE101D8D4EA4}" srcOrd="0" destOrd="0" presId="urn:microsoft.com/office/officeart/2008/layout/HorizontalMultiLevelHierarchy"/>
    <dgm:cxn modelId="{49C9577F-03F9-49F8-BC74-E7843318F254}" type="presParOf" srcId="{7010EC24-9AFE-4D6C-AC5B-DE101D8D4EA4}" destId="{08FF5441-B03B-44F8-B247-F7085131788B}" srcOrd="0" destOrd="0" presId="urn:microsoft.com/office/officeart/2008/layout/HorizontalMultiLevelHierarchy"/>
    <dgm:cxn modelId="{4FDD8477-C53F-4AD3-83CD-C771E96C0A36}" type="presParOf" srcId="{4F975E0A-EFE5-4635-BDA9-8FCD2B15E564}" destId="{DF629011-CDD9-48DA-AEF5-888D84FA6EC0}" srcOrd="1" destOrd="0" presId="urn:microsoft.com/office/officeart/2008/layout/HorizontalMultiLevelHierarchy"/>
    <dgm:cxn modelId="{767E0170-784B-48FC-AE92-D787FB64FC43}" type="presParOf" srcId="{DF629011-CDD9-48DA-AEF5-888D84FA6EC0}" destId="{B8BA728E-7DDB-4399-8721-44A5BE76464B}" srcOrd="0" destOrd="0" presId="urn:microsoft.com/office/officeart/2008/layout/HorizontalMultiLevelHierarchy"/>
    <dgm:cxn modelId="{91AE0A8D-92C7-4ACE-8CE3-8F5500B5BB3B}" type="presParOf" srcId="{DF629011-CDD9-48DA-AEF5-888D84FA6EC0}" destId="{3CCB3883-EEC6-4812-A365-692F95B7432D}" srcOrd="1" destOrd="0" presId="urn:microsoft.com/office/officeart/2008/layout/HorizontalMultiLevelHierarchy"/>
    <dgm:cxn modelId="{6E9F39B8-51BA-4829-A6C9-BF8F21560D99}" type="presParOf" srcId="{59261351-0E60-49E1-9605-687AA466C3BF}" destId="{60AA3E9B-0DFB-4060-B9D4-DF243F32E001}" srcOrd="6" destOrd="0" presId="urn:microsoft.com/office/officeart/2008/layout/HorizontalMultiLevelHierarchy"/>
    <dgm:cxn modelId="{D6A399DD-9C93-47AA-8783-0E91577C8FEA}" type="presParOf" srcId="{60AA3E9B-0DFB-4060-B9D4-DF243F32E001}" destId="{BE6604F4-133C-45FE-9C65-B527E4E0305E}" srcOrd="0" destOrd="0" presId="urn:microsoft.com/office/officeart/2008/layout/HorizontalMultiLevelHierarchy"/>
    <dgm:cxn modelId="{B77A249D-989A-488F-ABEF-08CC096EA08C}" type="presParOf" srcId="{59261351-0E60-49E1-9605-687AA466C3BF}" destId="{DF4A2E83-BDCF-485A-97C5-275896923C88}" srcOrd="7" destOrd="0" presId="urn:microsoft.com/office/officeart/2008/layout/HorizontalMultiLevelHierarchy"/>
    <dgm:cxn modelId="{AC1F03E0-3517-41EC-8B97-8CACE73A2A85}" type="presParOf" srcId="{DF4A2E83-BDCF-485A-97C5-275896923C88}" destId="{FC09FA8C-017B-41EA-9B09-5A7778FA2C43}" srcOrd="0" destOrd="0" presId="urn:microsoft.com/office/officeart/2008/layout/HorizontalMultiLevelHierarchy"/>
    <dgm:cxn modelId="{2C1C0598-594B-4642-B0FC-9620E70465FD}" type="presParOf" srcId="{DF4A2E83-BDCF-485A-97C5-275896923C88}" destId="{FA4BA526-8547-435D-9319-0A9926E02F0E}" srcOrd="1" destOrd="0" presId="urn:microsoft.com/office/officeart/2008/layout/HorizontalMultiLevelHierarchy"/>
    <dgm:cxn modelId="{BE1414D4-18D4-4C5F-B55F-0174D7348BDD}" type="presParOf" srcId="{FA4BA526-8547-435D-9319-0A9926E02F0E}" destId="{B230D7D9-AA5C-4EE2-A1D4-C3D2E3AEB2B7}" srcOrd="0" destOrd="0" presId="urn:microsoft.com/office/officeart/2008/layout/HorizontalMultiLevelHierarchy"/>
    <dgm:cxn modelId="{4E91B7BA-6C69-493A-B626-98A622C545DF}" type="presParOf" srcId="{B230D7D9-AA5C-4EE2-A1D4-C3D2E3AEB2B7}" destId="{CA91A4C7-A804-423C-8F09-26649827A4C0}" srcOrd="0" destOrd="0" presId="urn:microsoft.com/office/officeart/2008/layout/HorizontalMultiLevelHierarchy"/>
    <dgm:cxn modelId="{CF9E2A2F-D2A7-44B4-956A-5586ED69D9DA}" type="presParOf" srcId="{FA4BA526-8547-435D-9319-0A9926E02F0E}" destId="{3F0CF61C-E6DB-484A-AB55-145DF074B114}" srcOrd="1" destOrd="0" presId="urn:microsoft.com/office/officeart/2008/layout/HorizontalMultiLevelHierarchy"/>
    <dgm:cxn modelId="{6571D6FB-15DE-4487-97E2-A931D2B6E106}" type="presParOf" srcId="{3F0CF61C-E6DB-484A-AB55-145DF074B114}" destId="{F2BE19E1-9BC2-488A-987E-D94DF709EA4B}" srcOrd="0" destOrd="0" presId="urn:microsoft.com/office/officeart/2008/layout/HorizontalMultiLevelHierarchy"/>
    <dgm:cxn modelId="{A6672067-8AE4-46B4-B8FF-681C8477AD59}" type="presParOf" srcId="{3F0CF61C-E6DB-484A-AB55-145DF074B114}" destId="{B0DA951A-96CE-4B32-A549-3EBCB2FA140A}" srcOrd="1" destOrd="0" presId="urn:microsoft.com/office/officeart/2008/layout/HorizontalMultiLevelHierarchy"/>
    <dgm:cxn modelId="{E8A65731-D37D-4AC2-B11E-36C24D8814A5}" type="presParOf" srcId="{B0DA951A-96CE-4B32-A549-3EBCB2FA140A}" destId="{8E348378-E599-4B6B-BE27-9098F5A1157E}" srcOrd="0" destOrd="0" presId="urn:microsoft.com/office/officeart/2008/layout/HorizontalMultiLevelHierarchy"/>
    <dgm:cxn modelId="{CB41EA2F-D447-4793-978B-BD6248AD6A9D}" type="presParOf" srcId="{8E348378-E599-4B6B-BE27-9098F5A1157E}" destId="{F306BA98-9D56-4AA0-AB6B-39BC178D0F70}" srcOrd="0" destOrd="0" presId="urn:microsoft.com/office/officeart/2008/layout/HorizontalMultiLevelHierarchy"/>
    <dgm:cxn modelId="{A6D8711A-AB57-4A10-8BFD-7FD6606510A7}" type="presParOf" srcId="{B0DA951A-96CE-4B32-A549-3EBCB2FA140A}" destId="{7D4DE8B6-251A-4A20-97C1-95F49678A78F}" srcOrd="1" destOrd="0" presId="urn:microsoft.com/office/officeart/2008/layout/HorizontalMultiLevelHierarchy"/>
    <dgm:cxn modelId="{B6C9559C-ED40-4301-9936-41EFD6A11606}" type="presParOf" srcId="{7D4DE8B6-251A-4A20-97C1-95F49678A78F}" destId="{3543F76B-7128-42FD-8237-EA0577E2B676}" srcOrd="0" destOrd="0" presId="urn:microsoft.com/office/officeart/2008/layout/HorizontalMultiLevelHierarchy"/>
    <dgm:cxn modelId="{72F620B8-D791-4C9F-82D6-EAE488A8150F}" type="presParOf" srcId="{7D4DE8B6-251A-4A20-97C1-95F49678A78F}" destId="{B23A0262-4DEA-454D-A43E-75A6C9C0DF39}" srcOrd="1" destOrd="0" presId="urn:microsoft.com/office/officeart/2008/layout/HorizontalMultiLevelHierarchy"/>
  </dgm:cxnLst>
  <dgm:bg/>
  <dgm:whole/>
  <dgm:extLst>
    <a:ext uri="http://schemas.microsoft.com/office/drawing/2008/diagram">
      <dsp:dataModelExt xmlns:dsp="http://schemas.microsoft.com/office/drawing/2008/diagram" xmlns=""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BE88B4-2E45-40B5-895F-A9F6EE0D06B4}" type="doc">
      <dgm:prSet loTypeId="urn:microsoft.com/office/officeart/2005/8/layout/lProcess2" loCatId="list" qsTypeId="urn:microsoft.com/office/officeart/2005/8/quickstyle/simple2" qsCatId="simple" csTypeId="urn:microsoft.com/office/officeart/2005/8/colors/accent4_1" csCatId="accent4" phldr="1"/>
      <dgm:spPr/>
      <dgm:t>
        <a:bodyPr/>
        <a:lstStyle/>
        <a:p>
          <a:endParaRPr lang="en-US"/>
        </a:p>
      </dgm:t>
    </dgm:pt>
    <dgm:pt modelId="{34FD611A-7DE5-45F7-9439-BF8AB2D0E2A8}">
      <dgm:prSet phldrT="[Text]" custT="1"/>
      <dgm:spPr/>
      <dgm:t>
        <a:bodyPr/>
        <a:lstStyle/>
        <a:p>
          <a:r>
            <a:rPr lang="en-US" sz="2000" dirty="0" err="1" smtClean="0">
              <a:latin typeface="Times New Roman" pitchFamily="18" charset="0"/>
              <a:cs typeface="Times New Roman" pitchFamily="18" charset="0"/>
            </a:rPr>
            <a:t>Epimastigote</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dgm:t>
    </dgm:pt>
    <dgm:pt modelId="{195213AA-8A5E-42AF-9E87-71F440F0A945}" type="parTrans" cxnId="{273EABAE-1F5C-46F0-B289-5D22A2A62E80}">
      <dgm:prSet/>
      <dgm:spPr/>
      <dgm:t>
        <a:bodyPr/>
        <a:lstStyle/>
        <a:p>
          <a:endParaRPr lang="en-US" sz="2000">
            <a:latin typeface="Times New Roman" pitchFamily="18" charset="0"/>
            <a:cs typeface="Times New Roman" pitchFamily="18" charset="0"/>
          </a:endParaRPr>
        </a:p>
      </dgm:t>
    </dgm:pt>
    <dgm:pt modelId="{326E79E9-2862-4EB1-A89B-5735D15E5EB7}" type="sibTrans" cxnId="{273EABAE-1F5C-46F0-B289-5D22A2A62E80}">
      <dgm:prSet/>
      <dgm:spPr/>
      <dgm:t>
        <a:bodyPr/>
        <a:lstStyle/>
        <a:p>
          <a:endParaRPr lang="en-US" sz="2000">
            <a:latin typeface="Times New Roman" pitchFamily="18" charset="0"/>
            <a:cs typeface="Times New Roman" pitchFamily="18" charset="0"/>
          </a:endParaRPr>
        </a:p>
      </dgm:t>
    </dgm:pt>
    <dgm:pt modelId="{BB7F5082-C735-4442-B57E-881206A8F886}">
      <dgm:prSet phldrT="[Text]" custT="1"/>
      <dgm:spPr/>
      <dgm:t>
        <a:bodyPr/>
        <a:lstStyle/>
        <a:p>
          <a:r>
            <a:rPr lang="en-US" sz="2000" dirty="0" smtClean="0">
              <a:latin typeface="Times New Roman" pitchFamily="18" charset="0"/>
              <a:cs typeface="Times New Roman" pitchFamily="18" charset="0"/>
            </a:rPr>
            <a:t>Has a well-developed mitochondrion</a:t>
          </a:r>
          <a:endParaRPr lang="en-US" sz="2000" dirty="0">
            <a:latin typeface="Times New Roman" pitchFamily="18" charset="0"/>
            <a:cs typeface="Times New Roman" pitchFamily="18" charset="0"/>
          </a:endParaRPr>
        </a:p>
      </dgm:t>
    </dgm:pt>
    <dgm:pt modelId="{516F0AB2-2A84-4326-88F0-933097353407}" type="parTrans" cxnId="{D68A6704-9093-451C-B1CF-C367126B4A9E}">
      <dgm:prSet/>
      <dgm:spPr/>
      <dgm:t>
        <a:bodyPr/>
        <a:lstStyle/>
        <a:p>
          <a:endParaRPr lang="en-US" sz="2000">
            <a:latin typeface="Times New Roman" pitchFamily="18" charset="0"/>
            <a:cs typeface="Times New Roman" pitchFamily="18" charset="0"/>
          </a:endParaRPr>
        </a:p>
      </dgm:t>
    </dgm:pt>
    <dgm:pt modelId="{0A8AB1AA-1C64-4DF6-82A2-F37DEB93C17D}" type="sibTrans" cxnId="{D68A6704-9093-451C-B1CF-C367126B4A9E}">
      <dgm:prSet/>
      <dgm:spPr/>
      <dgm:t>
        <a:bodyPr/>
        <a:lstStyle/>
        <a:p>
          <a:endParaRPr lang="en-US" sz="2000">
            <a:latin typeface="Times New Roman" pitchFamily="18" charset="0"/>
            <a:cs typeface="Times New Roman" pitchFamily="18" charset="0"/>
          </a:endParaRPr>
        </a:p>
      </dgm:t>
    </dgm:pt>
    <dgm:pt modelId="{C6430128-3B8B-4481-9C00-D73B6E29AECF}">
      <dgm:prSet phldrT="[Text]" custT="1"/>
      <dgm:spPr/>
      <dgm:t>
        <a:bodyPr/>
        <a:lstStyle/>
        <a:p>
          <a:r>
            <a:rPr lang="en-US" sz="2000" dirty="0" smtClean="0">
              <a:latin typeface="Times New Roman" pitchFamily="18" charset="0"/>
              <a:cs typeface="Times New Roman" pitchFamily="18" charset="0"/>
            </a:rPr>
            <a:t>synthesizes ATP through oxidative phosphorylation as well as glycolysis</a:t>
          </a:r>
          <a:endParaRPr lang="en-US" sz="2000" dirty="0">
            <a:latin typeface="Times New Roman" pitchFamily="18" charset="0"/>
            <a:cs typeface="Times New Roman" pitchFamily="18" charset="0"/>
          </a:endParaRPr>
        </a:p>
      </dgm:t>
    </dgm:pt>
    <dgm:pt modelId="{56ADA095-648A-46CE-BA6F-F29D084275ED}" type="parTrans" cxnId="{D534659B-0426-4787-ACEA-054462961EC4}">
      <dgm:prSet/>
      <dgm:spPr/>
      <dgm:t>
        <a:bodyPr/>
        <a:lstStyle/>
        <a:p>
          <a:endParaRPr lang="en-US" sz="2000">
            <a:latin typeface="Times New Roman" pitchFamily="18" charset="0"/>
            <a:cs typeface="Times New Roman" pitchFamily="18" charset="0"/>
          </a:endParaRPr>
        </a:p>
      </dgm:t>
    </dgm:pt>
    <dgm:pt modelId="{708A64D4-0CFA-48EE-889A-2934D7F11455}" type="sibTrans" cxnId="{D534659B-0426-4787-ACEA-054462961EC4}">
      <dgm:prSet/>
      <dgm:spPr/>
      <dgm:t>
        <a:bodyPr/>
        <a:lstStyle/>
        <a:p>
          <a:endParaRPr lang="en-US" sz="2000">
            <a:latin typeface="Times New Roman" pitchFamily="18" charset="0"/>
            <a:cs typeface="Times New Roman" pitchFamily="18" charset="0"/>
          </a:endParaRPr>
        </a:p>
      </dgm:t>
    </dgm:pt>
    <dgm:pt modelId="{15C4161D-91F8-4944-A52F-BD886E25552A}">
      <dgm:prSet phldrT="[Text]" custT="1"/>
      <dgm:spPr/>
      <dgm:t>
        <a:bodyPr/>
        <a:lstStyle/>
        <a:p>
          <a:r>
            <a:rPr lang="en-US" sz="2000" dirty="0" err="1" smtClean="0">
              <a:latin typeface="Times New Roman" pitchFamily="18" charset="0"/>
              <a:cs typeface="Times New Roman" pitchFamily="18" charset="0"/>
            </a:rPr>
            <a:t>Trypamastigote</a:t>
          </a:r>
          <a:endParaRPr lang="en-US" sz="2000" dirty="0">
            <a:latin typeface="Times New Roman" pitchFamily="18" charset="0"/>
            <a:cs typeface="Times New Roman" pitchFamily="18" charset="0"/>
          </a:endParaRPr>
        </a:p>
      </dgm:t>
    </dgm:pt>
    <dgm:pt modelId="{B1726566-72A0-4889-AA6C-52C034554E7F}" type="parTrans" cxnId="{92584C24-4BAB-43D6-ABA5-C02BDE11C652}">
      <dgm:prSet/>
      <dgm:spPr/>
      <dgm:t>
        <a:bodyPr/>
        <a:lstStyle/>
        <a:p>
          <a:endParaRPr lang="en-US" sz="2000">
            <a:latin typeface="Times New Roman" pitchFamily="18" charset="0"/>
            <a:cs typeface="Times New Roman" pitchFamily="18" charset="0"/>
          </a:endParaRPr>
        </a:p>
      </dgm:t>
    </dgm:pt>
    <dgm:pt modelId="{4689F64C-FB07-458D-84E2-6872C35DD84D}" type="sibTrans" cxnId="{92584C24-4BAB-43D6-ABA5-C02BDE11C652}">
      <dgm:prSet/>
      <dgm:spPr/>
      <dgm:t>
        <a:bodyPr/>
        <a:lstStyle/>
        <a:p>
          <a:endParaRPr lang="en-US" sz="2000">
            <a:latin typeface="Times New Roman" pitchFamily="18" charset="0"/>
            <a:cs typeface="Times New Roman" pitchFamily="18" charset="0"/>
          </a:endParaRPr>
        </a:p>
      </dgm:t>
    </dgm:pt>
    <dgm:pt modelId="{B31F16D6-31EC-49AB-BC25-4C18D6EA4C39}">
      <dgm:prSet phldrT="[Text]" custT="1"/>
      <dgm:spPr/>
      <dgm:t>
        <a:bodyPr/>
        <a:lstStyle/>
        <a:p>
          <a:r>
            <a:rPr lang="en-US" sz="2000" dirty="0" smtClean="0">
              <a:latin typeface="Times New Roman" pitchFamily="18" charset="0"/>
              <a:cs typeface="Times New Roman" pitchFamily="18" charset="0"/>
            </a:rPr>
            <a:t>obtains energy-rich compounds</a:t>
          </a:r>
          <a:endParaRPr lang="en-US" sz="2000" dirty="0">
            <a:latin typeface="Times New Roman" pitchFamily="18" charset="0"/>
            <a:cs typeface="Times New Roman" pitchFamily="18" charset="0"/>
          </a:endParaRPr>
        </a:p>
      </dgm:t>
    </dgm:pt>
    <dgm:pt modelId="{E97B9DFC-D26F-4B38-9583-3CB58E96CFB6}" type="parTrans" cxnId="{CAA3AE2A-C313-40BB-B46B-B470B23978BD}">
      <dgm:prSet/>
      <dgm:spPr/>
      <dgm:t>
        <a:bodyPr/>
        <a:lstStyle/>
        <a:p>
          <a:endParaRPr lang="en-US" sz="2000">
            <a:latin typeface="Times New Roman" pitchFamily="18" charset="0"/>
            <a:cs typeface="Times New Roman" pitchFamily="18" charset="0"/>
          </a:endParaRPr>
        </a:p>
      </dgm:t>
    </dgm:pt>
    <dgm:pt modelId="{3594E530-F807-460E-96AE-9A8F115FB5ED}" type="sibTrans" cxnId="{CAA3AE2A-C313-40BB-B46B-B470B23978BD}">
      <dgm:prSet/>
      <dgm:spPr/>
      <dgm:t>
        <a:bodyPr/>
        <a:lstStyle/>
        <a:p>
          <a:endParaRPr lang="en-US" sz="2000">
            <a:latin typeface="Times New Roman" pitchFamily="18" charset="0"/>
            <a:cs typeface="Times New Roman" pitchFamily="18" charset="0"/>
          </a:endParaRPr>
        </a:p>
      </dgm:t>
    </dgm:pt>
    <dgm:pt modelId="{E9F50E53-868D-4A24-811A-01E658D017AA}" type="pres">
      <dgm:prSet presAssocID="{35BE88B4-2E45-40B5-895F-A9F6EE0D06B4}" presName="theList" presStyleCnt="0">
        <dgm:presLayoutVars>
          <dgm:dir/>
          <dgm:animLvl val="lvl"/>
          <dgm:resizeHandles val="exact"/>
        </dgm:presLayoutVars>
      </dgm:prSet>
      <dgm:spPr/>
      <dgm:t>
        <a:bodyPr/>
        <a:lstStyle/>
        <a:p>
          <a:endParaRPr lang="en-US"/>
        </a:p>
      </dgm:t>
    </dgm:pt>
    <dgm:pt modelId="{C3F4946C-37C1-4D23-ADE9-CA03FAA5370E}" type="pres">
      <dgm:prSet presAssocID="{34FD611A-7DE5-45F7-9439-BF8AB2D0E2A8}" presName="compNode" presStyleCnt="0"/>
      <dgm:spPr/>
      <dgm:t>
        <a:bodyPr/>
        <a:lstStyle/>
        <a:p>
          <a:endParaRPr lang="en-US"/>
        </a:p>
      </dgm:t>
    </dgm:pt>
    <dgm:pt modelId="{DF76C6B9-D70F-4486-893E-17BEC1925606}" type="pres">
      <dgm:prSet presAssocID="{34FD611A-7DE5-45F7-9439-BF8AB2D0E2A8}" presName="aNode" presStyleLbl="bgShp" presStyleIdx="0" presStyleCnt="2"/>
      <dgm:spPr/>
      <dgm:t>
        <a:bodyPr/>
        <a:lstStyle/>
        <a:p>
          <a:endParaRPr lang="en-US"/>
        </a:p>
      </dgm:t>
    </dgm:pt>
    <dgm:pt modelId="{E5DCAAB5-5346-4E6C-9501-96A408316883}" type="pres">
      <dgm:prSet presAssocID="{34FD611A-7DE5-45F7-9439-BF8AB2D0E2A8}" presName="textNode" presStyleLbl="bgShp" presStyleIdx="0" presStyleCnt="2"/>
      <dgm:spPr/>
      <dgm:t>
        <a:bodyPr/>
        <a:lstStyle/>
        <a:p>
          <a:endParaRPr lang="en-US"/>
        </a:p>
      </dgm:t>
    </dgm:pt>
    <dgm:pt modelId="{6088EEC4-E149-47FB-9819-D540591AE43A}" type="pres">
      <dgm:prSet presAssocID="{34FD611A-7DE5-45F7-9439-BF8AB2D0E2A8}" presName="compChildNode" presStyleCnt="0"/>
      <dgm:spPr/>
      <dgm:t>
        <a:bodyPr/>
        <a:lstStyle/>
        <a:p>
          <a:endParaRPr lang="en-US"/>
        </a:p>
      </dgm:t>
    </dgm:pt>
    <dgm:pt modelId="{9D3FE6C7-17EF-444F-AA9C-B08E5F097CF5}" type="pres">
      <dgm:prSet presAssocID="{34FD611A-7DE5-45F7-9439-BF8AB2D0E2A8}" presName="theInnerList" presStyleCnt="0"/>
      <dgm:spPr/>
      <dgm:t>
        <a:bodyPr/>
        <a:lstStyle/>
        <a:p>
          <a:endParaRPr lang="en-US"/>
        </a:p>
      </dgm:t>
    </dgm:pt>
    <dgm:pt modelId="{EFD8599F-D886-44E1-9974-B4B62CFD9EE5}" type="pres">
      <dgm:prSet presAssocID="{BB7F5082-C735-4442-B57E-881206A8F886}" presName="childNode" presStyleLbl="node1" presStyleIdx="0" presStyleCnt="3">
        <dgm:presLayoutVars>
          <dgm:bulletEnabled val="1"/>
        </dgm:presLayoutVars>
      </dgm:prSet>
      <dgm:spPr/>
      <dgm:t>
        <a:bodyPr/>
        <a:lstStyle/>
        <a:p>
          <a:endParaRPr lang="en-US"/>
        </a:p>
      </dgm:t>
    </dgm:pt>
    <dgm:pt modelId="{1CF22F94-E9B8-451F-A731-CD959F3A789E}" type="pres">
      <dgm:prSet presAssocID="{BB7F5082-C735-4442-B57E-881206A8F886}" presName="aSpace2" presStyleCnt="0"/>
      <dgm:spPr/>
      <dgm:t>
        <a:bodyPr/>
        <a:lstStyle/>
        <a:p>
          <a:endParaRPr lang="en-US"/>
        </a:p>
      </dgm:t>
    </dgm:pt>
    <dgm:pt modelId="{FD14447A-11C9-4B02-A0D8-687A72B88538}" type="pres">
      <dgm:prSet presAssocID="{C6430128-3B8B-4481-9C00-D73B6E29AECF}" presName="childNode" presStyleLbl="node1" presStyleIdx="1" presStyleCnt="3">
        <dgm:presLayoutVars>
          <dgm:bulletEnabled val="1"/>
        </dgm:presLayoutVars>
      </dgm:prSet>
      <dgm:spPr/>
      <dgm:t>
        <a:bodyPr/>
        <a:lstStyle/>
        <a:p>
          <a:endParaRPr lang="en-US"/>
        </a:p>
      </dgm:t>
    </dgm:pt>
    <dgm:pt modelId="{4C2BC58E-A18E-427C-A379-343E43894267}" type="pres">
      <dgm:prSet presAssocID="{34FD611A-7DE5-45F7-9439-BF8AB2D0E2A8}" presName="aSpace" presStyleCnt="0"/>
      <dgm:spPr/>
      <dgm:t>
        <a:bodyPr/>
        <a:lstStyle/>
        <a:p>
          <a:endParaRPr lang="en-US"/>
        </a:p>
      </dgm:t>
    </dgm:pt>
    <dgm:pt modelId="{F39C42FE-3C76-470E-9378-6D3A7F139009}" type="pres">
      <dgm:prSet presAssocID="{15C4161D-91F8-4944-A52F-BD886E25552A}" presName="compNode" presStyleCnt="0"/>
      <dgm:spPr/>
      <dgm:t>
        <a:bodyPr/>
        <a:lstStyle/>
        <a:p>
          <a:endParaRPr lang="en-US"/>
        </a:p>
      </dgm:t>
    </dgm:pt>
    <dgm:pt modelId="{B2DA4588-E7EA-4B72-9F1A-CF1FE464D759}" type="pres">
      <dgm:prSet presAssocID="{15C4161D-91F8-4944-A52F-BD886E25552A}" presName="aNode" presStyleLbl="bgShp" presStyleIdx="1" presStyleCnt="2"/>
      <dgm:spPr/>
      <dgm:t>
        <a:bodyPr/>
        <a:lstStyle/>
        <a:p>
          <a:endParaRPr lang="en-US"/>
        </a:p>
      </dgm:t>
    </dgm:pt>
    <dgm:pt modelId="{45198565-B379-4F8F-9E85-02A2A5D4ACF3}" type="pres">
      <dgm:prSet presAssocID="{15C4161D-91F8-4944-A52F-BD886E25552A}" presName="textNode" presStyleLbl="bgShp" presStyleIdx="1" presStyleCnt="2"/>
      <dgm:spPr/>
      <dgm:t>
        <a:bodyPr/>
        <a:lstStyle/>
        <a:p>
          <a:endParaRPr lang="en-US"/>
        </a:p>
      </dgm:t>
    </dgm:pt>
    <dgm:pt modelId="{6645F7F2-B657-46B2-8569-3800EB2611FA}" type="pres">
      <dgm:prSet presAssocID="{15C4161D-91F8-4944-A52F-BD886E25552A}" presName="compChildNode" presStyleCnt="0"/>
      <dgm:spPr/>
      <dgm:t>
        <a:bodyPr/>
        <a:lstStyle/>
        <a:p>
          <a:endParaRPr lang="en-US"/>
        </a:p>
      </dgm:t>
    </dgm:pt>
    <dgm:pt modelId="{EDB811F9-7629-487A-8899-C8BD0C275DA8}" type="pres">
      <dgm:prSet presAssocID="{15C4161D-91F8-4944-A52F-BD886E25552A}" presName="theInnerList" presStyleCnt="0"/>
      <dgm:spPr/>
      <dgm:t>
        <a:bodyPr/>
        <a:lstStyle/>
        <a:p>
          <a:endParaRPr lang="en-US"/>
        </a:p>
      </dgm:t>
    </dgm:pt>
    <dgm:pt modelId="{6C9974F1-EF74-4DB4-8C6F-EF725A2B787A}" type="pres">
      <dgm:prSet presAssocID="{B31F16D6-31EC-49AB-BC25-4C18D6EA4C39}" presName="childNode" presStyleLbl="node1" presStyleIdx="2" presStyleCnt="3">
        <dgm:presLayoutVars>
          <dgm:bulletEnabled val="1"/>
        </dgm:presLayoutVars>
      </dgm:prSet>
      <dgm:spPr/>
      <dgm:t>
        <a:bodyPr/>
        <a:lstStyle/>
        <a:p>
          <a:endParaRPr lang="en-US"/>
        </a:p>
      </dgm:t>
    </dgm:pt>
  </dgm:ptLst>
  <dgm:cxnLst>
    <dgm:cxn modelId="{92584C24-4BAB-43D6-ABA5-C02BDE11C652}" srcId="{35BE88B4-2E45-40B5-895F-A9F6EE0D06B4}" destId="{15C4161D-91F8-4944-A52F-BD886E25552A}" srcOrd="1" destOrd="0" parTransId="{B1726566-72A0-4889-AA6C-52C034554E7F}" sibTransId="{4689F64C-FB07-458D-84E2-6872C35DD84D}"/>
    <dgm:cxn modelId="{F58FFE75-56DF-4F63-9E04-A0B0B587B311}" type="presOf" srcId="{15C4161D-91F8-4944-A52F-BD886E25552A}" destId="{B2DA4588-E7EA-4B72-9F1A-CF1FE464D759}" srcOrd="0" destOrd="0" presId="urn:microsoft.com/office/officeart/2005/8/layout/lProcess2"/>
    <dgm:cxn modelId="{33EDDC44-FEC9-4DAB-978B-D3368CFFF532}" type="presOf" srcId="{34FD611A-7DE5-45F7-9439-BF8AB2D0E2A8}" destId="{E5DCAAB5-5346-4E6C-9501-96A408316883}" srcOrd="1" destOrd="0" presId="urn:microsoft.com/office/officeart/2005/8/layout/lProcess2"/>
    <dgm:cxn modelId="{D68A6704-9093-451C-B1CF-C367126B4A9E}" srcId="{34FD611A-7DE5-45F7-9439-BF8AB2D0E2A8}" destId="{BB7F5082-C735-4442-B57E-881206A8F886}" srcOrd="0" destOrd="0" parTransId="{516F0AB2-2A84-4326-88F0-933097353407}" sibTransId="{0A8AB1AA-1C64-4DF6-82A2-F37DEB93C17D}"/>
    <dgm:cxn modelId="{5D574F93-9BA1-461F-ADFB-F4B7CE23F7F0}" type="presOf" srcId="{C6430128-3B8B-4481-9C00-D73B6E29AECF}" destId="{FD14447A-11C9-4B02-A0D8-687A72B88538}" srcOrd="0" destOrd="0" presId="urn:microsoft.com/office/officeart/2005/8/layout/lProcess2"/>
    <dgm:cxn modelId="{D534659B-0426-4787-ACEA-054462961EC4}" srcId="{34FD611A-7DE5-45F7-9439-BF8AB2D0E2A8}" destId="{C6430128-3B8B-4481-9C00-D73B6E29AECF}" srcOrd="1" destOrd="0" parTransId="{56ADA095-648A-46CE-BA6F-F29D084275ED}" sibTransId="{708A64D4-0CFA-48EE-889A-2934D7F11455}"/>
    <dgm:cxn modelId="{273EABAE-1F5C-46F0-B289-5D22A2A62E80}" srcId="{35BE88B4-2E45-40B5-895F-A9F6EE0D06B4}" destId="{34FD611A-7DE5-45F7-9439-BF8AB2D0E2A8}" srcOrd="0" destOrd="0" parTransId="{195213AA-8A5E-42AF-9E87-71F440F0A945}" sibTransId="{326E79E9-2862-4EB1-A89B-5735D15E5EB7}"/>
    <dgm:cxn modelId="{7D10F19D-B62E-4411-A191-5E7C87C8B4A6}" type="presOf" srcId="{35BE88B4-2E45-40B5-895F-A9F6EE0D06B4}" destId="{E9F50E53-868D-4A24-811A-01E658D017AA}" srcOrd="0" destOrd="0" presId="urn:microsoft.com/office/officeart/2005/8/layout/lProcess2"/>
    <dgm:cxn modelId="{A37A926F-E110-4119-98C9-ED8403880250}" type="presOf" srcId="{34FD611A-7DE5-45F7-9439-BF8AB2D0E2A8}" destId="{DF76C6B9-D70F-4486-893E-17BEC1925606}" srcOrd="0" destOrd="0" presId="urn:microsoft.com/office/officeart/2005/8/layout/lProcess2"/>
    <dgm:cxn modelId="{46701C0B-7D4A-41DC-BBDD-7267BE59D8AE}" type="presOf" srcId="{BB7F5082-C735-4442-B57E-881206A8F886}" destId="{EFD8599F-D886-44E1-9974-B4B62CFD9EE5}" srcOrd="0" destOrd="0" presId="urn:microsoft.com/office/officeart/2005/8/layout/lProcess2"/>
    <dgm:cxn modelId="{048BEAFD-0574-427D-955F-46B0EA6998ED}" type="presOf" srcId="{15C4161D-91F8-4944-A52F-BD886E25552A}" destId="{45198565-B379-4F8F-9E85-02A2A5D4ACF3}" srcOrd="1" destOrd="0" presId="urn:microsoft.com/office/officeart/2005/8/layout/lProcess2"/>
    <dgm:cxn modelId="{CAA3AE2A-C313-40BB-B46B-B470B23978BD}" srcId="{15C4161D-91F8-4944-A52F-BD886E25552A}" destId="{B31F16D6-31EC-49AB-BC25-4C18D6EA4C39}" srcOrd="0" destOrd="0" parTransId="{E97B9DFC-D26F-4B38-9583-3CB58E96CFB6}" sibTransId="{3594E530-F807-460E-96AE-9A8F115FB5ED}"/>
    <dgm:cxn modelId="{9B307693-3176-46D3-AF8E-F741BDE80C09}" type="presOf" srcId="{B31F16D6-31EC-49AB-BC25-4C18D6EA4C39}" destId="{6C9974F1-EF74-4DB4-8C6F-EF725A2B787A}" srcOrd="0" destOrd="0" presId="urn:microsoft.com/office/officeart/2005/8/layout/lProcess2"/>
    <dgm:cxn modelId="{91952656-092A-4A7A-A768-A616F21DF41F}" type="presParOf" srcId="{E9F50E53-868D-4A24-811A-01E658D017AA}" destId="{C3F4946C-37C1-4D23-ADE9-CA03FAA5370E}" srcOrd="0" destOrd="0" presId="urn:microsoft.com/office/officeart/2005/8/layout/lProcess2"/>
    <dgm:cxn modelId="{CF276FDD-45FB-46CC-888A-63325C7185D6}" type="presParOf" srcId="{C3F4946C-37C1-4D23-ADE9-CA03FAA5370E}" destId="{DF76C6B9-D70F-4486-893E-17BEC1925606}" srcOrd="0" destOrd="0" presId="urn:microsoft.com/office/officeart/2005/8/layout/lProcess2"/>
    <dgm:cxn modelId="{951F0BBC-E9BB-41E0-8A52-71D3F8A13294}" type="presParOf" srcId="{C3F4946C-37C1-4D23-ADE9-CA03FAA5370E}" destId="{E5DCAAB5-5346-4E6C-9501-96A408316883}" srcOrd="1" destOrd="0" presId="urn:microsoft.com/office/officeart/2005/8/layout/lProcess2"/>
    <dgm:cxn modelId="{32FF26EC-60C2-4453-AE15-E24BFA29B1A5}" type="presParOf" srcId="{C3F4946C-37C1-4D23-ADE9-CA03FAA5370E}" destId="{6088EEC4-E149-47FB-9819-D540591AE43A}" srcOrd="2" destOrd="0" presId="urn:microsoft.com/office/officeart/2005/8/layout/lProcess2"/>
    <dgm:cxn modelId="{DA7BBBD3-6078-4DAC-AD94-2F1CD2F7264E}" type="presParOf" srcId="{6088EEC4-E149-47FB-9819-D540591AE43A}" destId="{9D3FE6C7-17EF-444F-AA9C-B08E5F097CF5}" srcOrd="0" destOrd="0" presId="urn:microsoft.com/office/officeart/2005/8/layout/lProcess2"/>
    <dgm:cxn modelId="{02F04A1A-C1C3-4CC4-B2BF-EB03BA269BD8}" type="presParOf" srcId="{9D3FE6C7-17EF-444F-AA9C-B08E5F097CF5}" destId="{EFD8599F-D886-44E1-9974-B4B62CFD9EE5}" srcOrd="0" destOrd="0" presId="urn:microsoft.com/office/officeart/2005/8/layout/lProcess2"/>
    <dgm:cxn modelId="{ABB16B65-E22D-4D83-AB68-E5501E7FA4D2}" type="presParOf" srcId="{9D3FE6C7-17EF-444F-AA9C-B08E5F097CF5}" destId="{1CF22F94-E9B8-451F-A731-CD959F3A789E}" srcOrd="1" destOrd="0" presId="urn:microsoft.com/office/officeart/2005/8/layout/lProcess2"/>
    <dgm:cxn modelId="{5211ED6A-9EE8-4F34-B8E1-DCE05B43EEBC}" type="presParOf" srcId="{9D3FE6C7-17EF-444F-AA9C-B08E5F097CF5}" destId="{FD14447A-11C9-4B02-A0D8-687A72B88538}" srcOrd="2" destOrd="0" presId="urn:microsoft.com/office/officeart/2005/8/layout/lProcess2"/>
    <dgm:cxn modelId="{5D5A8741-1AB6-4D60-B6E3-48CD590E1268}" type="presParOf" srcId="{E9F50E53-868D-4A24-811A-01E658D017AA}" destId="{4C2BC58E-A18E-427C-A379-343E43894267}" srcOrd="1" destOrd="0" presId="urn:microsoft.com/office/officeart/2005/8/layout/lProcess2"/>
    <dgm:cxn modelId="{BA2C8C2E-6517-42E2-8A2D-771ED4F92EED}" type="presParOf" srcId="{E9F50E53-868D-4A24-811A-01E658D017AA}" destId="{F39C42FE-3C76-470E-9378-6D3A7F139009}" srcOrd="2" destOrd="0" presId="urn:microsoft.com/office/officeart/2005/8/layout/lProcess2"/>
    <dgm:cxn modelId="{5B966405-C531-48F3-9E2E-3BED7AF0C64D}" type="presParOf" srcId="{F39C42FE-3C76-470E-9378-6D3A7F139009}" destId="{B2DA4588-E7EA-4B72-9F1A-CF1FE464D759}" srcOrd="0" destOrd="0" presId="urn:microsoft.com/office/officeart/2005/8/layout/lProcess2"/>
    <dgm:cxn modelId="{066255E1-EBBD-4910-85B5-7AB439C08725}" type="presParOf" srcId="{F39C42FE-3C76-470E-9378-6D3A7F139009}" destId="{45198565-B379-4F8F-9E85-02A2A5D4ACF3}" srcOrd="1" destOrd="0" presId="urn:microsoft.com/office/officeart/2005/8/layout/lProcess2"/>
    <dgm:cxn modelId="{68E1D1A9-E06A-4972-8AB6-DEA578A7E89D}" type="presParOf" srcId="{F39C42FE-3C76-470E-9378-6D3A7F139009}" destId="{6645F7F2-B657-46B2-8569-3800EB2611FA}" srcOrd="2" destOrd="0" presId="urn:microsoft.com/office/officeart/2005/8/layout/lProcess2"/>
    <dgm:cxn modelId="{006160CD-B47C-4542-BE62-2829F2930DE3}" type="presParOf" srcId="{6645F7F2-B657-46B2-8569-3800EB2611FA}" destId="{EDB811F9-7629-487A-8899-C8BD0C275DA8}" srcOrd="0" destOrd="0" presId="urn:microsoft.com/office/officeart/2005/8/layout/lProcess2"/>
    <dgm:cxn modelId="{2EA64C66-92FA-4E51-908D-73D78A402031}" type="presParOf" srcId="{EDB811F9-7629-487A-8899-C8BD0C275DA8}" destId="{6C9974F1-EF74-4DB4-8C6F-EF725A2B787A}" srcOrd="0" destOrd="0" presId="urn:microsoft.com/office/officeart/2005/8/layout/lProcess2"/>
  </dgm:cxnLst>
  <dgm:bg/>
  <dgm:whole/>
  <dgm:extLst>
    <a:ext uri="http://schemas.microsoft.com/office/drawing/2008/diagram">
      <dsp:dataModelExt xmlns:dsp="http://schemas.microsoft.com/office/drawing/2008/diagram" xmlns="" relId="rId7" minVer="http://schemas.openxmlformats.org/drawingml/2006/diagram"/>
    </a:ext>
    <a:ext uri="{C62137D5-CB1D-491B-B009-E17868A290BF}">
      <dgm14:recolorImg xmlns:dgm14="http://schemas.microsoft.com/office/drawing/2010/diagram" xmlns="" val="1"/>
    </a:ext>
  </dgm:extLst>
</dgm:dataModel>
</file>

<file path=ppt/diagrams/data3.xml><?xml version="1.0" encoding="utf-8"?>
<dgm:dataModel xmlns:dgm="http://schemas.openxmlformats.org/drawingml/2006/diagram" xmlns:a="http://schemas.openxmlformats.org/drawingml/2006/main">
  <dgm:ptLst>
    <dgm:pt modelId="{6DEB8DB7-BBDA-44D7-84F8-C9793B2B8066}" type="doc">
      <dgm:prSet loTypeId="urn:microsoft.com/office/officeart/2005/8/layout/vProcess5" loCatId="process" qsTypeId="urn:microsoft.com/office/officeart/2005/8/quickstyle/simple1" qsCatId="simple" csTypeId="urn:microsoft.com/office/officeart/2005/8/colors/accent4_2" csCatId="accent4" phldr="1"/>
      <dgm:spPr/>
      <dgm:t>
        <a:bodyPr/>
        <a:lstStyle/>
        <a:p>
          <a:endParaRPr lang="en-US"/>
        </a:p>
      </dgm:t>
    </dgm:pt>
    <dgm:pt modelId="{6A6212F8-3A4B-44B8-AB89-E9C5247226C7}">
      <dgm:prSet phldrT="[Text]"/>
      <dgm:spPr/>
      <dgm:t>
        <a:bodyPr/>
        <a:lstStyle/>
        <a:p>
          <a:pPr algn="ctr"/>
          <a:r>
            <a:rPr lang="en-US" dirty="0" smtClean="0">
              <a:latin typeface="Times New Roman" pitchFamily="18" charset="0"/>
              <a:cs typeface="Times New Roman" pitchFamily="18" charset="0"/>
            </a:rPr>
            <a:t>The occurrence of well-developed mitochondrial cristae in all stages of the life cycle of T. </a:t>
          </a:r>
          <a:r>
            <a:rPr lang="en-US" dirty="0" err="1" smtClean="0">
              <a:latin typeface="Times New Roman" pitchFamily="18" charset="0"/>
              <a:cs typeface="Times New Roman" pitchFamily="18" charset="0"/>
            </a:rPr>
            <a:t>cruzi</a:t>
          </a:r>
          <a:r>
            <a:rPr lang="en-US" dirty="0" smtClean="0">
              <a:latin typeface="Times New Roman" pitchFamily="18" charset="0"/>
              <a:cs typeface="Times New Roman" pitchFamily="18" charset="0"/>
            </a:rPr>
            <a:t> suggests that there is little difference in oxygen metabolism in the various stages</a:t>
          </a:r>
          <a:endParaRPr lang="en-US" dirty="0"/>
        </a:p>
      </dgm:t>
    </dgm:pt>
    <dgm:pt modelId="{8D0A9122-506C-42FF-AB79-E0998A3BB9FD}" type="parTrans" cxnId="{3F91E272-C632-4609-AB9A-3D00CF054794}">
      <dgm:prSet/>
      <dgm:spPr/>
      <dgm:t>
        <a:bodyPr/>
        <a:lstStyle/>
        <a:p>
          <a:pPr algn="ctr"/>
          <a:endParaRPr lang="en-US"/>
        </a:p>
      </dgm:t>
    </dgm:pt>
    <dgm:pt modelId="{9CCF6DE9-DFA8-4DD7-BE70-4B8CAB384C8E}" type="sibTrans" cxnId="{3F91E272-C632-4609-AB9A-3D00CF054794}">
      <dgm:prSet/>
      <dgm:spPr/>
      <dgm:t>
        <a:bodyPr/>
        <a:lstStyle/>
        <a:p>
          <a:pPr algn="ctr"/>
          <a:endParaRPr lang="en-US"/>
        </a:p>
      </dgm:t>
    </dgm:pt>
    <dgm:pt modelId="{7E5EDF73-3300-45E8-B991-41C1AEA23084}">
      <dgm:prSet phldrT="[Text]"/>
      <dgm:spPr/>
      <dgm:t>
        <a:bodyPr/>
        <a:lstStyle/>
        <a:p>
          <a:pPr algn="ctr"/>
          <a:r>
            <a:rPr lang="en-US" dirty="0" smtClean="0">
              <a:latin typeface="Times New Roman" pitchFamily="18" charset="0"/>
              <a:cs typeface="Times New Roman" pitchFamily="18" charset="0"/>
            </a:rPr>
            <a:t>Oxygen consumption is the same in the intracellular </a:t>
          </a:r>
          <a:r>
            <a:rPr lang="en-US" dirty="0" err="1" smtClean="0">
              <a:latin typeface="Times New Roman" pitchFamily="18" charset="0"/>
              <a:cs typeface="Times New Roman" pitchFamily="18" charset="0"/>
            </a:rPr>
            <a:t>amastigote</a:t>
          </a:r>
          <a:r>
            <a:rPr lang="en-US" dirty="0" smtClean="0">
              <a:latin typeface="Times New Roman" pitchFamily="18" charset="0"/>
              <a:cs typeface="Times New Roman" pitchFamily="18" charset="0"/>
            </a:rPr>
            <a:t>, the blood- stream </a:t>
          </a:r>
          <a:r>
            <a:rPr lang="en-US" dirty="0" err="1" smtClean="0">
              <a:latin typeface="Times New Roman" pitchFamily="18" charset="0"/>
              <a:cs typeface="Times New Roman" pitchFamily="18" charset="0"/>
            </a:rPr>
            <a:t>trypamastigote</a:t>
          </a:r>
          <a:r>
            <a:rPr lang="en-US" dirty="0" smtClean="0">
              <a:latin typeface="Times New Roman" pitchFamily="18" charset="0"/>
              <a:cs typeface="Times New Roman" pitchFamily="18" charset="0"/>
            </a:rPr>
            <a:t>, and the insect stages.</a:t>
          </a:r>
          <a:endParaRPr lang="en-US" dirty="0"/>
        </a:p>
      </dgm:t>
    </dgm:pt>
    <dgm:pt modelId="{EE58BE38-60C7-4526-AF6F-1FBDDD5D4A42}" type="parTrans" cxnId="{7DC28F39-CF57-4A70-8E0F-25B7B0D23628}">
      <dgm:prSet/>
      <dgm:spPr/>
      <dgm:t>
        <a:bodyPr/>
        <a:lstStyle/>
        <a:p>
          <a:pPr algn="ctr"/>
          <a:endParaRPr lang="en-US"/>
        </a:p>
      </dgm:t>
    </dgm:pt>
    <dgm:pt modelId="{9BDE281E-A626-45B3-86AB-1938F8C72972}" type="sibTrans" cxnId="{7DC28F39-CF57-4A70-8E0F-25B7B0D23628}">
      <dgm:prSet/>
      <dgm:spPr/>
      <dgm:t>
        <a:bodyPr/>
        <a:lstStyle/>
        <a:p>
          <a:pPr algn="ctr"/>
          <a:endParaRPr lang="en-US"/>
        </a:p>
      </dgm:t>
    </dgm:pt>
    <dgm:pt modelId="{E541F41F-0662-4F00-B877-CA0CD4732954}">
      <dgm:prSet phldrT="[Text]"/>
      <dgm:spPr/>
      <dgm:t>
        <a:bodyPr/>
        <a:lstStyle/>
        <a:p>
          <a:pPr algn="ctr"/>
          <a:r>
            <a:rPr lang="en-US" dirty="0" smtClean="0">
              <a:latin typeface="Times New Roman" pitchFamily="18" charset="0"/>
              <a:cs typeface="Times New Roman" pitchFamily="18" charset="0"/>
            </a:rPr>
            <a:t>Also, at least some intermediates of a functional Krebs cycle have been reported in all stages. </a:t>
          </a:r>
          <a:endParaRPr lang="en-US" dirty="0"/>
        </a:p>
      </dgm:t>
    </dgm:pt>
    <dgm:pt modelId="{20286F9E-9203-4563-BFB5-462940D616CC}" type="parTrans" cxnId="{CE725EDE-60E5-4CCD-AED0-2D253DA218D0}">
      <dgm:prSet/>
      <dgm:spPr/>
      <dgm:t>
        <a:bodyPr/>
        <a:lstStyle/>
        <a:p>
          <a:pPr algn="ctr"/>
          <a:endParaRPr lang="en-US"/>
        </a:p>
      </dgm:t>
    </dgm:pt>
    <dgm:pt modelId="{07A0666C-94A1-4B55-B5BC-BB5F91700521}" type="sibTrans" cxnId="{CE725EDE-60E5-4CCD-AED0-2D253DA218D0}">
      <dgm:prSet/>
      <dgm:spPr/>
      <dgm:t>
        <a:bodyPr/>
        <a:lstStyle/>
        <a:p>
          <a:pPr algn="ctr"/>
          <a:endParaRPr lang="en-US"/>
        </a:p>
      </dgm:t>
    </dgm:pt>
    <dgm:pt modelId="{A17DF415-0E9E-4E47-9FD7-08A3670C168F}">
      <dgm:prSet/>
      <dgm:spPr/>
      <dgm:t>
        <a:bodyPr/>
        <a:lstStyle/>
        <a:p>
          <a:pPr algn="ctr"/>
          <a:r>
            <a:rPr lang="en-US" dirty="0" smtClean="0">
              <a:latin typeface="Times New Roman" pitchFamily="18" charset="0"/>
              <a:cs typeface="Times New Roman" pitchFamily="18" charset="0"/>
            </a:rPr>
            <a:t>Of the glucose that is consumed, some is oxidized to carbon dioxide while some is incompletely oxidized to organic acids, such as succinic acid and acetic acid.</a:t>
          </a:r>
          <a:endParaRPr lang="en-US" dirty="0"/>
        </a:p>
      </dgm:t>
    </dgm:pt>
    <dgm:pt modelId="{F4343689-54B5-401E-89F7-0186E6643E81}" type="parTrans" cxnId="{612DA7F8-4C01-472A-9275-6D770C7959C7}">
      <dgm:prSet/>
      <dgm:spPr/>
      <dgm:t>
        <a:bodyPr/>
        <a:lstStyle/>
        <a:p>
          <a:pPr algn="ctr"/>
          <a:endParaRPr lang="en-US"/>
        </a:p>
      </dgm:t>
    </dgm:pt>
    <dgm:pt modelId="{57E4619A-1DE7-4860-9C31-B12F92328AD3}" type="sibTrans" cxnId="{612DA7F8-4C01-472A-9275-6D770C7959C7}">
      <dgm:prSet/>
      <dgm:spPr/>
      <dgm:t>
        <a:bodyPr/>
        <a:lstStyle/>
        <a:p>
          <a:pPr algn="ctr"/>
          <a:endParaRPr lang="en-US"/>
        </a:p>
      </dgm:t>
    </dgm:pt>
    <dgm:pt modelId="{85E8A90A-BD31-4B88-BB05-AEC01C6197D8}" type="pres">
      <dgm:prSet presAssocID="{6DEB8DB7-BBDA-44D7-84F8-C9793B2B8066}" presName="outerComposite" presStyleCnt="0">
        <dgm:presLayoutVars>
          <dgm:chMax val="5"/>
          <dgm:dir/>
          <dgm:resizeHandles val="exact"/>
        </dgm:presLayoutVars>
      </dgm:prSet>
      <dgm:spPr/>
      <dgm:t>
        <a:bodyPr/>
        <a:lstStyle/>
        <a:p>
          <a:endParaRPr lang="en-US"/>
        </a:p>
      </dgm:t>
    </dgm:pt>
    <dgm:pt modelId="{1A5B5B59-EBE9-43A5-8972-35B953CE6851}" type="pres">
      <dgm:prSet presAssocID="{6DEB8DB7-BBDA-44D7-84F8-C9793B2B8066}" presName="dummyMaxCanvas" presStyleCnt="0">
        <dgm:presLayoutVars/>
      </dgm:prSet>
      <dgm:spPr/>
      <dgm:t>
        <a:bodyPr/>
        <a:lstStyle/>
        <a:p>
          <a:endParaRPr lang="en-US"/>
        </a:p>
      </dgm:t>
    </dgm:pt>
    <dgm:pt modelId="{CC6403E0-6782-4E7C-9FE2-08D1DD93F054}" type="pres">
      <dgm:prSet presAssocID="{6DEB8DB7-BBDA-44D7-84F8-C9793B2B8066}" presName="FourNodes_1" presStyleLbl="node1" presStyleIdx="0" presStyleCnt="4">
        <dgm:presLayoutVars>
          <dgm:bulletEnabled val="1"/>
        </dgm:presLayoutVars>
      </dgm:prSet>
      <dgm:spPr/>
      <dgm:t>
        <a:bodyPr/>
        <a:lstStyle/>
        <a:p>
          <a:endParaRPr lang="en-US"/>
        </a:p>
      </dgm:t>
    </dgm:pt>
    <dgm:pt modelId="{2855B22C-ED2E-4D0D-B4F1-E5B9CE561AA9}" type="pres">
      <dgm:prSet presAssocID="{6DEB8DB7-BBDA-44D7-84F8-C9793B2B8066}" presName="FourNodes_2" presStyleLbl="node1" presStyleIdx="1" presStyleCnt="4">
        <dgm:presLayoutVars>
          <dgm:bulletEnabled val="1"/>
        </dgm:presLayoutVars>
      </dgm:prSet>
      <dgm:spPr/>
      <dgm:t>
        <a:bodyPr/>
        <a:lstStyle/>
        <a:p>
          <a:endParaRPr lang="en-US"/>
        </a:p>
      </dgm:t>
    </dgm:pt>
    <dgm:pt modelId="{6B27B2F1-A467-4132-A081-72541B1CCED8}" type="pres">
      <dgm:prSet presAssocID="{6DEB8DB7-BBDA-44D7-84F8-C9793B2B8066}" presName="FourNodes_3" presStyleLbl="node1" presStyleIdx="2" presStyleCnt="4">
        <dgm:presLayoutVars>
          <dgm:bulletEnabled val="1"/>
        </dgm:presLayoutVars>
      </dgm:prSet>
      <dgm:spPr/>
      <dgm:t>
        <a:bodyPr/>
        <a:lstStyle/>
        <a:p>
          <a:endParaRPr lang="en-US"/>
        </a:p>
      </dgm:t>
    </dgm:pt>
    <dgm:pt modelId="{7C67152C-B110-4277-A526-BBAA5975E12E}" type="pres">
      <dgm:prSet presAssocID="{6DEB8DB7-BBDA-44D7-84F8-C9793B2B8066}" presName="FourNodes_4" presStyleLbl="node1" presStyleIdx="3" presStyleCnt="4">
        <dgm:presLayoutVars>
          <dgm:bulletEnabled val="1"/>
        </dgm:presLayoutVars>
      </dgm:prSet>
      <dgm:spPr/>
      <dgm:t>
        <a:bodyPr/>
        <a:lstStyle/>
        <a:p>
          <a:endParaRPr lang="en-US"/>
        </a:p>
      </dgm:t>
    </dgm:pt>
    <dgm:pt modelId="{F9A4D30D-8DBF-4093-9F71-DC46F78872B2}" type="pres">
      <dgm:prSet presAssocID="{6DEB8DB7-BBDA-44D7-84F8-C9793B2B8066}" presName="FourConn_1-2" presStyleLbl="fgAccFollowNode1" presStyleIdx="0" presStyleCnt="3">
        <dgm:presLayoutVars>
          <dgm:bulletEnabled val="1"/>
        </dgm:presLayoutVars>
      </dgm:prSet>
      <dgm:spPr/>
      <dgm:t>
        <a:bodyPr/>
        <a:lstStyle/>
        <a:p>
          <a:endParaRPr lang="en-US"/>
        </a:p>
      </dgm:t>
    </dgm:pt>
    <dgm:pt modelId="{018FDE8E-BCD3-42D7-9F20-FBED4AEC6304}" type="pres">
      <dgm:prSet presAssocID="{6DEB8DB7-BBDA-44D7-84F8-C9793B2B8066}" presName="FourConn_2-3" presStyleLbl="fgAccFollowNode1" presStyleIdx="1" presStyleCnt="3">
        <dgm:presLayoutVars>
          <dgm:bulletEnabled val="1"/>
        </dgm:presLayoutVars>
      </dgm:prSet>
      <dgm:spPr/>
      <dgm:t>
        <a:bodyPr/>
        <a:lstStyle/>
        <a:p>
          <a:endParaRPr lang="en-US"/>
        </a:p>
      </dgm:t>
    </dgm:pt>
    <dgm:pt modelId="{4F92B371-EB62-4FB6-B712-D62F35A4082E}" type="pres">
      <dgm:prSet presAssocID="{6DEB8DB7-BBDA-44D7-84F8-C9793B2B8066}" presName="FourConn_3-4" presStyleLbl="fgAccFollowNode1" presStyleIdx="2" presStyleCnt="3">
        <dgm:presLayoutVars>
          <dgm:bulletEnabled val="1"/>
        </dgm:presLayoutVars>
      </dgm:prSet>
      <dgm:spPr/>
      <dgm:t>
        <a:bodyPr/>
        <a:lstStyle/>
        <a:p>
          <a:endParaRPr lang="en-US"/>
        </a:p>
      </dgm:t>
    </dgm:pt>
    <dgm:pt modelId="{C456396A-7D90-47DB-8993-A083755F0999}" type="pres">
      <dgm:prSet presAssocID="{6DEB8DB7-BBDA-44D7-84F8-C9793B2B8066}" presName="FourNodes_1_text" presStyleLbl="node1" presStyleIdx="3" presStyleCnt="4">
        <dgm:presLayoutVars>
          <dgm:bulletEnabled val="1"/>
        </dgm:presLayoutVars>
      </dgm:prSet>
      <dgm:spPr/>
      <dgm:t>
        <a:bodyPr/>
        <a:lstStyle/>
        <a:p>
          <a:endParaRPr lang="en-US"/>
        </a:p>
      </dgm:t>
    </dgm:pt>
    <dgm:pt modelId="{0EF16069-3BA5-4C75-9C11-3E28EB4F0572}" type="pres">
      <dgm:prSet presAssocID="{6DEB8DB7-BBDA-44D7-84F8-C9793B2B8066}" presName="FourNodes_2_text" presStyleLbl="node1" presStyleIdx="3" presStyleCnt="4">
        <dgm:presLayoutVars>
          <dgm:bulletEnabled val="1"/>
        </dgm:presLayoutVars>
      </dgm:prSet>
      <dgm:spPr/>
      <dgm:t>
        <a:bodyPr/>
        <a:lstStyle/>
        <a:p>
          <a:endParaRPr lang="en-US"/>
        </a:p>
      </dgm:t>
    </dgm:pt>
    <dgm:pt modelId="{3EB07DC1-5A01-4251-A1B2-88585C6AE31E}" type="pres">
      <dgm:prSet presAssocID="{6DEB8DB7-BBDA-44D7-84F8-C9793B2B8066}" presName="FourNodes_3_text" presStyleLbl="node1" presStyleIdx="3" presStyleCnt="4">
        <dgm:presLayoutVars>
          <dgm:bulletEnabled val="1"/>
        </dgm:presLayoutVars>
      </dgm:prSet>
      <dgm:spPr/>
      <dgm:t>
        <a:bodyPr/>
        <a:lstStyle/>
        <a:p>
          <a:endParaRPr lang="en-US"/>
        </a:p>
      </dgm:t>
    </dgm:pt>
    <dgm:pt modelId="{AC045398-A8A7-4F87-B442-53124FD98034}" type="pres">
      <dgm:prSet presAssocID="{6DEB8DB7-BBDA-44D7-84F8-C9793B2B8066}" presName="FourNodes_4_text" presStyleLbl="node1" presStyleIdx="3" presStyleCnt="4">
        <dgm:presLayoutVars>
          <dgm:bulletEnabled val="1"/>
        </dgm:presLayoutVars>
      </dgm:prSet>
      <dgm:spPr/>
      <dgm:t>
        <a:bodyPr/>
        <a:lstStyle/>
        <a:p>
          <a:endParaRPr lang="en-US"/>
        </a:p>
      </dgm:t>
    </dgm:pt>
  </dgm:ptLst>
  <dgm:cxnLst>
    <dgm:cxn modelId="{3F91E272-C632-4609-AB9A-3D00CF054794}" srcId="{6DEB8DB7-BBDA-44D7-84F8-C9793B2B8066}" destId="{6A6212F8-3A4B-44B8-AB89-E9C5247226C7}" srcOrd="0" destOrd="0" parTransId="{8D0A9122-506C-42FF-AB79-E0998A3BB9FD}" sibTransId="{9CCF6DE9-DFA8-4DD7-BE70-4B8CAB384C8E}"/>
    <dgm:cxn modelId="{43E88BB0-4520-4814-BC7C-2C1D96C4CDD7}" type="presOf" srcId="{7E5EDF73-3300-45E8-B991-41C1AEA23084}" destId="{2855B22C-ED2E-4D0D-B4F1-E5B9CE561AA9}" srcOrd="0" destOrd="0" presId="urn:microsoft.com/office/officeart/2005/8/layout/vProcess5"/>
    <dgm:cxn modelId="{DC23D73F-8018-46AA-BA32-91E0422474BA}" type="presOf" srcId="{6DEB8DB7-BBDA-44D7-84F8-C9793B2B8066}" destId="{85E8A90A-BD31-4B88-BB05-AEC01C6197D8}" srcOrd="0" destOrd="0" presId="urn:microsoft.com/office/officeart/2005/8/layout/vProcess5"/>
    <dgm:cxn modelId="{7DC28F39-CF57-4A70-8E0F-25B7B0D23628}" srcId="{6DEB8DB7-BBDA-44D7-84F8-C9793B2B8066}" destId="{7E5EDF73-3300-45E8-B991-41C1AEA23084}" srcOrd="1" destOrd="0" parTransId="{EE58BE38-60C7-4526-AF6F-1FBDDD5D4A42}" sibTransId="{9BDE281E-A626-45B3-86AB-1938F8C72972}"/>
    <dgm:cxn modelId="{59AABD9C-5B58-43E3-8438-F95DE3489D65}" type="presOf" srcId="{E541F41F-0662-4F00-B877-CA0CD4732954}" destId="{6B27B2F1-A467-4132-A081-72541B1CCED8}" srcOrd="0" destOrd="0" presId="urn:microsoft.com/office/officeart/2005/8/layout/vProcess5"/>
    <dgm:cxn modelId="{612DA7F8-4C01-472A-9275-6D770C7959C7}" srcId="{6DEB8DB7-BBDA-44D7-84F8-C9793B2B8066}" destId="{A17DF415-0E9E-4E47-9FD7-08A3670C168F}" srcOrd="3" destOrd="0" parTransId="{F4343689-54B5-401E-89F7-0186E6643E81}" sibTransId="{57E4619A-1DE7-4860-9C31-B12F92328AD3}"/>
    <dgm:cxn modelId="{4C021266-8DD0-4023-B175-69148ED40017}" type="presOf" srcId="{A17DF415-0E9E-4E47-9FD7-08A3670C168F}" destId="{7C67152C-B110-4277-A526-BBAA5975E12E}" srcOrd="0" destOrd="0" presId="urn:microsoft.com/office/officeart/2005/8/layout/vProcess5"/>
    <dgm:cxn modelId="{4777FE68-A960-4738-8EF2-C9DC93DBFD24}" type="presOf" srcId="{6A6212F8-3A4B-44B8-AB89-E9C5247226C7}" destId="{C456396A-7D90-47DB-8993-A083755F0999}" srcOrd="1" destOrd="0" presId="urn:microsoft.com/office/officeart/2005/8/layout/vProcess5"/>
    <dgm:cxn modelId="{2D2F8D28-0335-4EC1-B10A-0B471004D3B1}" type="presOf" srcId="{9CCF6DE9-DFA8-4DD7-BE70-4B8CAB384C8E}" destId="{F9A4D30D-8DBF-4093-9F71-DC46F78872B2}" srcOrd="0" destOrd="0" presId="urn:microsoft.com/office/officeart/2005/8/layout/vProcess5"/>
    <dgm:cxn modelId="{31C749DB-CD9F-41BE-B50A-47A817907105}" type="presOf" srcId="{9BDE281E-A626-45B3-86AB-1938F8C72972}" destId="{018FDE8E-BCD3-42D7-9F20-FBED4AEC6304}" srcOrd="0" destOrd="0" presId="urn:microsoft.com/office/officeart/2005/8/layout/vProcess5"/>
    <dgm:cxn modelId="{0A7F99E9-29AB-4D4E-A7CB-84AF1085607F}" type="presOf" srcId="{E541F41F-0662-4F00-B877-CA0CD4732954}" destId="{3EB07DC1-5A01-4251-A1B2-88585C6AE31E}" srcOrd="1" destOrd="0" presId="urn:microsoft.com/office/officeart/2005/8/layout/vProcess5"/>
    <dgm:cxn modelId="{2C7C229E-3C32-44B4-9D53-06DE642765AD}" type="presOf" srcId="{6A6212F8-3A4B-44B8-AB89-E9C5247226C7}" destId="{CC6403E0-6782-4E7C-9FE2-08D1DD93F054}" srcOrd="0" destOrd="0" presId="urn:microsoft.com/office/officeart/2005/8/layout/vProcess5"/>
    <dgm:cxn modelId="{CE725EDE-60E5-4CCD-AED0-2D253DA218D0}" srcId="{6DEB8DB7-BBDA-44D7-84F8-C9793B2B8066}" destId="{E541F41F-0662-4F00-B877-CA0CD4732954}" srcOrd="2" destOrd="0" parTransId="{20286F9E-9203-4563-BFB5-462940D616CC}" sibTransId="{07A0666C-94A1-4B55-B5BC-BB5F91700521}"/>
    <dgm:cxn modelId="{5227624A-C15E-4177-8A5D-9E8A8AAE3766}" type="presOf" srcId="{07A0666C-94A1-4B55-B5BC-BB5F91700521}" destId="{4F92B371-EB62-4FB6-B712-D62F35A4082E}" srcOrd="0" destOrd="0" presId="urn:microsoft.com/office/officeart/2005/8/layout/vProcess5"/>
    <dgm:cxn modelId="{934EBA9F-CC8F-446D-B4E6-F60E6932C92B}" type="presOf" srcId="{A17DF415-0E9E-4E47-9FD7-08A3670C168F}" destId="{AC045398-A8A7-4F87-B442-53124FD98034}" srcOrd="1" destOrd="0" presId="urn:microsoft.com/office/officeart/2005/8/layout/vProcess5"/>
    <dgm:cxn modelId="{C56C3E3F-129F-458A-AB0B-EC0D5FEB7239}" type="presOf" srcId="{7E5EDF73-3300-45E8-B991-41C1AEA23084}" destId="{0EF16069-3BA5-4C75-9C11-3E28EB4F0572}" srcOrd="1" destOrd="0" presId="urn:microsoft.com/office/officeart/2005/8/layout/vProcess5"/>
    <dgm:cxn modelId="{053DC1D4-5821-4A22-97E3-8F7E51D53EC1}" type="presParOf" srcId="{85E8A90A-BD31-4B88-BB05-AEC01C6197D8}" destId="{1A5B5B59-EBE9-43A5-8972-35B953CE6851}" srcOrd="0" destOrd="0" presId="urn:microsoft.com/office/officeart/2005/8/layout/vProcess5"/>
    <dgm:cxn modelId="{9C65DB57-C4C6-4ADB-AD57-54E4D92D297B}" type="presParOf" srcId="{85E8A90A-BD31-4B88-BB05-AEC01C6197D8}" destId="{CC6403E0-6782-4E7C-9FE2-08D1DD93F054}" srcOrd="1" destOrd="0" presId="urn:microsoft.com/office/officeart/2005/8/layout/vProcess5"/>
    <dgm:cxn modelId="{B16FE43C-E8E8-46D6-9FE4-770370B8E659}" type="presParOf" srcId="{85E8A90A-BD31-4B88-BB05-AEC01C6197D8}" destId="{2855B22C-ED2E-4D0D-B4F1-E5B9CE561AA9}" srcOrd="2" destOrd="0" presId="urn:microsoft.com/office/officeart/2005/8/layout/vProcess5"/>
    <dgm:cxn modelId="{F782F934-4657-4A59-8FC0-EEA5017FAFBD}" type="presParOf" srcId="{85E8A90A-BD31-4B88-BB05-AEC01C6197D8}" destId="{6B27B2F1-A467-4132-A081-72541B1CCED8}" srcOrd="3" destOrd="0" presId="urn:microsoft.com/office/officeart/2005/8/layout/vProcess5"/>
    <dgm:cxn modelId="{6A85F799-731E-47EE-84A4-4E4A28F7B6B4}" type="presParOf" srcId="{85E8A90A-BD31-4B88-BB05-AEC01C6197D8}" destId="{7C67152C-B110-4277-A526-BBAA5975E12E}" srcOrd="4" destOrd="0" presId="urn:microsoft.com/office/officeart/2005/8/layout/vProcess5"/>
    <dgm:cxn modelId="{CCB85F06-E597-4AB4-B397-8F144C077D61}" type="presParOf" srcId="{85E8A90A-BD31-4B88-BB05-AEC01C6197D8}" destId="{F9A4D30D-8DBF-4093-9F71-DC46F78872B2}" srcOrd="5" destOrd="0" presId="urn:microsoft.com/office/officeart/2005/8/layout/vProcess5"/>
    <dgm:cxn modelId="{8F20C710-2B60-46C4-8F91-07074B09AD37}" type="presParOf" srcId="{85E8A90A-BD31-4B88-BB05-AEC01C6197D8}" destId="{018FDE8E-BCD3-42D7-9F20-FBED4AEC6304}" srcOrd="6" destOrd="0" presId="urn:microsoft.com/office/officeart/2005/8/layout/vProcess5"/>
    <dgm:cxn modelId="{574E57C3-CDED-4750-A1D3-A9748E112C8F}" type="presParOf" srcId="{85E8A90A-BD31-4B88-BB05-AEC01C6197D8}" destId="{4F92B371-EB62-4FB6-B712-D62F35A4082E}" srcOrd="7" destOrd="0" presId="urn:microsoft.com/office/officeart/2005/8/layout/vProcess5"/>
    <dgm:cxn modelId="{D109F806-6AAD-4350-9D83-5956F5B6848F}" type="presParOf" srcId="{85E8A90A-BD31-4B88-BB05-AEC01C6197D8}" destId="{C456396A-7D90-47DB-8993-A083755F0999}" srcOrd="8" destOrd="0" presId="urn:microsoft.com/office/officeart/2005/8/layout/vProcess5"/>
    <dgm:cxn modelId="{2B84D729-9A68-4B03-894E-C8FF9938C626}" type="presParOf" srcId="{85E8A90A-BD31-4B88-BB05-AEC01C6197D8}" destId="{0EF16069-3BA5-4C75-9C11-3E28EB4F0572}" srcOrd="9" destOrd="0" presId="urn:microsoft.com/office/officeart/2005/8/layout/vProcess5"/>
    <dgm:cxn modelId="{E2306FE1-7B1B-4877-8A86-AD2F4DD5ECE6}" type="presParOf" srcId="{85E8A90A-BD31-4B88-BB05-AEC01C6197D8}" destId="{3EB07DC1-5A01-4251-A1B2-88585C6AE31E}" srcOrd="10" destOrd="0" presId="urn:microsoft.com/office/officeart/2005/8/layout/vProcess5"/>
    <dgm:cxn modelId="{A9E55C99-6E48-4A48-9C54-AEDE06840DE3}" type="presParOf" srcId="{85E8A90A-BD31-4B88-BB05-AEC01C6197D8}" destId="{AC045398-A8A7-4F87-B442-53124FD98034}" srcOrd="11"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08C64FF-134F-4D67-B4F7-32947C406F19}" type="doc">
      <dgm:prSet loTypeId="urn:microsoft.com/office/officeart/2005/8/layout/hierarchy3" loCatId="relationship" qsTypeId="urn:microsoft.com/office/officeart/2005/8/quickstyle/simple1" qsCatId="simple" csTypeId="urn:microsoft.com/office/officeart/2005/8/colors/accent4_3" csCatId="accent4" phldr="1"/>
      <dgm:spPr/>
      <dgm:t>
        <a:bodyPr/>
        <a:lstStyle/>
        <a:p>
          <a:endParaRPr lang="en-US"/>
        </a:p>
      </dgm:t>
    </dgm:pt>
    <dgm:pt modelId="{F02A7DAE-B7B3-4156-8E23-15E497995C3A}">
      <dgm:prSet phldrT="[Text]" custT="1"/>
      <dgm:spPr/>
      <dgm:t>
        <a:bodyPr/>
        <a:lstStyle/>
        <a:p>
          <a:r>
            <a:rPr lang="en-US" sz="1400" dirty="0" err="1" smtClean="0">
              <a:latin typeface="Times New Roman" pitchFamily="18" charset="0"/>
              <a:cs typeface="Times New Roman" pitchFamily="18" charset="0"/>
            </a:rPr>
            <a:t>Amastigote</a:t>
          </a:r>
          <a:r>
            <a:rPr lang="en-US" sz="1400" dirty="0" smtClean="0">
              <a:latin typeface="Times New Roman" pitchFamily="18" charset="0"/>
              <a:cs typeface="Times New Roman" pitchFamily="18" charset="0"/>
            </a:rPr>
            <a:t> form</a:t>
          </a:r>
          <a:endParaRPr lang="en-US" sz="1400" dirty="0">
            <a:latin typeface="Times New Roman" pitchFamily="18" charset="0"/>
            <a:cs typeface="Times New Roman" pitchFamily="18" charset="0"/>
          </a:endParaRPr>
        </a:p>
      </dgm:t>
    </dgm:pt>
    <dgm:pt modelId="{16BE50E5-E536-4C84-AE8C-1707DE48644A}" type="parTrans" cxnId="{4E9844C2-B113-40CF-9E13-39140BED62B9}">
      <dgm:prSet/>
      <dgm:spPr/>
      <dgm:t>
        <a:bodyPr/>
        <a:lstStyle/>
        <a:p>
          <a:endParaRPr lang="en-US"/>
        </a:p>
      </dgm:t>
    </dgm:pt>
    <dgm:pt modelId="{F467CEED-D465-4B78-95CB-132BD4F2567D}" type="sibTrans" cxnId="{4E9844C2-B113-40CF-9E13-39140BED62B9}">
      <dgm:prSet/>
      <dgm:spPr/>
      <dgm:t>
        <a:bodyPr/>
        <a:lstStyle/>
        <a:p>
          <a:endParaRPr lang="en-US"/>
        </a:p>
      </dgm:t>
    </dgm:pt>
    <dgm:pt modelId="{8C9E0899-5059-443B-8D6B-6D74ABE18F97}">
      <dgm:prSet phldrT="[Text]" custT="1"/>
      <dgm:spPr/>
      <dgm:t>
        <a:bodyPr/>
        <a:lstStyle/>
        <a:p>
          <a:r>
            <a:rPr lang="en-US" sz="1400" dirty="0" smtClean="0">
              <a:latin typeface="Times New Roman" pitchFamily="18" charset="0"/>
              <a:cs typeface="Times New Roman" pitchFamily="18" charset="0"/>
            </a:rPr>
            <a:t>Poor developed of mitochondria </a:t>
          </a:r>
          <a:endParaRPr lang="en-US" sz="1400" dirty="0">
            <a:latin typeface="Times New Roman" pitchFamily="18" charset="0"/>
            <a:cs typeface="Times New Roman" pitchFamily="18" charset="0"/>
          </a:endParaRPr>
        </a:p>
      </dgm:t>
    </dgm:pt>
    <dgm:pt modelId="{104230D8-5CBC-415F-A258-D336365274BD}" type="parTrans" cxnId="{D5790093-6632-4D13-BFEA-29A71B1193CA}">
      <dgm:prSet/>
      <dgm:spPr/>
      <dgm:t>
        <a:bodyPr/>
        <a:lstStyle/>
        <a:p>
          <a:endParaRPr lang="en-US" sz="1400">
            <a:latin typeface="Times New Roman" pitchFamily="18" charset="0"/>
            <a:cs typeface="Times New Roman" pitchFamily="18" charset="0"/>
          </a:endParaRPr>
        </a:p>
      </dgm:t>
    </dgm:pt>
    <dgm:pt modelId="{30F4C2DA-9820-41B9-9537-8CBF56F3582A}" type="sibTrans" cxnId="{D5790093-6632-4D13-BFEA-29A71B1193CA}">
      <dgm:prSet/>
      <dgm:spPr/>
      <dgm:t>
        <a:bodyPr/>
        <a:lstStyle/>
        <a:p>
          <a:endParaRPr lang="en-US"/>
        </a:p>
      </dgm:t>
    </dgm:pt>
    <dgm:pt modelId="{058B5C4C-C9F8-4472-B2ED-6BF7C170D4D1}">
      <dgm:prSet phldrT="[Text]" custT="1"/>
      <dgm:spPr/>
      <dgm:t>
        <a:bodyPr/>
        <a:lstStyle/>
        <a:p>
          <a:pPr rtl="0"/>
          <a:r>
            <a:rPr lang="en-US" sz="1400" dirty="0" smtClean="0">
              <a:latin typeface="Times New Roman" pitchFamily="18" charset="0"/>
              <a:cs typeface="Times New Roman" pitchFamily="18" charset="0"/>
            </a:rPr>
            <a:t>neither cytochrome system nor functional Krebs cycle.</a:t>
          </a:r>
          <a:endParaRPr lang="en-US" sz="1400" dirty="0">
            <a:latin typeface="Times New Roman" pitchFamily="18" charset="0"/>
            <a:cs typeface="Times New Roman" pitchFamily="18" charset="0"/>
          </a:endParaRPr>
        </a:p>
      </dgm:t>
    </dgm:pt>
    <dgm:pt modelId="{C51BB79A-5538-4A85-831D-036037A4BF0F}" type="parTrans" cxnId="{9ECF21F6-AE24-4CC1-A09C-5339B58FCE07}">
      <dgm:prSet/>
      <dgm:spPr/>
      <dgm:t>
        <a:bodyPr/>
        <a:lstStyle/>
        <a:p>
          <a:endParaRPr lang="en-US" sz="1400">
            <a:latin typeface="Times New Roman" pitchFamily="18" charset="0"/>
            <a:cs typeface="Times New Roman" pitchFamily="18" charset="0"/>
          </a:endParaRPr>
        </a:p>
      </dgm:t>
    </dgm:pt>
    <dgm:pt modelId="{8F8120E2-4873-4CEF-AA91-99857AEF2799}" type="sibTrans" cxnId="{9ECF21F6-AE24-4CC1-A09C-5339B58FCE07}">
      <dgm:prSet/>
      <dgm:spPr/>
      <dgm:t>
        <a:bodyPr/>
        <a:lstStyle/>
        <a:p>
          <a:endParaRPr lang="en-US"/>
        </a:p>
      </dgm:t>
    </dgm:pt>
    <dgm:pt modelId="{0029760D-2591-4380-92FC-1C044CAC5BDA}">
      <dgm:prSet phldrT="[Text]" custT="1"/>
      <dgm:spPr/>
      <dgm:t>
        <a:bodyPr/>
        <a:lstStyle/>
        <a:p>
          <a:r>
            <a:rPr lang="en-US" sz="1400" dirty="0" smtClean="0">
              <a:latin typeface="Times New Roman" pitchFamily="18" charset="0"/>
              <a:cs typeface="Times New Roman" pitchFamily="18" charset="0"/>
            </a:rPr>
            <a:t>Well developed mitochondrion </a:t>
          </a:r>
          <a:endParaRPr lang="en-US" sz="1400" dirty="0">
            <a:latin typeface="Times New Roman" pitchFamily="18" charset="0"/>
            <a:cs typeface="Times New Roman" pitchFamily="18" charset="0"/>
          </a:endParaRPr>
        </a:p>
      </dgm:t>
    </dgm:pt>
    <dgm:pt modelId="{DB0783C2-C7D5-4720-AED0-339B3E7C3EC6}" type="parTrans" cxnId="{B2A32772-9CE7-4DEA-9138-5E977DB1BA50}">
      <dgm:prSet/>
      <dgm:spPr/>
      <dgm:t>
        <a:bodyPr/>
        <a:lstStyle/>
        <a:p>
          <a:endParaRPr lang="en-US" sz="1400">
            <a:latin typeface="Times New Roman" pitchFamily="18" charset="0"/>
            <a:cs typeface="Times New Roman" pitchFamily="18" charset="0"/>
          </a:endParaRPr>
        </a:p>
      </dgm:t>
    </dgm:pt>
    <dgm:pt modelId="{1E69B972-7DCB-4374-8B44-58EE9000E73F}" type="sibTrans" cxnId="{B2A32772-9CE7-4DEA-9138-5E977DB1BA50}">
      <dgm:prSet/>
      <dgm:spPr/>
      <dgm:t>
        <a:bodyPr/>
        <a:lstStyle/>
        <a:p>
          <a:endParaRPr lang="en-US"/>
        </a:p>
      </dgm:t>
    </dgm:pt>
    <dgm:pt modelId="{E43E3768-9CB6-4ECD-AD04-9B519FB6D1B3}">
      <dgm:prSet phldrT="[Text]" custT="1"/>
      <dgm:spPr/>
      <dgm:t>
        <a:bodyPr/>
        <a:lstStyle/>
        <a:p>
          <a:r>
            <a:rPr lang="en-US" sz="1400" dirty="0" smtClean="0">
              <a:latin typeface="Times New Roman" pitchFamily="18" charset="0"/>
              <a:cs typeface="Times New Roman" pitchFamily="18" charset="0"/>
            </a:rPr>
            <a:t>developed functionally &amp; morphologically  an active cytochrome system &amp; a functional Krebs cycle </a:t>
          </a:r>
          <a:endParaRPr lang="en-US" sz="1400" dirty="0">
            <a:latin typeface="Times New Roman" pitchFamily="18" charset="0"/>
            <a:cs typeface="Times New Roman" pitchFamily="18" charset="0"/>
          </a:endParaRPr>
        </a:p>
      </dgm:t>
    </dgm:pt>
    <dgm:pt modelId="{43AA6804-C755-4CF4-919A-6294E992A15B}" type="parTrans" cxnId="{70A10FB4-EB71-4413-B99C-B3CF15349329}">
      <dgm:prSet/>
      <dgm:spPr/>
      <dgm:t>
        <a:bodyPr/>
        <a:lstStyle/>
        <a:p>
          <a:endParaRPr lang="en-US" sz="1400">
            <a:latin typeface="Times New Roman" pitchFamily="18" charset="0"/>
            <a:cs typeface="Times New Roman" pitchFamily="18" charset="0"/>
          </a:endParaRPr>
        </a:p>
      </dgm:t>
    </dgm:pt>
    <dgm:pt modelId="{FB25415D-ED55-4007-89EA-D3ABC812F819}" type="sibTrans" cxnId="{70A10FB4-EB71-4413-B99C-B3CF15349329}">
      <dgm:prSet/>
      <dgm:spPr/>
      <dgm:t>
        <a:bodyPr/>
        <a:lstStyle/>
        <a:p>
          <a:endParaRPr lang="en-US"/>
        </a:p>
      </dgm:t>
    </dgm:pt>
    <dgm:pt modelId="{701A48EC-7F1B-444D-B107-F2F427C13702}">
      <dgm:prSet custT="1"/>
      <dgm:spPr/>
      <dgm:t>
        <a:bodyPr/>
        <a:lstStyle/>
        <a:p>
          <a:r>
            <a:rPr lang="en-US" sz="1400" dirty="0" smtClean="0">
              <a:latin typeface="Times New Roman" pitchFamily="18" charset="0"/>
              <a:cs typeface="Times New Roman" pitchFamily="18" charset="0"/>
            </a:rPr>
            <a:t>process carbohydrates incompletely by anaerobic metabolism by substrate level phosphorylation)</a:t>
          </a:r>
          <a:endParaRPr lang="en-US" sz="1400" dirty="0">
            <a:latin typeface="Times New Roman" pitchFamily="18" charset="0"/>
            <a:cs typeface="Times New Roman" pitchFamily="18" charset="0"/>
          </a:endParaRPr>
        </a:p>
      </dgm:t>
    </dgm:pt>
    <dgm:pt modelId="{275FA8C8-F42A-4300-8827-C73505217A2D}" type="parTrans" cxnId="{138AA153-07AB-4462-B418-18C74ABBB76B}">
      <dgm:prSet/>
      <dgm:spPr/>
      <dgm:t>
        <a:bodyPr/>
        <a:lstStyle/>
        <a:p>
          <a:endParaRPr lang="en-US" sz="1400">
            <a:latin typeface="Times New Roman" pitchFamily="18" charset="0"/>
            <a:cs typeface="Times New Roman" pitchFamily="18" charset="0"/>
          </a:endParaRPr>
        </a:p>
      </dgm:t>
    </dgm:pt>
    <dgm:pt modelId="{6D63DA35-889F-4876-95DB-3EF02FC8DADC}" type="sibTrans" cxnId="{138AA153-07AB-4462-B418-18C74ABBB76B}">
      <dgm:prSet/>
      <dgm:spPr/>
      <dgm:t>
        <a:bodyPr/>
        <a:lstStyle/>
        <a:p>
          <a:endParaRPr lang="en-US"/>
        </a:p>
      </dgm:t>
    </dgm:pt>
    <dgm:pt modelId="{A2C60084-9175-4F4A-BD52-815E52255C87}">
      <dgm:prSet custT="1"/>
      <dgm:spPr/>
      <dgm:t>
        <a:bodyPr/>
        <a:lstStyle/>
        <a:p>
          <a:r>
            <a:rPr lang="en-US" sz="1400" dirty="0" smtClean="0">
              <a:latin typeface="Times New Roman" pitchFamily="18" charset="0"/>
              <a:cs typeface="Times New Roman" pitchFamily="18" charset="0"/>
            </a:rPr>
            <a:t>occur in </a:t>
          </a:r>
          <a:r>
            <a:rPr lang="en-US" sz="1400" dirty="0" err="1" smtClean="0">
              <a:latin typeface="Times New Roman" pitchFamily="18" charset="0"/>
              <a:cs typeface="Times New Roman" pitchFamily="18" charset="0"/>
            </a:rPr>
            <a:t>glycosomes</a:t>
          </a:r>
          <a:r>
            <a:rPr lang="en-US" sz="1400" dirty="0" smtClean="0">
              <a:latin typeface="Times New Roman" pitchFamily="18" charset="0"/>
              <a:cs typeface="Times New Roman" pitchFamily="18" charset="0"/>
            </a:rPr>
            <a:t> and cytosol </a:t>
          </a:r>
          <a:endParaRPr lang="en-US" sz="1400" dirty="0">
            <a:latin typeface="Times New Roman" pitchFamily="18" charset="0"/>
            <a:cs typeface="Times New Roman" pitchFamily="18" charset="0"/>
          </a:endParaRPr>
        </a:p>
      </dgm:t>
    </dgm:pt>
    <dgm:pt modelId="{849D3769-BD68-45C3-B97F-FE215D3F0B90}" type="parTrans" cxnId="{B41F306C-DC0A-4922-82F3-98E99EDA85CC}">
      <dgm:prSet/>
      <dgm:spPr/>
      <dgm:t>
        <a:bodyPr/>
        <a:lstStyle/>
        <a:p>
          <a:endParaRPr lang="en-US" sz="1400">
            <a:latin typeface="Times New Roman" pitchFamily="18" charset="0"/>
            <a:cs typeface="Times New Roman" pitchFamily="18" charset="0"/>
          </a:endParaRPr>
        </a:p>
      </dgm:t>
    </dgm:pt>
    <dgm:pt modelId="{37AB6FF9-FF16-463C-97DB-DF954BA2E3FD}" type="sibTrans" cxnId="{B41F306C-DC0A-4922-82F3-98E99EDA85CC}">
      <dgm:prSet/>
      <dgm:spPr/>
      <dgm:t>
        <a:bodyPr/>
        <a:lstStyle/>
        <a:p>
          <a:endParaRPr lang="en-US"/>
        </a:p>
      </dgm:t>
    </dgm:pt>
    <dgm:pt modelId="{DB58D239-2778-4DFF-9713-5484F47C4627}">
      <dgm:prSet custT="1"/>
      <dgm:spPr/>
      <dgm:t>
        <a:bodyPr/>
        <a:lstStyle/>
        <a:p>
          <a:pPr rtl="0"/>
          <a:r>
            <a:rPr lang="en-US" sz="1400" dirty="0" smtClean="0">
              <a:latin typeface="Times New Roman" pitchFamily="18" charset="0"/>
              <a:cs typeface="Times New Roman" pitchFamily="18" charset="0"/>
            </a:rPr>
            <a:t>producing</a:t>
          </a:r>
          <a:endParaRPr lang="en-US" sz="1400" dirty="0">
            <a:latin typeface="Times New Roman" pitchFamily="18" charset="0"/>
            <a:cs typeface="Times New Roman" pitchFamily="18" charset="0"/>
          </a:endParaRPr>
        </a:p>
      </dgm:t>
    </dgm:pt>
    <dgm:pt modelId="{17461FAE-1F30-492A-899D-1A02123E868B}" type="sibTrans" cxnId="{5DB53C9E-B558-4D2D-A91C-EC1E1B46684F}">
      <dgm:prSet/>
      <dgm:spPr/>
      <dgm:t>
        <a:bodyPr/>
        <a:lstStyle/>
        <a:p>
          <a:endParaRPr lang="en-US"/>
        </a:p>
      </dgm:t>
    </dgm:pt>
    <dgm:pt modelId="{35C3DFED-7262-4A54-988A-AEB7F35EDA0B}" type="parTrans" cxnId="{5DB53C9E-B558-4D2D-A91C-EC1E1B46684F}">
      <dgm:prSet/>
      <dgm:spPr/>
      <dgm:t>
        <a:bodyPr/>
        <a:lstStyle/>
        <a:p>
          <a:endParaRPr lang="en-US" sz="1400">
            <a:latin typeface="Times New Roman" pitchFamily="18" charset="0"/>
            <a:cs typeface="Times New Roman" pitchFamily="18" charset="0"/>
          </a:endParaRPr>
        </a:p>
      </dgm:t>
    </dgm:pt>
    <dgm:pt modelId="{F4AC5880-F464-4B06-9EAB-E518A4437CE8}">
      <dgm:prSet custT="1"/>
      <dgm:spPr/>
      <dgm:t>
        <a:bodyPr/>
        <a:lstStyle/>
        <a:p>
          <a:pPr rtl="0"/>
          <a:r>
            <a:rPr lang="en-US" sz="1400" dirty="0" smtClean="0">
              <a:latin typeface="Times New Roman" pitchFamily="18" charset="0"/>
              <a:cs typeface="Times New Roman" pitchFamily="18" charset="0"/>
              <a:sym typeface="Symbol"/>
            </a:rPr>
            <a:t></a:t>
          </a:r>
          <a:r>
            <a:rPr lang="en-US" sz="1400" dirty="0" smtClean="0">
              <a:latin typeface="Times New Roman" pitchFamily="18" charset="0"/>
              <a:cs typeface="Times New Roman" pitchFamily="18" charset="0"/>
            </a:rPr>
            <a:t> ATP</a:t>
          </a:r>
          <a:endParaRPr lang="en-US" sz="1400" dirty="0">
            <a:latin typeface="Times New Roman" pitchFamily="18" charset="0"/>
            <a:cs typeface="Times New Roman" pitchFamily="18" charset="0"/>
          </a:endParaRPr>
        </a:p>
      </dgm:t>
    </dgm:pt>
    <dgm:pt modelId="{29288A3A-9FDE-4207-BECD-BE4FCBCA9375}" type="parTrans" cxnId="{EF331562-3506-4954-9E02-649B45870BD0}">
      <dgm:prSet/>
      <dgm:spPr/>
      <dgm:t>
        <a:bodyPr/>
        <a:lstStyle/>
        <a:p>
          <a:endParaRPr lang="en-US"/>
        </a:p>
      </dgm:t>
    </dgm:pt>
    <dgm:pt modelId="{9467DB98-456A-48CE-9EA4-6C2A55945F9D}" type="sibTrans" cxnId="{EF331562-3506-4954-9E02-649B45870BD0}">
      <dgm:prSet/>
      <dgm:spPr/>
      <dgm:t>
        <a:bodyPr/>
        <a:lstStyle/>
        <a:p>
          <a:endParaRPr lang="en-US"/>
        </a:p>
      </dgm:t>
    </dgm:pt>
    <dgm:pt modelId="{E484B516-9870-4DC7-8EF9-4DFD0368BBB1}">
      <dgm:prSet custT="1"/>
      <dgm:spPr/>
      <dgm:t>
        <a:bodyPr/>
        <a:lstStyle/>
        <a:p>
          <a:r>
            <a:rPr lang="en-US" sz="1400" dirty="0" smtClean="0">
              <a:latin typeface="Times New Roman" pitchFamily="18" charset="0"/>
              <a:cs typeface="Times New Roman" pitchFamily="18" charset="0"/>
              <a:sym typeface="Symbol"/>
            </a:rPr>
            <a:t></a:t>
          </a:r>
          <a:r>
            <a:rPr lang="en-US" sz="1400" dirty="0" smtClean="0">
              <a:latin typeface="Times New Roman" pitchFamily="18" charset="0"/>
              <a:cs typeface="Times New Roman" pitchFamily="18" charset="0"/>
            </a:rPr>
            <a:t> Short chain organic acid O</a:t>
          </a:r>
          <a:r>
            <a:rPr lang="en-US" sz="1400" baseline="-25000" dirty="0" smtClean="0">
              <a:latin typeface="Times New Roman" pitchFamily="18" charset="0"/>
              <a:cs typeface="Times New Roman" pitchFamily="18" charset="0"/>
            </a:rPr>
            <a:t>2</a:t>
          </a:r>
          <a:endParaRPr lang="en-US" sz="1400">
            <a:latin typeface="Times New Roman" pitchFamily="18" charset="0"/>
            <a:cs typeface="Times New Roman" pitchFamily="18" charset="0"/>
          </a:endParaRPr>
        </a:p>
      </dgm:t>
    </dgm:pt>
    <dgm:pt modelId="{B748DCA4-7D34-4B31-BD48-2F2A1F75A27C}" type="parTrans" cxnId="{7B4182A8-1454-4E2C-B4F4-2BD38FD1B64A}">
      <dgm:prSet/>
      <dgm:spPr/>
      <dgm:t>
        <a:bodyPr/>
        <a:lstStyle/>
        <a:p>
          <a:endParaRPr lang="en-US"/>
        </a:p>
      </dgm:t>
    </dgm:pt>
    <dgm:pt modelId="{AE79C26E-8517-4932-8B76-8B2E45EF9E50}" type="sibTrans" cxnId="{7B4182A8-1454-4E2C-B4F4-2BD38FD1B64A}">
      <dgm:prSet/>
      <dgm:spPr/>
      <dgm:t>
        <a:bodyPr/>
        <a:lstStyle/>
        <a:p>
          <a:endParaRPr lang="en-US"/>
        </a:p>
      </dgm:t>
    </dgm:pt>
    <dgm:pt modelId="{BF0E44AE-A828-4417-A999-639A4619F1BE}">
      <dgm:prSet custT="1"/>
      <dgm:spPr/>
      <dgm:t>
        <a:bodyPr/>
        <a:lstStyle/>
        <a:p>
          <a:pPr rtl="0"/>
          <a:r>
            <a:rPr lang="en-US" sz="1400" dirty="0" err="1" smtClean="0">
              <a:latin typeface="Times New Roman" pitchFamily="18" charset="0"/>
              <a:cs typeface="Times New Roman" pitchFamily="18" charset="0"/>
            </a:rPr>
            <a:t>Promastigote</a:t>
          </a:r>
          <a:r>
            <a:rPr lang="en-US" sz="1400" dirty="0" smtClean="0">
              <a:latin typeface="Times New Roman" pitchFamily="18" charset="0"/>
              <a:cs typeface="Times New Roman" pitchFamily="18" charset="0"/>
            </a:rPr>
            <a:t> form</a:t>
          </a:r>
          <a:endParaRPr lang="en-US" sz="1400" dirty="0">
            <a:latin typeface="Times New Roman" pitchFamily="18" charset="0"/>
            <a:cs typeface="Times New Roman" pitchFamily="18" charset="0"/>
          </a:endParaRPr>
        </a:p>
      </dgm:t>
    </dgm:pt>
    <dgm:pt modelId="{7A19A03D-B32F-4C5F-8927-1140C2A96B9C}" type="sibTrans" cxnId="{521A638A-68FB-4299-85E0-5106F3537829}">
      <dgm:prSet/>
      <dgm:spPr/>
      <dgm:t>
        <a:bodyPr/>
        <a:lstStyle/>
        <a:p>
          <a:endParaRPr lang="en-US"/>
        </a:p>
      </dgm:t>
    </dgm:pt>
    <dgm:pt modelId="{ADB3EDB4-D475-4426-88DC-31A1BFE15810}" type="parTrans" cxnId="{521A638A-68FB-4299-85E0-5106F3537829}">
      <dgm:prSet/>
      <dgm:spPr/>
      <dgm:t>
        <a:bodyPr/>
        <a:lstStyle/>
        <a:p>
          <a:endParaRPr lang="en-US"/>
        </a:p>
      </dgm:t>
    </dgm:pt>
    <dgm:pt modelId="{5421F8DB-37E3-4BB6-89AC-A31981A4D42A}">
      <dgm:prSet custT="1"/>
      <dgm:spPr/>
      <dgm:t>
        <a:bodyPr/>
        <a:lstStyle/>
        <a:p>
          <a:r>
            <a:rPr lang="en-US" sz="1400" smtClean="0">
              <a:latin typeface="Times New Roman" pitchFamily="18" charset="0"/>
              <a:cs typeface="Times New Roman" pitchFamily="18" charset="0"/>
            </a:rPr>
            <a:t>the cell utilize aerobic metabilis &amp; produce ATP by oxidative phosphorylation . </a:t>
          </a:r>
          <a:endParaRPr lang="en-US" sz="1400" dirty="0">
            <a:latin typeface="Times New Roman" pitchFamily="18" charset="0"/>
            <a:cs typeface="Times New Roman" pitchFamily="18" charset="0"/>
          </a:endParaRPr>
        </a:p>
      </dgm:t>
    </dgm:pt>
    <dgm:pt modelId="{2D7DE31F-EA49-4B26-A277-889A111816AC}" type="parTrans" cxnId="{CF9EF270-0235-4F79-9686-301A09C8A758}">
      <dgm:prSet/>
      <dgm:spPr/>
      <dgm:t>
        <a:bodyPr/>
        <a:lstStyle/>
        <a:p>
          <a:endParaRPr lang="en-US" sz="1400">
            <a:latin typeface="Times New Roman" pitchFamily="18" charset="0"/>
            <a:cs typeface="Times New Roman" pitchFamily="18" charset="0"/>
          </a:endParaRPr>
        </a:p>
      </dgm:t>
    </dgm:pt>
    <dgm:pt modelId="{8DAFB222-B749-486D-89CF-6D8A5FA51E92}" type="sibTrans" cxnId="{CF9EF270-0235-4F79-9686-301A09C8A758}">
      <dgm:prSet/>
      <dgm:spPr/>
      <dgm:t>
        <a:bodyPr/>
        <a:lstStyle/>
        <a:p>
          <a:endParaRPr lang="en-US"/>
        </a:p>
      </dgm:t>
    </dgm:pt>
    <dgm:pt modelId="{3A1E06FC-B046-4E2A-BD34-17984537D987}">
      <dgm:prSet custT="1"/>
      <dgm:spPr/>
      <dgm:t>
        <a:bodyPr/>
        <a:lstStyle/>
        <a:p>
          <a:r>
            <a:rPr lang="en-US" sz="1400" dirty="0" smtClean="0">
              <a:latin typeface="Times New Roman" pitchFamily="18" charset="0"/>
              <a:cs typeface="Times New Roman" pitchFamily="18" charset="0"/>
            </a:rPr>
            <a:t>Producing ATP</a:t>
          </a:r>
          <a:endParaRPr lang="en-US" sz="1400" dirty="0">
            <a:latin typeface="Times New Roman" pitchFamily="18" charset="0"/>
            <a:cs typeface="Times New Roman" pitchFamily="18" charset="0"/>
          </a:endParaRPr>
        </a:p>
      </dgm:t>
    </dgm:pt>
    <dgm:pt modelId="{031D3CA4-40F6-481D-92AB-CD47EE6E1C63}" type="parTrans" cxnId="{7325FFC2-F7BF-4A86-A153-95FD078EAB58}">
      <dgm:prSet/>
      <dgm:spPr/>
      <dgm:t>
        <a:bodyPr/>
        <a:lstStyle/>
        <a:p>
          <a:endParaRPr lang="en-US" sz="1400">
            <a:latin typeface="Times New Roman" pitchFamily="18" charset="0"/>
            <a:cs typeface="Times New Roman" pitchFamily="18" charset="0"/>
          </a:endParaRPr>
        </a:p>
      </dgm:t>
    </dgm:pt>
    <dgm:pt modelId="{72C09D70-B55E-4D14-96B7-4CBE8E0BBB9C}" type="sibTrans" cxnId="{7325FFC2-F7BF-4A86-A153-95FD078EAB58}">
      <dgm:prSet/>
      <dgm:spPr/>
      <dgm:t>
        <a:bodyPr/>
        <a:lstStyle/>
        <a:p>
          <a:endParaRPr lang="en-US"/>
        </a:p>
      </dgm:t>
    </dgm:pt>
    <dgm:pt modelId="{E481D059-5520-4231-BACD-7B6C40B1769C}" type="pres">
      <dgm:prSet presAssocID="{D08C64FF-134F-4D67-B4F7-32947C406F19}" presName="diagram" presStyleCnt="0">
        <dgm:presLayoutVars>
          <dgm:chPref val="1"/>
          <dgm:dir/>
          <dgm:animOne val="branch"/>
          <dgm:animLvl val="lvl"/>
          <dgm:resizeHandles/>
        </dgm:presLayoutVars>
      </dgm:prSet>
      <dgm:spPr/>
      <dgm:t>
        <a:bodyPr/>
        <a:lstStyle/>
        <a:p>
          <a:endParaRPr lang="en-US"/>
        </a:p>
      </dgm:t>
    </dgm:pt>
    <dgm:pt modelId="{4CC7DCDF-7AFB-4A63-BB11-3B292F3F865F}" type="pres">
      <dgm:prSet presAssocID="{F02A7DAE-B7B3-4156-8E23-15E497995C3A}" presName="root" presStyleCnt="0"/>
      <dgm:spPr/>
      <dgm:t>
        <a:bodyPr/>
        <a:lstStyle/>
        <a:p>
          <a:endParaRPr lang="en-US"/>
        </a:p>
      </dgm:t>
    </dgm:pt>
    <dgm:pt modelId="{CA1C5B48-0264-44F6-B4E8-3CB03B6936CF}" type="pres">
      <dgm:prSet presAssocID="{F02A7DAE-B7B3-4156-8E23-15E497995C3A}" presName="rootComposite" presStyleCnt="0"/>
      <dgm:spPr/>
      <dgm:t>
        <a:bodyPr/>
        <a:lstStyle/>
        <a:p>
          <a:endParaRPr lang="en-US"/>
        </a:p>
      </dgm:t>
    </dgm:pt>
    <dgm:pt modelId="{B50B457A-5FFC-4515-A100-CA53DE1C1EB4}" type="pres">
      <dgm:prSet presAssocID="{F02A7DAE-B7B3-4156-8E23-15E497995C3A}" presName="rootText" presStyleLbl="node1" presStyleIdx="0" presStyleCnt="2" custScaleX="151868" custLinFactX="-80889" custLinFactNeighborX="-100000" custLinFactNeighborY="-27"/>
      <dgm:spPr/>
      <dgm:t>
        <a:bodyPr/>
        <a:lstStyle/>
        <a:p>
          <a:endParaRPr lang="en-US"/>
        </a:p>
      </dgm:t>
    </dgm:pt>
    <dgm:pt modelId="{AA554558-0DDC-4EAA-8DC3-05535F12520F}" type="pres">
      <dgm:prSet presAssocID="{F02A7DAE-B7B3-4156-8E23-15E497995C3A}" presName="rootConnector" presStyleLbl="node1" presStyleIdx="0" presStyleCnt="2"/>
      <dgm:spPr/>
      <dgm:t>
        <a:bodyPr/>
        <a:lstStyle/>
        <a:p>
          <a:endParaRPr lang="en-US"/>
        </a:p>
      </dgm:t>
    </dgm:pt>
    <dgm:pt modelId="{F9783CD8-6EBC-4258-8E9E-9FBC4EC0EE74}" type="pres">
      <dgm:prSet presAssocID="{F02A7DAE-B7B3-4156-8E23-15E497995C3A}" presName="childShape" presStyleCnt="0"/>
      <dgm:spPr/>
      <dgm:t>
        <a:bodyPr/>
        <a:lstStyle/>
        <a:p>
          <a:endParaRPr lang="en-US"/>
        </a:p>
      </dgm:t>
    </dgm:pt>
    <dgm:pt modelId="{3FBB18EC-6282-4C3D-BE75-C530B69D80F3}" type="pres">
      <dgm:prSet presAssocID="{104230D8-5CBC-415F-A258-D336365274BD}" presName="Name13" presStyleLbl="parChTrans1D2" presStyleIdx="0" presStyleCnt="9"/>
      <dgm:spPr/>
      <dgm:t>
        <a:bodyPr/>
        <a:lstStyle/>
        <a:p>
          <a:endParaRPr lang="en-US"/>
        </a:p>
      </dgm:t>
    </dgm:pt>
    <dgm:pt modelId="{0EBBCFA8-C1C0-4F21-9E3B-5E5057E9687D}" type="pres">
      <dgm:prSet presAssocID="{8C9E0899-5059-443B-8D6B-6D74ABE18F97}" presName="childText" presStyleLbl="bgAcc1" presStyleIdx="0" presStyleCnt="9" custScaleX="263861" custLinFactNeighborX="-96532" custLinFactNeighborY="-8798">
        <dgm:presLayoutVars>
          <dgm:bulletEnabled val="1"/>
        </dgm:presLayoutVars>
      </dgm:prSet>
      <dgm:spPr/>
      <dgm:t>
        <a:bodyPr/>
        <a:lstStyle/>
        <a:p>
          <a:endParaRPr lang="en-US"/>
        </a:p>
      </dgm:t>
    </dgm:pt>
    <dgm:pt modelId="{867AA766-19BC-45B2-AC0D-724E600C1D3C}" type="pres">
      <dgm:prSet presAssocID="{C51BB79A-5538-4A85-831D-036037A4BF0F}" presName="Name13" presStyleLbl="parChTrans1D2" presStyleIdx="1" presStyleCnt="9"/>
      <dgm:spPr/>
      <dgm:t>
        <a:bodyPr/>
        <a:lstStyle/>
        <a:p>
          <a:endParaRPr lang="en-US"/>
        </a:p>
      </dgm:t>
    </dgm:pt>
    <dgm:pt modelId="{A07B96AE-45CB-4F8C-8765-B689CB0A1231}" type="pres">
      <dgm:prSet presAssocID="{058B5C4C-C9F8-4472-B2ED-6BF7C170D4D1}" presName="childText" presStyleLbl="bgAcc1" presStyleIdx="1" presStyleCnt="9" custScaleX="297957" custLinFactNeighborX="-99087" custLinFactNeighborY="-17096">
        <dgm:presLayoutVars>
          <dgm:bulletEnabled val="1"/>
        </dgm:presLayoutVars>
      </dgm:prSet>
      <dgm:spPr/>
      <dgm:t>
        <a:bodyPr/>
        <a:lstStyle/>
        <a:p>
          <a:endParaRPr lang="en-US"/>
        </a:p>
      </dgm:t>
    </dgm:pt>
    <dgm:pt modelId="{87E50552-F30A-489D-BA4D-25D504C5ACEC}" type="pres">
      <dgm:prSet presAssocID="{275FA8C8-F42A-4300-8827-C73505217A2D}" presName="Name13" presStyleLbl="parChTrans1D2" presStyleIdx="2" presStyleCnt="9"/>
      <dgm:spPr/>
      <dgm:t>
        <a:bodyPr/>
        <a:lstStyle/>
        <a:p>
          <a:endParaRPr lang="en-US"/>
        </a:p>
      </dgm:t>
    </dgm:pt>
    <dgm:pt modelId="{E7D8EE98-7065-4BB9-9A3E-75BE9EFFF419}" type="pres">
      <dgm:prSet presAssocID="{701A48EC-7F1B-444D-B107-F2F427C13702}" presName="childText" presStyleLbl="bgAcc1" presStyleIdx="2" presStyleCnt="9" custScaleX="301196" custLinFactNeighborX="-99087" custLinFactNeighborY="-25393">
        <dgm:presLayoutVars>
          <dgm:bulletEnabled val="1"/>
        </dgm:presLayoutVars>
      </dgm:prSet>
      <dgm:spPr/>
      <dgm:t>
        <a:bodyPr/>
        <a:lstStyle/>
        <a:p>
          <a:endParaRPr lang="en-US"/>
        </a:p>
      </dgm:t>
    </dgm:pt>
    <dgm:pt modelId="{2EE9DEE8-87F5-4E01-9B1F-B93F229A8596}" type="pres">
      <dgm:prSet presAssocID="{849D3769-BD68-45C3-B97F-FE215D3F0B90}" presName="Name13" presStyleLbl="parChTrans1D2" presStyleIdx="3" presStyleCnt="9"/>
      <dgm:spPr/>
      <dgm:t>
        <a:bodyPr/>
        <a:lstStyle/>
        <a:p>
          <a:endParaRPr lang="en-US"/>
        </a:p>
      </dgm:t>
    </dgm:pt>
    <dgm:pt modelId="{4446ACD3-D0A9-4C74-B4FF-57DBDD542204}" type="pres">
      <dgm:prSet presAssocID="{A2C60084-9175-4F4A-BD52-815E52255C87}" presName="childText" presStyleLbl="bgAcc1" presStyleIdx="3" presStyleCnt="9" custScaleX="293370" custLinFactX="-4637" custLinFactNeighborX="-100000" custLinFactNeighborY="-33691">
        <dgm:presLayoutVars>
          <dgm:bulletEnabled val="1"/>
        </dgm:presLayoutVars>
      </dgm:prSet>
      <dgm:spPr/>
      <dgm:t>
        <a:bodyPr/>
        <a:lstStyle/>
        <a:p>
          <a:endParaRPr lang="en-US"/>
        </a:p>
      </dgm:t>
    </dgm:pt>
    <dgm:pt modelId="{26169E80-9487-48E0-8D15-A3AA40D6672A}" type="pres">
      <dgm:prSet presAssocID="{35C3DFED-7262-4A54-988A-AEB7F35EDA0B}" presName="Name13" presStyleLbl="parChTrans1D2" presStyleIdx="4" presStyleCnt="9"/>
      <dgm:spPr/>
      <dgm:t>
        <a:bodyPr/>
        <a:lstStyle/>
        <a:p>
          <a:endParaRPr lang="en-US"/>
        </a:p>
      </dgm:t>
    </dgm:pt>
    <dgm:pt modelId="{1FCD0746-05DB-4A99-9FB5-102491C718AE}" type="pres">
      <dgm:prSet presAssocID="{DB58D239-2778-4DFF-9713-5484F47C4627}" presName="childText" presStyleLbl="bgAcc1" presStyleIdx="4" presStyleCnt="9" custScaleX="314946" custScaleY="144181" custLinFactNeighborX="-99087" custLinFactNeighborY="-33469">
        <dgm:presLayoutVars>
          <dgm:bulletEnabled val="1"/>
        </dgm:presLayoutVars>
      </dgm:prSet>
      <dgm:spPr/>
      <dgm:t>
        <a:bodyPr/>
        <a:lstStyle/>
        <a:p>
          <a:endParaRPr lang="en-US"/>
        </a:p>
      </dgm:t>
    </dgm:pt>
    <dgm:pt modelId="{BFA3FD29-CCE2-4A2C-9921-F4806519D873}" type="pres">
      <dgm:prSet presAssocID="{BF0E44AE-A828-4417-A999-639A4619F1BE}" presName="root" presStyleCnt="0"/>
      <dgm:spPr/>
      <dgm:t>
        <a:bodyPr/>
        <a:lstStyle/>
        <a:p>
          <a:endParaRPr lang="en-US"/>
        </a:p>
      </dgm:t>
    </dgm:pt>
    <dgm:pt modelId="{7EB5DF1B-6670-4ED3-9EAB-E8ABF2EF570D}" type="pres">
      <dgm:prSet presAssocID="{BF0E44AE-A828-4417-A999-639A4619F1BE}" presName="rootComposite" presStyleCnt="0"/>
      <dgm:spPr/>
      <dgm:t>
        <a:bodyPr/>
        <a:lstStyle/>
        <a:p>
          <a:endParaRPr lang="en-US"/>
        </a:p>
      </dgm:t>
    </dgm:pt>
    <dgm:pt modelId="{80A82A2F-9B95-4CB2-AEA7-64C31E916D73}" type="pres">
      <dgm:prSet presAssocID="{BF0E44AE-A828-4417-A999-639A4619F1BE}" presName="rootText" presStyleLbl="node1" presStyleIdx="1" presStyleCnt="2" custScaleX="160890"/>
      <dgm:spPr/>
      <dgm:t>
        <a:bodyPr/>
        <a:lstStyle/>
        <a:p>
          <a:endParaRPr lang="en-US"/>
        </a:p>
      </dgm:t>
    </dgm:pt>
    <dgm:pt modelId="{C3C7F6B0-A2E6-405E-A941-83E1E9BEA83D}" type="pres">
      <dgm:prSet presAssocID="{BF0E44AE-A828-4417-A999-639A4619F1BE}" presName="rootConnector" presStyleLbl="node1" presStyleIdx="1" presStyleCnt="2"/>
      <dgm:spPr/>
      <dgm:t>
        <a:bodyPr/>
        <a:lstStyle/>
        <a:p>
          <a:endParaRPr lang="en-US"/>
        </a:p>
      </dgm:t>
    </dgm:pt>
    <dgm:pt modelId="{50622B6E-B7E5-4C4B-B454-0A61ED84AB69}" type="pres">
      <dgm:prSet presAssocID="{BF0E44AE-A828-4417-A999-639A4619F1BE}" presName="childShape" presStyleCnt="0"/>
      <dgm:spPr/>
      <dgm:t>
        <a:bodyPr/>
        <a:lstStyle/>
        <a:p>
          <a:endParaRPr lang="en-US"/>
        </a:p>
      </dgm:t>
    </dgm:pt>
    <dgm:pt modelId="{30DA776F-ECF9-42D6-8CEC-2C88D6C070A7}" type="pres">
      <dgm:prSet presAssocID="{DB0783C2-C7D5-4720-AED0-339B3E7C3EC6}" presName="Name13" presStyleLbl="parChTrans1D2" presStyleIdx="5" presStyleCnt="9"/>
      <dgm:spPr/>
      <dgm:t>
        <a:bodyPr/>
        <a:lstStyle/>
        <a:p>
          <a:endParaRPr lang="en-US"/>
        </a:p>
      </dgm:t>
    </dgm:pt>
    <dgm:pt modelId="{5C5AD5AA-02B0-4EF8-B16B-511FB6BFA836}" type="pres">
      <dgm:prSet presAssocID="{0029760D-2591-4380-92FC-1C044CAC5BDA}" presName="childText" presStyleLbl="bgAcc1" presStyleIdx="5" presStyleCnt="9" custScaleX="279965" custLinFactNeighborX="10963" custLinFactNeighborY="-15314">
        <dgm:presLayoutVars>
          <dgm:bulletEnabled val="1"/>
        </dgm:presLayoutVars>
      </dgm:prSet>
      <dgm:spPr/>
      <dgm:t>
        <a:bodyPr/>
        <a:lstStyle/>
        <a:p>
          <a:endParaRPr lang="en-US"/>
        </a:p>
      </dgm:t>
    </dgm:pt>
    <dgm:pt modelId="{321C84AD-63A8-46BD-8FA6-740BA1E61D42}" type="pres">
      <dgm:prSet presAssocID="{43AA6804-C755-4CF4-919A-6294E992A15B}" presName="Name13" presStyleLbl="parChTrans1D2" presStyleIdx="6" presStyleCnt="9"/>
      <dgm:spPr/>
      <dgm:t>
        <a:bodyPr/>
        <a:lstStyle/>
        <a:p>
          <a:endParaRPr lang="en-US"/>
        </a:p>
      </dgm:t>
    </dgm:pt>
    <dgm:pt modelId="{F584C1D8-48E7-4179-AB73-6DF2AA7739BD}" type="pres">
      <dgm:prSet presAssocID="{E43E3768-9CB6-4ECD-AD04-9B519FB6D1B3}" presName="childText" presStyleLbl="bgAcc1" presStyleIdx="6" presStyleCnt="9" custScaleX="265160" custScaleY="177016" custLinFactNeighborX="3756" custLinFactNeighborY="-26802">
        <dgm:presLayoutVars>
          <dgm:bulletEnabled val="1"/>
        </dgm:presLayoutVars>
      </dgm:prSet>
      <dgm:spPr/>
      <dgm:t>
        <a:bodyPr/>
        <a:lstStyle/>
        <a:p>
          <a:endParaRPr lang="en-US"/>
        </a:p>
      </dgm:t>
    </dgm:pt>
    <dgm:pt modelId="{C44AD48B-A173-487B-91AA-7729A0EDAA67}" type="pres">
      <dgm:prSet presAssocID="{2D7DE31F-EA49-4B26-A277-889A111816AC}" presName="Name13" presStyleLbl="parChTrans1D2" presStyleIdx="7" presStyleCnt="9"/>
      <dgm:spPr/>
      <dgm:t>
        <a:bodyPr/>
        <a:lstStyle/>
        <a:p>
          <a:endParaRPr lang="en-US"/>
        </a:p>
      </dgm:t>
    </dgm:pt>
    <dgm:pt modelId="{5D21336D-F8C2-423A-81B4-717794138847}" type="pres">
      <dgm:prSet presAssocID="{5421F8DB-37E3-4BB6-89AC-A31981A4D42A}" presName="childText" presStyleLbl="bgAcc1" presStyleIdx="7" presStyleCnt="9" custScaleX="256975" custScaleY="177801" custLinFactNeighborX="3756" custLinFactNeighborY="-31332">
        <dgm:presLayoutVars>
          <dgm:bulletEnabled val="1"/>
        </dgm:presLayoutVars>
      </dgm:prSet>
      <dgm:spPr/>
      <dgm:t>
        <a:bodyPr/>
        <a:lstStyle/>
        <a:p>
          <a:endParaRPr lang="en-US"/>
        </a:p>
      </dgm:t>
    </dgm:pt>
    <dgm:pt modelId="{A77C8403-2203-48FC-8E66-F6EC1E990151}" type="pres">
      <dgm:prSet presAssocID="{031D3CA4-40F6-481D-92AB-CD47EE6E1C63}" presName="Name13" presStyleLbl="parChTrans1D2" presStyleIdx="8" presStyleCnt="9"/>
      <dgm:spPr/>
      <dgm:t>
        <a:bodyPr/>
        <a:lstStyle/>
        <a:p>
          <a:endParaRPr lang="en-US"/>
        </a:p>
      </dgm:t>
    </dgm:pt>
    <dgm:pt modelId="{6DEC0C5B-9604-421C-8CA6-0D3C64AED648}" type="pres">
      <dgm:prSet presAssocID="{3A1E06FC-B046-4E2A-BD34-17984537D987}" presName="childText" presStyleLbl="bgAcc1" presStyleIdx="8" presStyleCnt="9" custScaleX="240344" custScaleY="84719" custLinFactNeighborX="20213" custLinFactNeighborY="-23481">
        <dgm:presLayoutVars>
          <dgm:bulletEnabled val="1"/>
        </dgm:presLayoutVars>
      </dgm:prSet>
      <dgm:spPr/>
      <dgm:t>
        <a:bodyPr/>
        <a:lstStyle/>
        <a:p>
          <a:endParaRPr lang="en-US"/>
        </a:p>
      </dgm:t>
    </dgm:pt>
  </dgm:ptLst>
  <dgm:cxnLst>
    <dgm:cxn modelId="{510573B6-D9D0-4AB1-BC48-BCE39E5BD302}" type="presOf" srcId="{701A48EC-7F1B-444D-B107-F2F427C13702}" destId="{E7D8EE98-7065-4BB9-9A3E-75BE9EFFF419}" srcOrd="0" destOrd="0" presId="urn:microsoft.com/office/officeart/2005/8/layout/hierarchy3"/>
    <dgm:cxn modelId="{B41F306C-DC0A-4922-82F3-98E99EDA85CC}" srcId="{F02A7DAE-B7B3-4156-8E23-15E497995C3A}" destId="{A2C60084-9175-4F4A-BD52-815E52255C87}" srcOrd="3" destOrd="0" parTransId="{849D3769-BD68-45C3-B97F-FE215D3F0B90}" sibTransId="{37AB6FF9-FF16-463C-97DB-DF954BA2E3FD}"/>
    <dgm:cxn modelId="{26535B75-10E0-44BF-A31E-EC6A6626028F}" type="presOf" srcId="{E484B516-9870-4DC7-8EF9-4DFD0368BBB1}" destId="{1FCD0746-05DB-4A99-9FB5-102491C718AE}" srcOrd="0" destOrd="2" presId="urn:microsoft.com/office/officeart/2005/8/layout/hierarchy3"/>
    <dgm:cxn modelId="{70A10FB4-EB71-4413-B99C-B3CF15349329}" srcId="{BF0E44AE-A828-4417-A999-639A4619F1BE}" destId="{E43E3768-9CB6-4ECD-AD04-9B519FB6D1B3}" srcOrd="1" destOrd="0" parTransId="{43AA6804-C755-4CF4-919A-6294E992A15B}" sibTransId="{FB25415D-ED55-4007-89EA-D3ABC812F819}"/>
    <dgm:cxn modelId="{4E9844C2-B113-40CF-9E13-39140BED62B9}" srcId="{D08C64FF-134F-4D67-B4F7-32947C406F19}" destId="{F02A7DAE-B7B3-4156-8E23-15E497995C3A}" srcOrd="0" destOrd="0" parTransId="{16BE50E5-E536-4C84-AE8C-1707DE48644A}" sibTransId="{F467CEED-D465-4B78-95CB-132BD4F2567D}"/>
    <dgm:cxn modelId="{05F4105A-C2B0-4FBD-9D45-42E34E9A10AB}" type="presOf" srcId="{849D3769-BD68-45C3-B97F-FE215D3F0B90}" destId="{2EE9DEE8-87F5-4E01-9B1F-B93F229A8596}" srcOrd="0" destOrd="0" presId="urn:microsoft.com/office/officeart/2005/8/layout/hierarchy3"/>
    <dgm:cxn modelId="{913332CB-B75A-4923-99AF-4099D9CF0ABF}" type="presOf" srcId="{5421F8DB-37E3-4BB6-89AC-A31981A4D42A}" destId="{5D21336D-F8C2-423A-81B4-717794138847}" srcOrd="0" destOrd="0" presId="urn:microsoft.com/office/officeart/2005/8/layout/hierarchy3"/>
    <dgm:cxn modelId="{D5790093-6632-4D13-BFEA-29A71B1193CA}" srcId="{F02A7DAE-B7B3-4156-8E23-15E497995C3A}" destId="{8C9E0899-5059-443B-8D6B-6D74ABE18F97}" srcOrd="0" destOrd="0" parTransId="{104230D8-5CBC-415F-A258-D336365274BD}" sibTransId="{30F4C2DA-9820-41B9-9537-8CBF56F3582A}"/>
    <dgm:cxn modelId="{12E6F6E6-3D4A-4091-801F-92836C59D457}" type="presOf" srcId="{43AA6804-C755-4CF4-919A-6294E992A15B}" destId="{321C84AD-63A8-46BD-8FA6-740BA1E61D42}" srcOrd="0" destOrd="0" presId="urn:microsoft.com/office/officeart/2005/8/layout/hierarchy3"/>
    <dgm:cxn modelId="{5DB53C9E-B558-4D2D-A91C-EC1E1B46684F}" srcId="{F02A7DAE-B7B3-4156-8E23-15E497995C3A}" destId="{DB58D239-2778-4DFF-9713-5484F47C4627}" srcOrd="4" destOrd="0" parTransId="{35C3DFED-7262-4A54-988A-AEB7F35EDA0B}" sibTransId="{17461FAE-1F30-492A-899D-1A02123E868B}"/>
    <dgm:cxn modelId="{EF331562-3506-4954-9E02-649B45870BD0}" srcId="{DB58D239-2778-4DFF-9713-5484F47C4627}" destId="{F4AC5880-F464-4B06-9EAB-E518A4437CE8}" srcOrd="0" destOrd="0" parTransId="{29288A3A-9FDE-4207-BECD-BE4FCBCA9375}" sibTransId="{9467DB98-456A-48CE-9EA4-6C2A55945F9D}"/>
    <dgm:cxn modelId="{1C12AF18-0DE0-469D-A0BD-DCFBB151F542}" type="presOf" srcId="{BF0E44AE-A828-4417-A999-639A4619F1BE}" destId="{80A82A2F-9B95-4CB2-AEA7-64C31E916D73}" srcOrd="0" destOrd="0" presId="urn:microsoft.com/office/officeart/2005/8/layout/hierarchy3"/>
    <dgm:cxn modelId="{FD42CB01-15A1-4278-99CE-87C5CCDF5C32}" type="presOf" srcId="{35C3DFED-7262-4A54-988A-AEB7F35EDA0B}" destId="{26169E80-9487-48E0-8D15-A3AA40D6672A}" srcOrd="0" destOrd="0" presId="urn:microsoft.com/office/officeart/2005/8/layout/hierarchy3"/>
    <dgm:cxn modelId="{1E054676-41D2-42E3-83C1-9829B2CF4667}" type="presOf" srcId="{C51BB79A-5538-4A85-831D-036037A4BF0F}" destId="{867AA766-19BC-45B2-AC0D-724E600C1D3C}" srcOrd="0" destOrd="0" presId="urn:microsoft.com/office/officeart/2005/8/layout/hierarchy3"/>
    <dgm:cxn modelId="{9ECF21F6-AE24-4CC1-A09C-5339B58FCE07}" srcId="{F02A7DAE-B7B3-4156-8E23-15E497995C3A}" destId="{058B5C4C-C9F8-4472-B2ED-6BF7C170D4D1}" srcOrd="1" destOrd="0" parTransId="{C51BB79A-5538-4A85-831D-036037A4BF0F}" sibTransId="{8F8120E2-4873-4CEF-AA91-99857AEF2799}"/>
    <dgm:cxn modelId="{C578A6E0-8ED3-47A1-803C-402D1F2A8D1A}" type="presOf" srcId="{DB58D239-2778-4DFF-9713-5484F47C4627}" destId="{1FCD0746-05DB-4A99-9FB5-102491C718AE}" srcOrd="0" destOrd="0" presId="urn:microsoft.com/office/officeart/2005/8/layout/hierarchy3"/>
    <dgm:cxn modelId="{02DEC009-A4A5-48F0-A1FB-66C8EBB2D672}" type="presOf" srcId="{F02A7DAE-B7B3-4156-8E23-15E497995C3A}" destId="{AA554558-0DDC-4EAA-8DC3-05535F12520F}" srcOrd="1" destOrd="0" presId="urn:microsoft.com/office/officeart/2005/8/layout/hierarchy3"/>
    <dgm:cxn modelId="{5DE25B12-AE85-4EBE-AB36-D16E9DE3426D}" type="presOf" srcId="{0029760D-2591-4380-92FC-1C044CAC5BDA}" destId="{5C5AD5AA-02B0-4EF8-B16B-511FB6BFA836}" srcOrd="0" destOrd="0" presId="urn:microsoft.com/office/officeart/2005/8/layout/hierarchy3"/>
    <dgm:cxn modelId="{7B4182A8-1454-4E2C-B4F4-2BD38FD1B64A}" srcId="{DB58D239-2778-4DFF-9713-5484F47C4627}" destId="{E484B516-9870-4DC7-8EF9-4DFD0368BBB1}" srcOrd="1" destOrd="0" parTransId="{B748DCA4-7D34-4B31-BD48-2F2A1F75A27C}" sibTransId="{AE79C26E-8517-4932-8B76-8B2E45EF9E50}"/>
    <dgm:cxn modelId="{05A54770-0E63-4B11-91EF-66FE203ED017}" type="presOf" srcId="{E43E3768-9CB6-4ECD-AD04-9B519FB6D1B3}" destId="{F584C1D8-48E7-4179-AB73-6DF2AA7739BD}" srcOrd="0" destOrd="0" presId="urn:microsoft.com/office/officeart/2005/8/layout/hierarchy3"/>
    <dgm:cxn modelId="{0FF4FC3E-81E9-4178-AF56-2488F9A829B9}" type="presOf" srcId="{031D3CA4-40F6-481D-92AB-CD47EE6E1C63}" destId="{A77C8403-2203-48FC-8E66-F6EC1E990151}" srcOrd="0" destOrd="0" presId="urn:microsoft.com/office/officeart/2005/8/layout/hierarchy3"/>
    <dgm:cxn modelId="{375C0C0C-7F36-4F0A-AC6B-B1AF93592482}" type="presOf" srcId="{D08C64FF-134F-4D67-B4F7-32947C406F19}" destId="{E481D059-5520-4231-BACD-7B6C40B1769C}" srcOrd="0" destOrd="0" presId="urn:microsoft.com/office/officeart/2005/8/layout/hierarchy3"/>
    <dgm:cxn modelId="{E2FDFA24-A4B0-437E-B3C4-4712CF443D46}" type="presOf" srcId="{DB0783C2-C7D5-4720-AED0-339B3E7C3EC6}" destId="{30DA776F-ECF9-42D6-8CEC-2C88D6C070A7}" srcOrd="0" destOrd="0" presId="urn:microsoft.com/office/officeart/2005/8/layout/hierarchy3"/>
    <dgm:cxn modelId="{BC9640D2-F9D2-464F-9204-F70661381BA0}" type="presOf" srcId="{2D7DE31F-EA49-4B26-A277-889A111816AC}" destId="{C44AD48B-A173-487B-91AA-7729A0EDAA67}" srcOrd="0" destOrd="0" presId="urn:microsoft.com/office/officeart/2005/8/layout/hierarchy3"/>
    <dgm:cxn modelId="{C5D584B4-3B19-4D0E-B4B9-C94559D3576B}" type="presOf" srcId="{275FA8C8-F42A-4300-8827-C73505217A2D}" destId="{87E50552-F30A-489D-BA4D-25D504C5ACEC}" srcOrd="0" destOrd="0" presId="urn:microsoft.com/office/officeart/2005/8/layout/hierarchy3"/>
    <dgm:cxn modelId="{5B6150ED-D031-46CD-864A-E20C9540E784}" type="presOf" srcId="{104230D8-5CBC-415F-A258-D336365274BD}" destId="{3FBB18EC-6282-4C3D-BE75-C530B69D80F3}" srcOrd="0" destOrd="0" presId="urn:microsoft.com/office/officeart/2005/8/layout/hierarchy3"/>
    <dgm:cxn modelId="{1D2D2C97-9BFB-46E5-9088-85EBA55F0F78}" type="presOf" srcId="{A2C60084-9175-4F4A-BD52-815E52255C87}" destId="{4446ACD3-D0A9-4C74-B4FF-57DBDD542204}" srcOrd="0" destOrd="0" presId="urn:microsoft.com/office/officeart/2005/8/layout/hierarchy3"/>
    <dgm:cxn modelId="{FA1F363B-FCC7-4452-A196-EE6D6B5D2964}" type="presOf" srcId="{3A1E06FC-B046-4E2A-BD34-17984537D987}" destId="{6DEC0C5B-9604-421C-8CA6-0D3C64AED648}" srcOrd="0" destOrd="0" presId="urn:microsoft.com/office/officeart/2005/8/layout/hierarchy3"/>
    <dgm:cxn modelId="{B43995B5-0299-4187-ADB0-8C67C1DD882A}" type="presOf" srcId="{058B5C4C-C9F8-4472-B2ED-6BF7C170D4D1}" destId="{A07B96AE-45CB-4F8C-8765-B689CB0A1231}" srcOrd="0" destOrd="0" presId="urn:microsoft.com/office/officeart/2005/8/layout/hierarchy3"/>
    <dgm:cxn modelId="{7325FFC2-F7BF-4A86-A153-95FD078EAB58}" srcId="{BF0E44AE-A828-4417-A999-639A4619F1BE}" destId="{3A1E06FC-B046-4E2A-BD34-17984537D987}" srcOrd="3" destOrd="0" parTransId="{031D3CA4-40F6-481D-92AB-CD47EE6E1C63}" sibTransId="{72C09D70-B55E-4D14-96B7-4CBE8E0BBB9C}"/>
    <dgm:cxn modelId="{521A638A-68FB-4299-85E0-5106F3537829}" srcId="{D08C64FF-134F-4D67-B4F7-32947C406F19}" destId="{BF0E44AE-A828-4417-A999-639A4619F1BE}" srcOrd="1" destOrd="0" parTransId="{ADB3EDB4-D475-4426-88DC-31A1BFE15810}" sibTransId="{7A19A03D-B32F-4C5F-8927-1140C2A96B9C}"/>
    <dgm:cxn modelId="{974241DE-DADE-40A2-BCEB-2847C112507A}" type="presOf" srcId="{F4AC5880-F464-4B06-9EAB-E518A4437CE8}" destId="{1FCD0746-05DB-4A99-9FB5-102491C718AE}" srcOrd="0" destOrd="1" presId="urn:microsoft.com/office/officeart/2005/8/layout/hierarchy3"/>
    <dgm:cxn modelId="{B2A32772-9CE7-4DEA-9138-5E977DB1BA50}" srcId="{BF0E44AE-A828-4417-A999-639A4619F1BE}" destId="{0029760D-2591-4380-92FC-1C044CAC5BDA}" srcOrd="0" destOrd="0" parTransId="{DB0783C2-C7D5-4720-AED0-339B3E7C3EC6}" sibTransId="{1E69B972-7DCB-4374-8B44-58EE9000E73F}"/>
    <dgm:cxn modelId="{138AA153-07AB-4462-B418-18C74ABBB76B}" srcId="{F02A7DAE-B7B3-4156-8E23-15E497995C3A}" destId="{701A48EC-7F1B-444D-B107-F2F427C13702}" srcOrd="2" destOrd="0" parTransId="{275FA8C8-F42A-4300-8827-C73505217A2D}" sibTransId="{6D63DA35-889F-4876-95DB-3EF02FC8DADC}"/>
    <dgm:cxn modelId="{CF9EF270-0235-4F79-9686-301A09C8A758}" srcId="{BF0E44AE-A828-4417-A999-639A4619F1BE}" destId="{5421F8DB-37E3-4BB6-89AC-A31981A4D42A}" srcOrd="2" destOrd="0" parTransId="{2D7DE31F-EA49-4B26-A277-889A111816AC}" sibTransId="{8DAFB222-B749-486D-89CF-6D8A5FA51E92}"/>
    <dgm:cxn modelId="{9EE6EAD2-53B0-46A2-B6DE-49B76978B0B8}" type="presOf" srcId="{8C9E0899-5059-443B-8D6B-6D74ABE18F97}" destId="{0EBBCFA8-C1C0-4F21-9E3B-5E5057E9687D}" srcOrd="0" destOrd="0" presId="urn:microsoft.com/office/officeart/2005/8/layout/hierarchy3"/>
    <dgm:cxn modelId="{F30674E0-851D-4F48-80C8-8900E042D955}" type="presOf" srcId="{BF0E44AE-A828-4417-A999-639A4619F1BE}" destId="{C3C7F6B0-A2E6-405E-A941-83E1E9BEA83D}" srcOrd="1" destOrd="0" presId="urn:microsoft.com/office/officeart/2005/8/layout/hierarchy3"/>
    <dgm:cxn modelId="{DCAD3ED3-3674-4423-89CA-C282D11B59AA}" type="presOf" srcId="{F02A7DAE-B7B3-4156-8E23-15E497995C3A}" destId="{B50B457A-5FFC-4515-A100-CA53DE1C1EB4}" srcOrd="0" destOrd="0" presId="urn:microsoft.com/office/officeart/2005/8/layout/hierarchy3"/>
    <dgm:cxn modelId="{46A47161-D2BB-4B7C-B72C-854301F997FF}" type="presParOf" srcId="{E481D059-5520-4231-BACD-7B6C40B1769C}" destId="{4CC7DCDF-7AFB-4A63-BB11-3B292F3F865F}" srcOrd="0" destOrd="0" presId="urn:microsoft.com/office/officeart/2005/8/layout/hierarchy3"/>
    <dgm:cxn modelId="{76C5158D-EF7B-4F8C-8D7B-2BA5E7A35682}" type="presParOf" srcId="{4CC7DCDF-7AFB-4A63-BB11-3B292F3F865F}" destId="{CA1C5B48-0264-44F6-B4E8-3CB03B6936CF}" srcOrd="0" destOrd="0" presId="urn:microsoft.com/office/officeart/2005/8/layout/hierarchy3"/>
    <dgm:cxn modelId="{16399B2F-FB46-42DC-98F9-F9783B484BD2}" type="presParOf" srcId="{CA1C5B48-0264-44F6-B4E8-3CB03B6936CF}" destId="{B50B457A-5FFC-4515-A100-CA53DE1C1EB4}" srcOrd="0" destOrd="0" presId="urn:microsoft.com/office/officeart/2005/8/layout/hierarchy3"/>
    <dgm:cxn modelId="{6AD28483-B334-4BE4-A0B2-3B201656A8C2}" type="presParOf" srcId="{CA1C5B48-0264-44F6-B4E8-3CB03B6936CF}" destId="{AA554558-0DDC-4EAA-8DC3-05535F12520F}" srcOrd="1" destOrd="0" presId="urn:microsoft.com/office/officeart/2005/8/layout/hierarchy3"/>
    <dgm:cxn modelId="{4BDBE2E8-4D1B-4C1F-BBCE-E89AB57B9787}" type="presParOf" srcId="{4CC7DCDF-7AFB-4A63-BB11-3B292F3F865F}" destId="{F9783CD8-6EBC-4258-8E9E-9FBC4EC0EE74}" srcOrd="1" destOrd="0" presId="urn:microsoft.com/office/officeart/2005/8/layout/hierarchy3"/>
    <dgm:cxn modelId="{DBEBB59D-1891-4A98-BEB8-BB918D419332}" type="presParOf" srcId="{F9783CD8-6EBC-4258-8E9E-9FBC4EC0EE74}" destId="{3FBB18EC-6282-4C3D-BE75-C530B69D80F3}" srcOrd="0" destOrd="0" presId="urn:microsoft.com/office/officeart/2005/8/layout/hierarchy3"/>
    <dgm:cxn modelId="{4BBA1FDD-FB44-455E-B6A1-8FB4742C1ECF}" type="presParOf" srcId="{F9783CD8-6EBC-4258-8E9E-9FBC4EC0EE74}" destId="{0EBBCFA8-C1C0-4F21-9E3B-5E5057E9687D}" srcOrd="1" destOrd="0" presId="urn:microsoft.com/office/officeart/2005/8/layout/hierarchy3"/>
    <dgm:cxn modelId="{FA6D8431-ABD6-4F2D-9CC7-3502DC77AB11}" type="presParOf" srcId="{F9783CD8-6EBC-4258-8E9E-9FBC4EC0EE74}" destId="{867AA766-19BC-45B2-AC0D-724E600C1D3C}" srcOrd="2" destOrd="0" presId="urn:microsoft.com/office/officeart/2005/8/layout/hierarchy3"/>
    <dgm:cxn modelId="{72CB16EA-E627-4D2A-B3D1-22CBCD84CE07}" type="presParOf" srcId="{F9783CD8-6EBC-4258-8E9E-9FBC4EC0EE74}" destId="{A07B96AE-45CB-4F8C-8765-B689CB0A1231}" srcOrd="3" destOrd="0" presId="urn:microsoft.com/office/officeart/2005/8/layout/hierarchy3"/>
    <dgm:cxn modelId="{869AB878-015A-4055-8B65-49E08A64BA51}" type="presParOf" srcId="{F9783CD8-6EBC-4258-8E9E-9FBC4EC0EE74}" destId="{87E50552-F30A-489D-BA4D-25D504C5ACEC}" srcOrd="4" destOrd="0" presId="urn:microsoft.com/office/officeart/2005/8/layout/hierarchy3"/>
    <dgm:cxn modelId="{11A359F4-275E-43BB-B3E2-7B896892C765}" type="presParOf" srcId="{F9783CD8-6EBC-4258-8E9E-9FBC4EC0EE74}" destId="{E7D8EE98-7065-4BB9-9A3E-75BE9EFFF419}" srcOrd="5" destOrd="0" presId="urn:microsoft.com/office/officeart/2005/8/layout/hierarchy3"/>
    <dgm:cxn modelId="{817C41A1-174E-4718-AD52-A4B6D8F20314}" type="presParOf" srcId="{F9783CD8-6EBC-4258-8E9E-9FBC4EC0EE74}" destId="{2EE9DEE8-87F5-4E01-9B1F-B93F229A8596}" srcOrd="6" destOrd="0" presId="urn:microsoft.com/office/officeart/2005/8/layout/hierarchy3"/>
    <dgm:cxn modelId="{FC0B5EC7-2586-412E-80D2-422FF252DAAB}" type="presParOf" srcId="{F9783CD8-6EBC-4258-8E9E-9FBC4EC0EE74}" destId="{4446ACD3-D0A9-4C74-B4FF-57DBDD542204}" srcOrd="7" destOrd="0" presId="urn:microsoft.com/office/officeart/2005/8/layout/hierarchy3"/>
    <dgm:cxn modelId="{C6C4ED2F-BE33-4004-9D05-1AED2B339C39}" type="presParOf" srcId="{F9783CD8-6EBC-4258-8E9E-9FBC4EC0EE74}" destId="{26169E80-9487-48E0-8D15-A3AA40D6672A}" srcOrd="8" destOrd="0" presId="urn:microsoft.com/office/officeart/2005/8/layout/hierarchy3"/>
    <dgm:cxn modelId="{58D99349-C182-4363-AE67-AC952E85FE84}" type="presParOf" srcId="{F9783CD8-6EBC-4258-8E9E-9FBC4EC0EE74}" destId="{1FCD0746-05DB-4A99-9FB5-102491C718AE}" srcOrd="9" destOrd="0" presId="urn:microsoft.com/office/officeart/2005/8/layout/hierarchy3"/>
    <dgm:cxn modelId="{D6325422-0754-4688-BAE5-92B74D64E2EA}" type="presParOf" srcId="{E481D059-5520-4231-BACD-7B6C40B1769C}" destId="{BFA3FD29-CCE2-4A2C-9921-F4806519D873}" srcOrd="1" destOrd="0" presId="urn:microsoft.com/office/officeart/2005/8/layout/hierarchy3"/>
    <dgm:cxn modelId="{E5EA99F8-47F5-4336-AC06-D55DA0CFEA76}" type="presParOf" srcId="{BFA3FD29-CCE2-4A2C-9921-F4806519D873}" destId="{7EB5DF1B-6670-4ED3-9EAB-E8ABF2EF570D}" srcOrd="0" destOrd="0" presId="urn:microsoft.com/office/officeart/2005/8/layout/hierarchy3"/>
    <dgm:cxn modelId="{A4ECAFB7-E54D-4DA7-92FD-7732EC3BAEB4}" type="presParOf" srcId="{7EB5DF1B-6670-4ED3-9EAB-E8ABF2EF570D}" destId="{80A82A2F-9B95-4CB2-AEA7-64C31E916D73}" srcOrd="0" destOrd="0" presId="urn:microsoft.com/office/officeart/2005/8/layout/hierarchy3"/>
    <dgm:cxn modelId="{8CDCFA36-322C-4820-85E1-80F3533E01F8}" type="presParOf" srcId="{7EB5DF1B-6670-4ED3-9EAB-E8ABF2EF570D}" destId="{C3C7F6B0-A2E6-405E-A941-83E1E9BEA83D}" srcOrd="1" destOrd="0" presId="urn:microsoft.com/office/officeart/2005/8/layout/hierarchy3"/>
    <dgm:cxn modelId="{B480D0A3-B621-4A4C-BFA7-7AACB2609C0B}" type="presParOf" srcId="{BFA3FD29-CCE2-4A2C-9921-F4806519D873}" destId="{50622B6E-B7E5-4C4B-B454-0A61ED84AB69}" srcOrd="1" destOrd="0" presId="urn:microsoft.com/office/officeart/2005/8/layout/hierarchy3"/>
    <dgm:cxn modelId="{99C706C2-EE0F-4F04-AC3F-58621010C082}" type="presParOf" srcId="{50622B6E-B7E5-4C4B-B454-0A61ED84AB69}" destId="{30DA776F-ECF9-42D6-8CEC-2C88D6C070A7}" srcOrd="0" destOrd="0" presId="urn:microsoft.com/office/officeart/2005/8/layout/hierarchy3"/>
    <dgm:cxn modelId="{F6AB1126-078D-45F0-9F3B-9155E7F73689}" type="presParOf" srcId="{50622B6E-B7E5-4C4B-B454-0A61ED84AB69}" destId="{5C5AD5AA-02B0-4EF8-B16B-511FB6BFA836}" srcOrd="1" destOrd="0" presId="urn:microsoft.com/office/officeart/2005/8/layout/hierarchy3"/>
    <dgm:cxn modelId="{DBC2DDFB-0E0B-428F-A1C7-B4B32EBAE9F8}" type="presParOf" srcId="{50622B6E-B7E5-4C4B-B454-0A61ED84AB69}" destId="{321C84AD-63A8-46BD-8FA6-740BA1E61D42}" srcOrd="2" destOrd="0" presId="urn:microsoft.com/office/officeart/2005/8/layout/hierarchy3"/>
    <dgm:cxn modelId="{2B4DB6FD-A0CC-4671-8159-C6D6722B53DF}" type="presParOf" srcId="{50622B6E-B7E5-4C4B-B454-0A61ED84AB69}" destId="{F584C1D8-48E7-4179-AB73-6DF2AA7739BD}" srcOrd="3" destOrd="0" presId="urn:microsoft.com/office/officeart/2005/8/layout/hierarchy3"/>
    <dgm:cxn modelId="{F9B88915-32D1-49D4-B90E-AEEFDED1F6DF}" type="presParOf" srcId="{50622B6E-B7E5-4C4B-B454-0A61ED84AB69}" destId="{C44AD48B-A173-487B-91AA-7729A0EDAA67}" srcOrd="4" destOrd="0" presId="urn:microsoft.com/office/officeart/2005/8/layout/hierarchy3"/>
    <dgm:cxn modelId="{1E71E231-65A7-4B89-876E-AD2F9D98998D}" type="presParOf" srcId="{50622B6E-B7E5-4C4B-B454-0A61ED84AB69}" destId="{5D21336D-F8C2-423A-81B4-717794138847}" srcOrd="5" destOrd="0" presId="urn:microsoft.com/office/officeart/2005/8/layout/hierarchy3"/>
    <dgm:cxn modelId="{04457262-0106-48CC-961F-373E831363FE}" type="presParOf" srcId="{50622B6E-B7E5-4C4B-B454-0A61ED84AB69}" destId="{A77C8403-2203-48FC-8E66-F6EC1E990151}" srcOrd="6" destOrd="0" presId="urn:microsoft.com/office/officeart/2005/8/layout/hierarchy3"/>
    <dgm:cxn modelId="{98CE2504-9394-4684-8723-1CF493CBA1CD}" type="presParOf" srcId="{50622B6E-B7E5-4C4B-B454-0A61ED84AB69}" destId="{6DEC0C5B-9604-421C-8CA6-0D3C64AED648}" srcOrd="7"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a:ext uri="{C62137D5-CB1D-491B-B009-E17868A290BF}">
      <dgm14:recolorImg xmlns:dgm14="http://schemas.microsoft.com/office/drawing/2010/diagram" xmlns="" val="1"/>
    </a:ext>
  </dgm:extLst>
</dgm:dataModel>
</file>

<file path=ppt/diagrams/data5.xml><?xml version="1.0" encoding="utf-8"?>
<dgm:dataModel xmlns:dgm="http://schemas.openxmlformats.org/drawingml/2006/diagram" xmlns:a="http://schemas.openxmlformats.org/drawingml/2006/main">
  <dgm:ptLst>
    <dgm:pt modelId="{61F77B20-5976-49AD-BCFF-FC8051A575D0}"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47C8BAD3-E901-487D-971C-131370B7BE37}">
      <dgm:prSet phldrT="[Text]" custT="1"/>
      <dgm:spPr/>
      <dgm:t>
        <a:bodyPr/>
        <a:lstStyle/>
        <a:p>
          <a:r>
            <a:rPr lang="en-US" sz="2000" dirty="0" smtClean="0">
              <a:solidFill>
                <a:schemeClr val="tx1"/>
              </a:solidFill>
              <a:latin typeface="Times New Roman" pitchFamily="18" charset="0"/>
              <a:cs typeface="Times New Roman" pitchFamily="18" charset="0"/>
            </a:rPr>
            <a:t>Erythrocytes’ stages</a:t>
          </a:r>
          <a:endParaRPr lang="en-US" sz="2000" dirty="0">
            <a:solidFill>
              <a:schemeClr val="tx1"/>
            </a:solidFill>
            <a:latin typeface="Times New Roman" pitchFamily="18" charset="0"/>
            <a:cs typeface="Times New Roman" pitchFamily="18" charset="0"/>
          </a:endParaRPr>
        </a:p>
      </dgm:t>
    </dgm:pt>
    <dgm:pt modelId="{47387750-7071-42D0-82AF-775CEF74C852}" type="parTrans" cxnId="{60ED3A35-3282-4661-9F2A-09441BEB4895}">
      <dgm:prSet/>
      <dgm:spPr/>
      <dgm:t>
        <a:bodyPr/>
        <a:lstStyle/>
        <a:p>
          <a:endParaRPr lang="en-US"/>
        </a:p>
      </dgm:t>
    </dgm:pt>
    <dgm:pt modelId="{A7E49929-4880-4DB1-9D1B-C833AA722D5E}" type="sibTrans" cxnId="{60ED3A35-3282-4661-9F2A-09441BEB4895}">
      <dgm:prSet/>
      <dgm:spPr/>
      <dgm:t>
        <a:bodyPr/>
        <a:lstStyle/>
        <a:p>
          <a:endParaRPr lang="en-US"/>
        </a:p>
      </dgm:t>
    </dgm:pt>
    <dgm:pt modelId="{DD51962E-08D9-4DA0-9267-CBBD7DDC0F94}">
      <dgm:prSet phldrT="[Text]" custT="1"/>
      <dgm:spPr/>
      <dgm:t>
        <a:bodyPr/>
        <a:lstStyle/>
        <a:p>
          <a:r>
            <a:rPr lang="en-US" sz="2000" dirty="0" smtClean="0">
              <a:solidFill>
                <a:schemeClr val="tx1"/>
              </a:solidFill>
              <a:latin typeface="Times New Roman" pitchFamily="18" charset="0"/>
              <a:cs typeface="Times New Roman" pitchFamily="18" charset="0"/>
            </a:rPr>
            <a:t>No functional mitochondria </a:t>
          </a:r>
          <a:endParaRPr lang="en-US" sz="2000" dirty="0">
            <a:solidFill>
              <a:schemeClr val="tx1"/>
            </a:solidFill>
            <a:latin typeface="Times New Roman" pitchFamily="18" charset="0"/>
            <a:cs typeface="Times New Roman" pitchFamily="18" charset="0"/>
          </a:endParaRPr>
        </a:p>
      </dgm:t>
    </dgm:pt>
    <dgm:pt modelId="{E9B47D0A-8B24-4D0D-8B14-5AB53BAC2EAD}" type="parTrans" cxnId="{55B3C878-5895-493F-BD60-339A5A4BDE3C}">
      <dgm:prSet/>
      <dgm:spPr/>
      <dgm:t>
        <a:bodyPr/>
        <a:lstStyle/>
        <a:p>
          <a:endParaRPr lang="en-US" sz="2000">
            <a:solidFill>
              <a:schemeClr val="tx1"/>
            </a:solidFill>
            <a:latin typeface="Times New Roman" pitchFamily="18" charset="0"/>
            <a:cs typeface="Times New Roman" pitchFamily="18" charset="0"/>
          </a:endParaRPr>
        </a:p>
      </dgm:t>
    </dgm:pt>
    <dgm:pt modelId="{B7BD8E02-39FC-4DD1-9717-AC079CE26FBD}" type="sibTrans" cxnId="{55B3C878-5895-493F-BD60-339A5A4BDE3C}">
      <dgm:prSet/>
      <dgm:spPr/>
      <dgm:t>
        <a:bodyPr/>
        <a:lstStyle/>
        <a:p>
          <a:endParaRPr lang="en-US"/>
        </a:p>
      </dgm:t>
    </dgm:pt>
    <dgm:pt modelId="{D502A26D-12D6-45A3-8D8B-AE3C81DF92CB}">
      <dgm:prSet phldrT="[Text]" custT="1"/>
      <dgm:spPr/>
      <dgm:t>
        <a:bodyPr/>
        <a:lstStyle/>
        <a:p>
          <a:r>
            <a:rPr lang="en-US" sz="2000" dirty="0" smtClean="0">
              <a:solidFill>
                <a:schemeClr val="tx1"/>
              </a:solidFill>
              <a:latin typeface="Times New Roman" pitchFamily="18" charset="0"/>
              <a:cs typeface="Times New Roman" pitchFamily="18" charset="0"/>
            </a:rPr>
            <a:t>the parasites are facultative anaerobes</a:t>
          </a:r>
          <a:endParaRPr lang="en-US" sz="2000" dirty="0">
            <a:solidFill>
              <a:schemeClr val="tx1"/>
            </a:solidFill>
            <a:latin typeface="Times New Roman" pitchFamily="18" charset="0"/>
            <a:cs typeface="Times New Roman" pitchFamily="18" charset="0"/>
          </a:endParaRPr>
        </a:p>
      </dgm:t>
    </dgm:pt>
    <dgm:pt modelId="{16E18337-1154-4F77-94E2-2E4E800B67DE}" type="parTrans" cxnId="{71B607B7-CCD6-4175-92F3-4C7B68A8769B}">
      <dgm:prSet/>
      <dgm:spPr/>
      <dgm:t>
        <a:bodyPr/>
        <a:lstStyle/>
        <a:p>
          <a:endParaRPr lang="en-US" sz="2000">
            <a:solidFill>
              <a:schemeClr val="tx1"/>
            </a:solidFill>
            <a:latin typeface="Times New Roman" pitchFamily="18" charset="0"/>
            <a:cs typeface="Times New Roman" pitchFamily="18" charset="0"/>
          </a:endParaRPr>
        </a:p>
      </dgm:t>
    </dgm:pt>
    <dgm:pt modelId="{A62B8E8C-3980-45A9-918C-AFA3B638D119}" type="sibTrans" cxnId="{71B607B7-CCD6-4175-92F3-4C7B68A8769B}">
      <dgm:prSet/>
      <dgm:spPr/>
      <dgm:t>
        <a:bodyPr/>
        <a:lstStyle/>
        <a:p>
          <a:endParaRPr lang="en-US"/>
        </a:p>
      </dgm:t>
    </dgm:pt>
    <dgm:pt modelId="{29D79CFF-0D72-481B-9F0F-3AC25EEABD0D}">
      <dgm:prSet phldrT="[Text]" custT="1"/>
      <dgm:spPr/>
      <dgm:t>
        <a:bodyPr/>
        <a:lstStyle/>
        <a:p>
          <a:r>
            <a:rPr lang="en-US" sz="2000" dirty="0" smtClean="0">
              <a:solidFill>
                <a:schemeClr val="tx1"/>
              </a:solidFill>
              <a:latin typeface="Times New Roman" pitchFamily="18" charset="0"/>
              <a:cs typeface="Times New Roman" pitchFamily="18" charset="0"/>
            </a:rPr>
            <a:t>Mosquitoes’ stages </a:t>
          </a:r>
          <a:endParaRPr lang="en-US" sz="2000" dirty="0">
            <a:solidFill>
              <a:schemeClr val="tx1"/>
            </a:solidFill>
            <a:latin typeface="Times New Roman" pitchFamily="18" charset="0"/>
            <a:cs typeface="Times New Roman" pitchFamily="18" charset="0"/>
          </a:endParaRPr>
        </a:p>
      </dgm:t>
    </dgm:pt>
    <dgm:pt modelId="{9BB5C51A-4F33-4FCB-BFCF-94EDD3656C73}" type="parTrans" cxnId="{720610D6-0B0C-4EE9-9A1D-EEFC105781EF}">
      <dgm:prSet/>
      <dgm:spPr/>
      <dgm:t>
        <a:bodyPr/>
        <a:lstStyle/>
        <a:p>
          <a:endParaRPr lang="en-US"/>
        </a:p>
      </dgm:t>
    </dgm:pt>
    <dgm:pt modelId="{FC5D52F7-B8FB-475A-AF89-29D2A6201E71}" type="sibTrans" cxnId="{720610D6-0B0C-4EE9-9A1D-EEFC105781EF}">
      <dgm:prSet/>
      <dgm:spPr/>
      <dgm:t>
        <a:bodyPr/>
        <a:lstStyle/>
        <a:p>
          <a:endParaRPr lang="en-US"/>
        </a:p>
      </dgm:t>
    </dgm:pt>
    <dgm:pt modelId="{D1A57F9C-DA7C-4B35-A6EF-D876218CDEEC}">
      <dgm:prSet phldrT="[Text]" custT="1"/>
      <dgm:spPr/>
      <dgm:t>
        <a:bodyPr/>
        <a:lstStyle/>
        <a:p>
          <a:r>
            <a:rPr lang="en-US" sz="2000" dirty="0" smtClean="0">
              <a:solidFill>
                <a:schemeClr val="tx1"/>
              </a:solidFill>
              <a:latin typeface="Times New Roman" pitchFamily="18" charset="0"/>
              <a:cs typeface="Times New Roman" pitchFamily="18" charset="0"/>
            </a:rPr>
            <a:t>functional mitochondria </a:t>
          </a:r>
          <a:endParaRPr lang="en-US" sz="2000" dirty="0">
            <a:solidFill>
              <a:schemeClr val="tx1"/>
            </a:solidFill>
            <a:latin typeface="Times New Roman" pitchFamily="18" charset="0"/>
            <a:cs typeface="Times New Roman" pitchFamily="18" charset="0"/>
          </a:endParaRPr>
        </a:p>
      </dgm:t>
    </dgm:pt>
    <dgm:pt modelId="{4C8A860A-5C53-4C7A-BDDB-BEBC6C70CC0B}" type="parTrans" cxnId="{4A830B00-64C3-457B-B6BD-11A405C5C557}">
      <dgm:prSet/>
      <dgm:spPr/>
      <dgm:t>
        <a:bodyPr/>
        <a:lstStyle/>
        <a:p>
          <a:endParaRPr lang="en-US" sz="2000">
            <a:solidFill>
              <a:schemeClr val="tx1"/>
            </a:solidFill>
            <a:latin typeface="Times New Roman" pitchFamily="18" charset="0"/>
            <a:cs typeface="Times New Roman" pitchFamily="18" charset="0"/>
          </a:endParaRPr>
        </a:p>
      </dgm:t>
    </dgm:pt>
    <dgm:pt modelId="{EBF1DF71-9A29-4802-B3EC-EE44F8024936}" type="sibTrans" cxnId="{4A830B00-64C3-457B-B6BD-11A405C5C557}">
      <dgm:prSet/>
      <dgm:spPr/>
      <dgm:t>
        <a:bodyPr/>
        <a:lstStyle/>
        <a:p>
          <a:endParaRPr lang="en-US"/>
        </a:p>
      </dgm:t>
    </dgm:pt>
    <dgm:pt modelId="{4807D2ED-D0A8-4845-AAED-984F4755DBC3}" type="pres">
      <dgm:prSet presAssocID="{61F77B20-5976-49AD-BCFF-FC8051A575D0}" presName="diagram" presStyleCnt="0">
        <dgm:presLayoutVars>
          <dgm:chPref val="1"/>
          <dgm:dir/>
          <dgm:animOne val="branch"/>
          <dgm:animLvl val="lvl"/>
          <dgm:resizeHandles/>
        </dgm:presLayoutVars>
      </dgm:prSet>
      <dgm:spPr/>
      <dgm:t>
        <a:bodyPr/>
        <a:lstStyle/>
        <a:p>
          <a:endParaRPr lang="en-US"/>
        </a:p>
      </dgm:t>
    </dgm:pt>
    <dgm:pt modelId="{8DD4F71E-C99C-41F6-88FE-9EEB189CA22C}" type="pres">
      <dgm:prSet presAssocID="{47C8BAD3-E901-487D-971C-131370B7BE37}" presName="root" presStyleCnt="0"/>
      <dgm:spPr/>
    </dgm:pt>
    <dgm:pt modelId="{67CD7CDF-6875-4FCC-993A-CE69AFE43D6A}" type="pres">
      <dgm:prSet presAssocID="{47C8BAD3-E901-487D-971C-131370B7BE37}" presName="rootComposite" presStyleCnt="0"/>
      <dgm:spPr/>
    </dgm:pt>
    <dgm:pt modelId="{FC11C773-F875-48BD-9148-2F6BF47137A6}" type="pres">
      <dgm:prSet presAssocID="{47C8BAD3-E901-487D-971C-131370B7BE37}" presName="rootText" presStyleLbl="node1" presStyleIdx="0" presStyleCnt="2"/>
      <dgm:spPr/>
      <dgm:t>
        <a:bodyPr/>
        <a:lstStyle/>
        <a:p>
          <a:endParaRPr lang="en-US"/>
        </a:p>
      </dgm:t>
    </dgm:pt>
    <dgm:pt modelId="{98603ECB-0AA4-446A-9791-CDB7001C1F70}" type="pres">
      <dgm:prSet presAssocID="{47C8BAD3-E901-487D-971C-131370B7BE37}" presName="rootConnector" presStyleLbl="node1" presStyleIdx="0" presStyleCnt="2"/>
      <dgm:spPr/>
      <dgm:t>
        <a:bodyPr/>
        <a:lstStyle/>
        <a:p>
          <a:endParaRPr lang="en-US"/>
        </a:p>
      </dgm:t>
    </dgm:pt>
    <dgm:pt modelId="{F64EABC2-5F08-482E-831E-0264C7C502C2}" type="pres">
      <dgm:prSet presAssocID="{47C8BAD3-E901-487D-971C-131370B7BE37}" presName="childShape" presStyleCnt="0"/>
      <dgm:spPr/>
    </dgm:pt>
    <dgm:pt modelId="{AC1F1C2B-78C8-4039-B4D3-81FFCC037523}" type="pres">
      <dgm:prSet presAssocID="{E9B47D0A-8B24-4D0D-8B14-5AB53BAC2EAD}" presName="Name13" presStyleLbl="parChTrans1D2" presStyleIdx="0" presStyleCnt="3"/>
      <dgm:spPr/>
      <dgm:t>
        <a:bodyPr/>
        <a:lstStyle/>
        <a:p>
          <a:endParaRPr lang="en-US"/>
        </a:p>
      </dgm:t>
    </dgm:pt>
    <dgm:pt modelId="{6549CFC6-646A-4D7D-8937-FEFA5B28A6E6}" type="pres">
      <dgm:prSet presAssocID="{DD51962E-08D9-4DA0-9267-CBBD7DDC0F94}" presName="childText" presStyleLbl="bgAcc1" presStyleIdx="0" presStyleCnt="3">
        <dgm:presLayoutVars>
          <dgm:bulletEnabled val="1"/>
        </dgm:presLayoutVars>
      </dgm:prSet>
      <dgm:spPr/>
      <dgm:t>
        <a:bodyPr/>
        <a:lstStyle/>
        <a:p>
          <a:endParaRPr lang="en-US"/>
        </a:p>
      </dgm:t>
    </dgm:pt>
    <dgm:pt modelId="{5093C484-0C04-40F4-BB4B-823EDCDAEB2B}" type="pres">
      <dgm:prSet presAssocID="{16E18337-1154-4F77-94E2-2E4E800B67DE}" presName="Name13" presStyleLbl="parChTrans1D2" presStyleIdx="1" presStyleCnt="3"/>
      <dgm:spPr/>
      <dgm:t>
        <a:bodyPr/>
        <a:lstStyle/>
        <a:p>
          <a:endParaRPr lang="en-US"/>
        </a:p>
      </dgm:t>
    </dgm:pt>
    <dgm:pt modelId="{0530DF66-DAA7-4BB2-B61A-02819EE1E110}" type="pres">
      <dgm:prSet presAssocID="{D502A26D-12D6-45A3-8D8B-AE3C81DF92CB}" presName="childText" presStyleLbl="bgAcc1" presStyleIdx="1" presStyleCnt="3">
        <dgm:presLayoutVars>
          <dgm:bulletEnabled val="1"/>
        </dgm:presLayoutVars>
      </dgm:prSet>
      <dgm:spPr/>
      <dgm:t>
        <a:bodyPr/>
        <a:lstStyle/>
        <a:p>
          <a:endParaRPr lang="en-US"/>
        </a:p>
      </dgm:t>
    </dgm:pt>
    <dgm:pt modelId="{955F83A0-250B-46A1-9961-5AC3475F1941}" type="pres">
      <dgm:prSet presAssocID="{29D79CFF-0D72-481B-9F0F-3AC25EEABD0D}" presName="root" presStyleCnt="0"/>
      <dgm:spPr/>
    </dgm:pt>
    <dgm:pt modelId="{D599E6D7-1940-48D4-9C3B-9EF172DB7EA0}" type="pres">
      <dgm:prSet presAssocID="{29D79CFF-0D72-481B-9F0F-3AC25EEABD0D}" presName="rootComposite" presStyleCnt="0"/>
      <dgm:spPr/>
    </dgm:pt>
    <dgm:pt modelId="{51B8FCF8-129C-45EA-B439-41BAADC62204}" type="pres">
      <dgm:prSet presAssocID="{29D79CFF-0D72-481B-9F0F-3AC25EEABD0D}" presName="rootText" presStyleLbl="node1" presStyleIdx="1" presStyleCnt="2"/>
      <dgm:spPr/>
      <dgm:t>
        <a:bodyPr/>
        <a:lstStyle/>
        <a:p>
          <a:endParaRPr lang="en-US"/>
        </a:p>
      </dgm:t>
    </dgm:pt>
    <dgm:pt modelId="{31417756-0D00-42A0-ADCE-AC965BB19A3A}" type="pres">
      <dgm:prSet presAssocID="{29D79CFF-0D72-481B-9F0F-3AC25EEABD0D}" presName="rootConnector" presStyleLbl="node1" presStyleIdx="1" presStyleCnt="2"/>
      <dgm:spPr/>
      <dgm:t>
        <a:bodyPr/>
        <a:lstStyle/>
        <a:p>
          <a:endParaRPr lang="en-US"/>
        </a:p>
      </dgm:t>
    </dgm:pt>
    <dgm:pt modelId="{AF4CD7E6-496F-47BC-860B-E8056FEF6A3E}" type="pres">
      <dgm:prSet presAssocID="{29D79CFF-0D72-481B-9F0F-3AC25EEABD0D}" presName="childShape" presStyleCnt="0"/>
      <dgm:spPr/>
    </dgm:pt>
    <dgm:pt modelId="{95F626A1-F245-42BA-BA05-EFC8D1B1495A}" type="pres">
      <dgm:prSet presAssocID="{4C8A860A-5C53-4C7A-BDDB-BEBC6C70CC0B}" presName="Name13" presStyleLbl="parChTrans1D2" presStyleIdx="2" presStyleCnt="3"/>
      <dgm:spPr/>
      <dgm:t>
        <a:bodyPr/>
        <a:lstStyle/>
        <a:p>
          <a:endParaRPr lang="en-US"/>
        </a:p>
      </dgm:t>
    </dgm:pt>
    <dgm:pt modelId="{C6CE20A5-ED2D-440B-A727-230C347D5B3E}" type="pres">
      <dgm:prSet presAssocID="{D1A57F9C-DA7C-4B35-A6EF-D876218CDEEC}" presName="childText" presStyleLbl="bgAcc1" presStyleIdx="2" presStyleCnt="3">
        <dgm:presLayoutVars>
          <dgm:bulletEnabled val="1"/>
        </dgm:presLayoutVars>
      </dgm:prSet>
      <dgm:spPr/>
      <dgm:t>
        <a:bodyPr/>
        <a:lstStyle/>
        <a:p>
          <a:endParaRPr lang="en-US"/>
        </a:p>
      </dgm:t>
    </dgm:pt>
  </dgm:ptLst>
  <dgm:cxnLst>
    <dgm:cxn modelId="{4C16B37C-3C00-40A6-9721-792C08F9D341}" type="presOf" srcId="{61F77B20-5976-49AD-BCFF-FC8051A575D0}" destId="{4807D2ED-D0A8-4845-AAED-984F4755DBC3}" srcOrd="0" destOrd="0" presId="urn:microsoft.com/office/officeart/2005/8/layout/hierarchy3"/>
    <dgm:cxn modelId="{009740D3-E811-45B3-91FD-51E4032CCBB5}" type="presOf" srcId="{29D79CFF-0D72-481B-9F0F-3AC25EEABD0D}" destId="{51B8FCF8-129C-45EA-B439-41BAADC62204}" srcOrd="0" destOrd="0" presId="urn:microsoft.com/office/officeart/2005/8/layout/hierarchy3"/>
    <dgm:cxn modelId="{4A830B00-64C3-457B-B6BD-11A405C5C557}" srcId="{29D79CFF-0D72-481B-9F0F-3AC25EEABD0D}" destId="{D1A57F9C-DA7C-4B35-A6EF-D876218CDEEC}" srcOrd="0" destOrd="0" parTransId="{4C8A860A-5C53-4C7A-BDDB-BEBC6C70CC0B}" sibTransId="{EBF1DF71-9A29-4802-B3EC-EE44F8024936}"/>
    <dgm:cxn modelId="{E1D23B71-3A5E-4398-8317-8CDD469159AD}" type="presOf" srcId="{E9B47D0A-8B24-4D0D-8B14-5AB53BAC2EAD}" destId="{AC1F1C2B-78C8-4039-B4D3-81FFCC037523}" srcOrd="0" destOrd="0" presId="urn:microsoft.com/office/officeart/2005/8/layout/hierarchy3"/>
    <dgm:cxn modelId="{71B607B7-CCD6-4175-92F3-4C7B68A8769B}" srcId="{47C8BAD3-E901-487D-971C-131370B7BE37}" destId="{D502A26D-12D6-45A3-8D8B-AE3C81DF92CB}" srcOrd="1" destOrd="0" parTransId="{16E18337-1154-4F77-94E2-2E4E800B67DE}" sibTransId="{A62B8E8C-3980-45A9-918C-AFA3B638D119}"/>
    <dgm:cxn modelId="{F834181F-A26E-4255-BBFE-A8419EE01DBC}" type="presOf" srcId="{16E18337-1154-4F77-94E2-2E4E800B67DE}" destId="{5093C484-0C04-40F4-BB4B-823EDCDAEB2B}" srcOrd="0" destOrd="0" presId="urn:microsoft.com/office/officeart/2005/8/layout/hierarchy3"/>
    <dgm:cxn modelId="{720610D6-0B0C-4EE9-9A1D-EEFC105781EF}" srcId="{61F77B20-5976-49AD-BCFF-FC8051A575D0}" destId="{29D79CFF-0D72-481B-9F0F-3AC25EEABD0D}" srcOrd="1" destOrd="0" parTransId="{9BB5C51A-4F33-4FCB-BFCF-94EDD3656C73}" sibTransId="{FC5D52F7-B8FB-475A-AF89-29D2A6201E71}"/>
    <dgm:cxn modelId="{55F3EF59-D8D3-4A85-B5DE-DC1D77F2414A}" type="presOf" srcId="{DD51962E-08D9-4DA0-9267-CBBD7DDC0F94}" destId="{6549CFC6-646A-4D7D-8937-FEFA5B28A6E6}" srcOrd="0" destOrd="0" presId="urn:microsoft.com/office/officeart/2005/8/layout/hierarchy3"/>
    <dgm:cxn modelId="{0D737587-A407-4146-BF4B-C29F39C6C7C4}" type="presOf" srcId="{29D79CFF-0D72-481B-9F0F-3AC25EEABD0D}" destId="{31417756-0D00-42A0-ADCE-AC965BB19A3A}" srcOrd="1" destOrd="0" presId="urn:microsoft.com/office/officeart/2005/8/layout/hierarchy3"/>
    <dgm:cxn modelId="{55B3C878-5895-493F-BD60-339A5A4BDE3C}" srcId="{47C8BAD3-E901-487D-971C-131370B7BE37}" destId="{DD51962E-08D9-4DA0-9267-CBBD7DDC0F94}" srcOrd="0" destOrd="0" parTransId="{E9B47D0A-8B24-4D0D-8B14-5AB53BAC2EAD}" sibTransId="{B7BD8E02-39FC-4DD1-9717-AC079CE26FBD}"/>
    <dgm:cxn modelId="{629C29C4-BF0C-4C89-A95D-D7EA77BBB794}" type="presOf" srcId="{D502A26D-12D6-45A3-8D8B-AE3C81DF92CB}" destId="{0530DF66-DAA7-4BB2-B61A-02819EE1E110}" srcOrd="0" destOrd="0" presId="urn:microsoft.com/office/officeart/2005/8/layout/hierarchy3"/>
    <dgm:cxn modelId="{C64FCC4D-BCE6-47CA-B735-A358453C60B0}" type="presOf" srcId="{D1A57F9C-DA7C-4B35-A6EF-D876218CDEEC}" destId="{C6CE20A5-ED2D-440B-A727-230C347D5B3E}" srcOrd="0" destOrd="0" presId="urn:microsoft.com/office/officeart/2005/8/layout/hierarchy3"/>
    <dgm:cxn modelId="{01C0CD4F-F50E-4526-8540-A0FA6FCA1A25}" type="presOf" srcId="{4C8A860A-5C53-4C7A-BDDB-BEBC6C70CC0B}" destId="{95F626A1-F245-42BA-BA05-EFC8D1B1495A}" srcOrd="0" destOrd="0" presId="urn:microsoft.com/office/officeart/2005/8/layout/hierarchy3"/>
    <dgm:cxn modelId="{60ED3A35-3282-4661-9F2A-09441BEB4895}" srcId="{61F77B20-5976-49AD-BCFF-FC8051A575D0}" destId="{47C8BAD3-E901-487D-971C-131370B7BE37}" srcOrd="0" destOrd="0" parTransId="{47387750-7071-42D0-82AF-775CEF74C852}" sibTransId="{A7E49929-4880-4DB1-9D1B-C833AA722D5E}"/>
    <dgm:cxn modelId="{255AC551-F4D6-40BA-B135-04E9CE7E0F1A}" type="presOf" srcId="{47C8BAD3-E901-487D-971C-131370B7BE37}" destId="{98603ECB-0AA4-446A-9791-CDB7001C1F70}" srcOrd="1" destOrd="0" presId="urn:microsoft.com/office/officeart/2005/8/layout/hierarchy3"/>
    <dgm:cxn modelId="{A74F1886-06F5-43A8-B381-3D46A175D3F5}" type="presOf" srcId="{47C8BAD3-E901-487D-971C-131370B7BE37}" destId="{FC11C773-F875-48BD-9148-2F6BF47137A6}" srcOrd="0" destOrd="0" presId="urn:microsoft.com/office/officeart/2005/8/layout/hierarchy3"/>
    <dgm:cxn modelId="{FC81E1CC-F07F-41DD-8605-9A1FF79C960A}" type="presParOf" srcId="{4807D2ED-D0A8-4845-AAED-984F4755DBC3}" destId="{8DD4F71E-C99C-41F6-88FE-9EEB189CA22C}" srcOrd="0" destOrd="0" presId="urn:microsoft.com/office/officeart/2005/8/layout/hierarchy3"/>
    <dgm:cxn modelId="{9956ED85-62D2-4DAA-83AD-A5E512E4BC8C}" type="presParOf" srcId="{8DD4F71E-C99C-41F6-88FE-9EEB189CA22C}" destId="{67CD7CDF-6875-4FCC-993A-CE69AFE43D6A}" srcOrd="0" destOrd="0" presId="urn:microsoft.com/office/officeart/2005/8/layout/hierarchy3"/>
    <dgm:cxn modelId="{025056FE-8397-4215-B957-CBF289CC71B3}" type="presParOf" srcId="{67CD7CDF-6875-4FCC-993A-CE69AFE43D6A}" destId="{FC11C773-F875-48BD-9148-2F6BF47137A6}" srcOrd="0" destOrd="0" presId="urn:microsoft.com/office/officeart/2005/8/layout/hierarchy3"/>
    <dgm:cxn modelId="{D658EE08-DB9D-4830-8E04-2BF11055FB54}" type="presParOf" srcId="{67CD7CDF-6875-4FCC-993A-CE69AFE43D6A}" destId="{98603ECB-0AA4-446A-9791-CDB7001C1F70}" srcOrd="1" destOrd="0" presId="urn:microsoft.com/office/officeart/2005/8/layout/hierarchy3"/>
    <dgm:cxn modelId="{058B122F-57AC-4CB0-B1D9-3C59AB9530C5}" type="presParOf" srcId="{8DD4F71E-C99C-41F6-88FE-9EEB189CA22C}" destId="{F64EABC2-5F08-482E-831E-0264C7C502C2}" srcOrd="1" destOrd="0" presId="urn:microsoft.com/office/officeart/2005/8/layout/hierarchy3"/>
    <dgm:cxn modelId="{8F67D5CF-26BF-44F8-8F96-7FD4409D4265}" type="presParOf" srcId="{F64EABC2-5F08-482E-831E-0264C7C502C2}" destId="{AC1F1C2B-78C8-4039-B4D3-81FFCC037523}" srcOrd="0" destOrd="0" presId="urn:microsoft.com/office/officeart/2005/8/layout/hierarchy3"/>
    <dgm:cxn modelId="{A428BE92-4343-496C-9608-E71BCB4CE9ED}" type="presParOf" srcId="{F64EABC2-5F08-482E-831E-0264C7C502C2}" destId="{6549CFC6-646A-4D7D-8937-FEFA5B28A6E6}" srcOrd="1" destOrd="0" presId="urn:microsoft.com/office/officeart/2005/8/layout/hierarchy3"/>
    <dgm:cxn modelId="{DDD527B9-7F67-4A2C-B7C1-C0BF58D387EC}" type="presParOf" srcId="{F64EABC2-5F08-482E-831E-0264C7C502C2}" destId="{5093C484-0C04-40F4-BB4B-823EDCDAEB2B}" srcOrd="2" destOrd="0" presId="urn:microsoft.com/office/officeart/2005/8/layout/hierarchy3"/>
    <dgm:cxn modelId="{DD13B08F-1F92-4F00-B4AB-2BD4D33D77A8}" type="presParOf" srcId="{F64EABC2-5F08-482E-831E-0264C7C502C2}" destId="{0530DF66-DAA7-4BB2-B61A-02819EE1E110}" srcOrd="3" destOrd="0" presId="urn:microsoft.com/office/officeart/2005/8/layout/hierarchy3"/>
    <dgm:cxn modelId="{C079EFED-C73C-43FA-A52E-438F1E88E16B}" type="presParOf" srcId="{4807D2ED-D0A8-4845-AAED-984F4755DBC3}" destId="{955F83A0-250B-46A1-9961-5AC3475F1941}" srcOrd="1" destOrd="0" presId="urn:microsoft.com/office/officeart/2005/8/layout/hierarchy3"/>
    <dgm:cxn modelId="{E3390EE0-754D-4E4E-AB8F-CECA857AAEB7}" type="presParOf" srcId="{955F83A0-250B-46A1-9961-5AC3475F1941}" destId="{D599E6D7-1940-48D4-9C3B-9EF172DB7EA0}" srcOrd="0" destOrd="0" presId="urn:microsoft.com/office/officeart/2005/8/layout/hierarchy3"/>
    <dgm:cxn modelId="{BEB0367D-A385-46E9-8F22-EDD177F88C38}" type="presParOf" srcId="{D599E6D7-1940-48D4-9C3B-9EF172DB7EA0}" destId="{51B8FCF8-129C-45EA-B439-41BAADC62204}" srcOrd="0" destOrd="0" presId="urn:microsoft.com/office/officeart/2005/8/layout/hierarchy3"/>
    <dgm:cxn modelId="{C5FD40B3-4115-4AA2-94CD-0CD461652A23}" type="presParOf" srcId="{D599E6D7-1940-48D4-9C3B-9EF172DB7EA0}" destId="{31417756-0D00-42A0-ADCE-AC965BB19A3A}" srcOrd="1" destOrd="0" presId="urn:microsoft.com/office/officeart/2005/8/layout/hierarchy3"/>
    <dgm:cxn modelId="{CA919777-3A9E-4766-8FBD-E4C3DCF5B488}" type="presParOf" srcId="{955F83A0-250B-46A1-9961-5AC3475F1941}" destId="{AF4CD7E6-496F-47BC-860B-E8056FEF6A3E}" srcOrd="1" destOrd="0" presId="urn:microsoft.com/office/officeart/2005/8/layout/hierarchy3"/>
    <dgm:cxn modelId="{1841B39F-93AE-4410-80E9-8DC045BC9F1B}" type="presParOf" srcId="{AF4CD7E6-496F-47BC-860B-E8056FEF6A3E}" destId="{95F626A1-F245-42BA-BA05-EFC8D1B1495A}" srcOrd="0" destOrd="0" presId="urn:microsoft.com/office/officeart/2005/8/layout/hierarchy3"/>
    <dgm:cxn modelId="{A64D4F0A-F837-4D98-8F87-B38D252AA720}" type="presParOf" srcId="{AF4CD7E6-496F-47BC-860B-E8056FEF6A3E}" destId="{C6CE20A5-ED2D-440B-A727-230C347D5B3E}" srcOrd="1" destOrd="0" presId="urn:microsoft.com/office/officeart/2005/8/layout/hierarchy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348378-E599-4B6B-BE27-9098F5A1157E}">
      <dsp:nvSpPr>
        <dsp:cNvPr id="0" name=""/>
        <dsp:cNvSpPr/>
      </dsp:nvSpPr>
      <dsp:spPr>
        <a:xfrm>
          <a:off x="6065138" y="4351830"/>
          <a:ext cx="427260" cy="91440"/>
        </a:xfrm>
        <a:custGeom>
          <a:avLst/>
          <a:gdLst/>
          <a:ahLst/>
          <a:cxnLst/>
          <a:rect l="0" t="0" r="0" b="0"/>
          <a:pathLst>
            <a:path>
              <a:moveTo>
                <a:pt x="0" y="45720"/>
              </a:moveTo>
              <a:lnTo>
                <a:pt x="427260" y="4572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6268086" y="4386868"/>
        <a:ext cx="21363" cy="21363"/>
      </dsp:txXfrm>
    </dsp:sp>
    <dsp:sp modelId="{B230D7D9-AA5C-4EE2-A1D4-C3D2E3AEB2B7}">
      <dsp:nvSpPr>
        <dsp:cNvPr id="0" name=""/>
        <dsp:cNvSpPr/>
      </dsp:nvSpPr>
      <dsp:spPr>
        <a:xfrm>
          <a:off x="3501573" y="4351830"/>
          <a:ext cx="427260" cy="91440"/>
        </a:xfrm>
        <a:custGeom>
          <a:avLst/>
          <a:gdLst/>
          <a:ahLst/>
          <a:cxnLst/>
          <a:rect l="0" t="0" r="0" b="0"/>
          <a:pathLst>
            <a:path>
              <a:moveTo>
                <a:pt x="0" y="45720"/>
              </a:moveTo>
              <a:lnTo>
                <a:pt x="427260" y="4572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3704522" y="4386868"/>
        <a:ext cx="21363" cy="21363"/>
      </dsp:txXfrm>
    </dsp:sp>
    <dsp:sp modelId="{60AA3E9B-0DFB-4060-B9D4-DF243F32E001}">
      <dsp:nvSpPr>
        <dsp:cNvPr id="0" name=""/>
        <dsp:cNvSpPr/>
      </dsp:nvSpPr>
      <dsp:spPr>
        <a:xfrm>
          <a:off x="938009" y="2769270"/>
          <a:ext cx="427260" cy="1628280"/>
        </a:xfrm>
        <a:custGeom>
          <a:avLst/>
          <a:gdLst/>
          <a:ahLst/>
          <a:cxnLst/>
          <a:rect l="0" t="0" r="0" b="0"/>
          <a:pathLst>
            <a:path>
              <a:moveTo>
                <a:pt x="0" y="0"/>
              </a:moveTo>
              <a:lnTo>
                <a:pt x="213630" y="0"/>
              </a:lnTo>
              <a:lnTo>
                <a:pt x="213630" y="1628280"/>
              </a:lnTo>
              <a:lnTo>
                <a:pt x="427260" y="162828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1109554" y="3541325"/>
        <a:ext cx="84170" cy="84170"/>
      </dsp:txXfrm>
    </dsp:sp>
    <dsp:sp modelId="{7010EC24-9AFE-4D6C-AC5B-DE101D8D4EA4}">
      <dsp:nvSpPr>
        <dsp:cNvPr id="0" name=""/>
        <dsp:cNvSpPr/>
      </dsp:nvSpPr>
      <dsp:spPr>
        <a:xfrm>
          <a:off x="3501573" y="3537690"/>
          <a:ext cx="427260" cy="91440"/>
        </a:xfrm>
        <a:custGeom>
          <a:avLst/>
          <a:gdLst/>
          <a:ahLst/>
          <a:cxnLst/>
          <a:rect l="0" t="0" r="0" b="0"/>
          <a:pathLst>
            <a:path>
              <a:moveTo>
                <a:pt x="0" y="45720"/>
              </a:moveTo>
              <a:lnTo>
                <a:pt x="427260" y="4572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3704522" y="3572728"/>
        <a:ext cx="21363" cy="21363"/>
      </dsp:txXfrm>
    </dsp:sp>
    <dsp:sp modelId="{A879C3E4-AE02-4362-8E34-15BD4CE26A84}">
      <dsp:nvSpPr>
        <dsp:cNvPr id="0" name=""/>
        <dsp:cNvSpPr/>
      </dsp:nvSpPr>
      <dsp:spPr>
        <a:xfrm>
          <a:off x="938009" y="2769270"/>
          <a:ext cx="427260" cy="814140"/>
        </a:xfrm>
        <a:custGeom>
          <a:avLst/>
          <a:gdLst/>
          <a:ahLst/>
          <a:cxnLst/>
          <a:rect l="0" t="0" r="0" b="0"/>
          <a:pathLst>
            <a:path>
              <a:moveTo>
                <a:pt x="0" y="0"/>
              </a:moveTo>
              <a:lnTo>
                <a:pt x="213630" y="0"/>
              </a:lnTo>
              <a:lnTo>
                <a:pt x="213630" y="814140"/>
              </a:lnTo>
              <a:lnTo>
                <a:pt x="427260" y="81414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1128653" y="3153353"/>
        <a:ext cx="45972" cy="45972"/>
      </dsp:txXfrm>
    </dsp:sp>
    <dsp:sp modelId="{384DAFFC-B3E7-46CC-BBA2-6A0AA7ABDF10}">
      <dsp:nvSpPr>
        <dsp:cNvPr id="0" name=""/>
        <dsp:cNvSpPr/>
      </dsp:nvSpPr>
      <dsp:spPr>
        <a:xfrm>
          <a:off x="3501573" y="2723550"/>
          <a:ext cx="427260" cy="91440"/>
        </a:xfrm>
        <a:custGeom>
          <a:avLst/>
          <a:gdLst/>
          <a:ahLst/>
          <a:cxnLst/>
          <a:rect l="0" t="0" r="0" b="0"/>
          <a:pathLst>
            <a:path>
              <a:moveTo>
                <a:pt x="0" y="45720"/>
              </a:moveTo>
              <a:lnTo>
                <a:pt x="427260" y="4572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3704522" y="2758588"/>
        <a:ext cx="21363" cy="21363"/>
      </dsp:txXfrm>
    </dsp:sp>
    <dsp:sp modelId="{8A8701CA-1CA6-4808-BBF1-468D277740A5}">
      <dsp:nvSpPr>
        <dsp:cNvPr id="0" name=""/>
        <dsp:cNvSpPr/>
      </dsp:nvSpPr>
      <dsp:spPr>
        <a:xfrm>
          <a:off x="938009" y="2723550"/>
          <a:ext cx="427260" cy="91440"/>
        </a:xfrm>
        <a:custGeom>
          <a:avLst/>
          <a:gdLst/>
          <a:ahLst/>
          <a:cxnLst/>
          <a:rect l="0" t="0" r="0" b="0"/>
          <a:pathLst>
            <a:path>
              <a:moveTo>
                <a:pt x="0" y="45720"/>
              </a:moveTo>
              <a:lnTo>
                <a:pt x="427260" y="4572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1140958" y="2758588"/>
        <a:ext cx="21363" cy="21363"/>
      </dsp:txXfrm>
    </dsp:sp>
    <dsp:sp modelId="{1BB5E26A-BFE8-4045-AE31-E32F5A367594}">
      <dsp:nvSpPr>
        <dsp:cNvPr id="0" name=""/>
        <dsp:cNvSpPr/>
      </dsp:nvSpPr>
      <dsp:spPr>
        <a:xfrm>
          <a:off x="6065138" y="1955129"/>
          <a:ext cx="427260" cy="407070"/>
        </a:xfrm>
        <a:custGeom>
          <a:avLst/>
          <a:gdLst/>
          <a:ahLst/>
          <a:cxnLst/>
          <a:rect l="0" t="0" r="0" b="0"/>
          <a:pathLst>
            <a:path>
              <a:moveTo>
                <a:pt x="0" y="0"/>
              </a:moveTo>
              <a:lnTo>
                <a:pt x="213630" y="0"/>
              </a:lnTo>
              <a:lnTo>
                <a:pt x="213630" y="407070"/>
              </a:lnTo>
              <a:lnTo>
                <a:pt x="427260" y="40707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6264015" y="2143911"/>
        <a:ext cx="29506" cy="29506"/>
      </dsp:txXfrm>
    </dsp:sp>
    <dsp:sp modelId="{2119C860-0EAD-4141-B94D-54B33FEE49BE}">
      <dsp:nvSpPr>
        <dsp:cNvPr id="0" name=""/>
        <dsp:cNvSpPr/>
      </dsp:nvSpPr>
      <dsp:spPr>
        <a:xfrm>
          <a:off x="6065138" y="1548059"/>
          <a:ext cx="427260" cy="407070"/>
        </a:xfrm>
        <a:custGeom>
          <a:avLst/>
          <a:gdLst/>
          <a:ahLst/>
          <a:cxnLst/>
          <a:rect l="0" t="0" r="0" b="0"/>
          <a:pathLst>
            <a:path>
              <a:moveTo>
                <a:pt x="0" y="407070"/>
              </a:moveTo>
              <a:lnTo>
                <a:pt x="213630" y="407070"/>
              </a:lnTo>
              <a:lnTo>
                <a:pt x="213630" y="0"/>
              </a:lnTo>
              <a:lnTo>
                <a:pt x="427260" y="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6264015" y="1736841"/>
        <a:ext cx="29506" cy="29506"/>
      </dsp:txXfrm>
    </dsp:sp>
    <dsp:sp modelId="{1D924B74-05A3-4B47-81FC-115B9273702C}">
      <dsp:nvSpPr>
        <dsp:cNvPr id="0" name=""/>
        <dsp:cNvSpPr/>
      </dsp:nvSpPr>
      <dsp:spPr>
        <a:xfrm>
          <a:off x="3501573" y="1140989"/>
          <a:ext cx="427260" cy="814140"/>
        </a:xfrm>
        <a:custGeom>
          <a:avLst/>
          <a:gdLst/>
          <a:ahLst/>
          <a:cxnLst/>
          <a:rect l="0" t="0" r="0" b="0"/>
          <a:pathLst>
            <a:path>
              <a:moveTo>
                <a:pt x="0" y="0"/>
              </a:moveTo>
              <a:lnTo>
                <a:pt x="213630" y="0"/>
              </a:lnTo>
              <a:lnTo>
                <a:pt x="213630" y="814140"/>
              </a:lnTo>
              <a:lnTo>
                <a:pt x="427260" y="81414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3692218" y="1525073"/>
        <a:ext cx="45972" cy="45972"/>
      </dsp:txXfrm>
    </dsp:sp>
    <dsp:sp modelId="{8B58B1E9-DE1B-4A2F-92C6-1AEC44DD33FC}">
      <dsp:nvSpPr>
        <dsp:cNvPr id="0" name=""/>
        <dsp:cNvSpPr/>
      </dsp:nvSpPr>
      <dsp:spPr>
        <a:xfrm>
          <a:off x="3501573" y="1095269"/>
          <a:ext cx="427260" cy="91440"/>
        </a:xfrm>
        <a:custGeom>
          <a:avLst/>
          <a:gdLst/>
          <a:ahLst/>
          <a:cxnLst/>
          <a:rect l="0" t="0" r="0" b="0"/>
          <a:pathLst>
            <a:path>
              <a:moveTo>
                <a:pt x="0" y="45720"/>
              </a:moveTo>
              <a:lnTo>
                <a:pt x="427260" y="4572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3704522" y="1130308"/>
        <a:ext cx="21363" cy="21363"/>
      </dsp:txXfrm>
    </dsp:sp>
    <dsp:sp modelId="{C64C32C5-1615-4924-AFE7-940CE50FF47A}">
      <dsp:nvSpPr>
        <dsp:cNvPr id="0" name=""/>
        <dsp:cNvSpPr/>
      </dsp:nvSpPr>
      <dsp:spPr>
        <a:xfrm>
          <a:off x="6065138" y="281129"/>
          <a:ext cx="427260" cy="91440"/>
        </a:xfrm>
        <a:custGeom>
          <a:avLst/>
          <a:gdLst/>
          <a:ahLst/>
          <a:cxnLst/>
          <a:rect l="0" t="0" r="0" b="0"/>
          <a:pathLst>
            <a:path>
              <a:moveTo>
                <a:pt x="0" y="45720"/>
              </a:moveTo>
              <a:lnTo>
                <a:pt x="427260" y="45720"/>
              </a:lnTo>
            </a:path>
          </a:pathLst>
        </a:custGeom>
        <a:noFill/>
        <a:ln w="9525"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6268086" y="316168"/>
        <a:ext cx="21363" cy="21363"/>
      </dsp:txXfrm>
    </dsp:sp>
    <dsp:sp modelId="{FBA54AC7-E256-40C8-BEC6-3A967A99349C}">
      <dsp:nvSpPr>
        <dsp:cNvPr id="0" name=""/>
        <dsp:cNvSpPr/>
      </dsp:nvSpPr>
      <dsp:spPr>
        <a:xfrm>
          <a:off x="3501573" y="326849"/>
          <a:ext cx="427260" cy="814140"/>
        </a:xfrm>
        <a:custGeom>
          <a:avLst/>
          <a:gdLst/>
          <a:ahLst/>
          <a:cxnLst/>
          <a:rect l="0" t="0" r="0" b="0"/>
          <a:pathLst>
            <a:path>
              <a:moveTo>
                <a:pt x="0" y="814140"/>
              </a:moveTo>
              <a:lnTo>
                <a:pt x="213630" y="814140"/>
              </a:lnTo>
              <a:lnTo>
                <a:pt x="213630" y="0"/>
              </a:lnTo>
              <a:lnTo>
                <a:pt x="427260" y="0"/>
              </a:lnTo>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3692218" y="710933"/>
        <a:ext cx="45972" cy="45972"/>
      </dsp:txXfrm>
    </dsp:sp>
    <dsp:sp modelId="{5D4AAF6F-4D16-4C79-BA42-9EB320D60B01}">
      <dsp:nvSpPr>
        <dsp:cNvPr id="0" name=""/>
        <dsp:cNvSpPr/>
      </dsp:nvSpPr>
      <dsp:spPr>
        <a:xfrm>
          <a:off x="938009" y="1140989"/>
          <a:ext cx="427260" cy="1628280"/>
        </a:xfrm>
        <a:custGeom>
          <a:avLst/>
          <a:gdLst/>
          <a:ahLst/>
          <a:cxnLst/>
          <a:rect l="0" t="0" r="0" b="0"/>
          <a:pathLst>
            <a:path>
              <a:moveTo>
                <a:pt x="0" y="1628280"/>
              </a:moveTo>
              <a:lnTo>
                <a:pt x="213630" y="1628280"/>
              </a:lnTo>
              <a:lnTo>
                <a:pt x="213630" y="0"/>
              </a:lnTo>
              <a:lnTo>
                <a:pt x="427260" y="0"/>
              </a:lnTo>
            </a:path>
          </a:pathLst>
        </a:custGeom>
        <a:noFill/>
        <a:ln w="9525" cap="flat" cmpd="sng" algn="ctr">
          <a:solidFill>
            <a:schemeClr val="accent3">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889000">
            <a:lnSpc>
              <a:spcPct val="90000"/>
            </a:lnSpc>
            <a:spcBef>
              <a:spcPct val="0"/>
            </a:spcBef>
            <a:spcAft>
              <a:spcPct val="35000"/>
            </a:spcAft>
          </a:pPr>
          <a:endParaRPr lang="en-US" sz="2000" kern="1200">
            <a:latin typeface="Times New Roman" pitchFamily="18" charset="0"/>
            <a:cs typeface="Times New Roman" pitchFamily="18" charset="0"/>
          </a:endParaRPr>
        </a:p>
      </dsp:txBody>
      <dsp:txXfrm>
        <a:off x="1109554" y="1913044"/>
        <a:ext cx="84170" cy="84170"/>
      </dsp:txXfrm>
    </dsp:sp>
    <dsp:sp modelId="{D7413071-0FEC-4466-BA62-53A42F5E0868}">
      <dsp:nvSpPr>
        <dsp:cNvPr id="0" name=""/>
        <dsp:cNvSpPr/>
      </dsp:nvSpPr>
      <dsp:spPr>
        <a:xfrm rot="16200000">
          <a:off x="-1101625" y="2443614"/>
          <a:ext cx="3427958" cy="651312"/>
        </a:xfrm>
        <a:prstGeom prst="rect">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smtClean="0">
              <a:latin typeface="Times New Roman" pitchFamily="18" charset="0"/>
              <a:cs typeface="Times New Roman" pitchFamily="18" charset="0"/>
            </a:rPr>
            <a:t>Protozoa</a:t>
          </a:r>
          <a:endParaRPr lang="en-US" sz="2000" kern="1200" dirty="0">
            <a:latin typeface="Times New Roman" pitchFamily="18" charset="0"/>
            <a:cs typeface="Times New Roman" pitchFamily="18" charset="0"/>
          </a:endParaRPr>
        </a:p>
      </dsp:txBody>
      <dsp:txXfrm>
        <a:off x="-1101625" y="2443614"/>
        <a:ext cx="3427958" cy="651312"/>
      </dsp:txXfrm>
    </dsp:sp>
    <dsp:sp modelId="{6EE2D70C-3D73-4F91-A4ED-D18A145F8F22}">
      <dsp:nvSpPr>
        <dsp:cNvPr id="0" name=""/>
        <dsp:cNvSpPr/>
      </dsp:nvSpPr>
      <dsp:spPr>
        <a:xfrm>
          <a:off x="1365270" y="815333"/>
          <a:ext cx="2136303" cy="651312"/>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Flagellated protozoa</a:t>
          </a:r>
          <a:endParaRPr lang="en-US" sz="2000" kern="1200" dirty="0">
            <a:latin typeface="Times New Roman" pitchFamily="18" charset="0"/>
            <a:cs typeface="Times New Roman" pitchFamily="18" charset="0"/>
          </a:endParaRPr>
        </a:p>
      </dsp:txBody>
      <dsp:txXfrm>
        <a:off x="1365270" y="815333"/>
        <a:ext cx="2136303" cy="651312"/>
      </dsp:txXfrm>
    </dsp:sp>
    <dsp:sp modelId="{F5B64FED-80A1-45C4-873D-39BE539B581E}">
      <dsp:nvSpPr>
        <dsp:cNvPr id="0" name=""/>
        <dsp:cNvSpPr/>
      </dsp:nvSpPr>
      <dsp:spPr>
        <a:xfrm>
          <a:off x="3928834" y="1193"/>
          <a:ext cx="2136303" cy="651312"/>
        </a:xfrm>
        <a:prstGeom prst="rect">
          <a:avLst/>
        </a:prstGeom>
        <a:solidFill>
          <a:srgbClr val="92D050"/>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Trichomonas</a:t>
          </a:r>
          <a:endParaRPr lang="en-US" sz="2000" kern="1200" dirty="0">
            <a:latin typeface="Times New Roman" pitchFamily="18" charset="0"/>
            <a:cs typeface="Times New Roman" pitchFamily="18" charset="0"/>
          </a:endParaRPr>
        </a:p>
      </dsp:txBody>
      <dsp:txXfrm>
        <a:off x="3928834" y="1193"/>
        <a:ext cx="2136303" cy="651312"/>
      </dsp:txXfrm>
    </dsp:sp>
    <dsp:sp modelId="{3DE703BD-D0DE-4933-A4CA-06DAF4BF026F}">
      <dsp:nvSpPr>
        <dsp:cNvPr id="0" name=""/>
        <dsp:cNvSpPr/>
      </dsp:nvSpPr>
      <dsp:spPr>
        <a:xfrm>
          <a:off x="6492398" y="1193"/>
          <a:ext cx="2136303" cy="651312"/>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T.vaginalis</a:t>
          </a:r>
          <a:endParaRPr lang="en-US" sz="2000" kern="1200" dirty="0">
            <a:latin typeface="Times New Roman" pitchFamily="18" charset="0"/>
            <a:cs typeface="Times New Roman" pitchFamily="18" charset="0"/>
          </a:endParaRPr>
        </a:p>
      </dsp:txBody>
      <dsp:txXfrm>
        <a:off x="6492398" y="1193"/>
        <a:ext cx="2136303" cy="651312"/>
      </dsp:txXfrm>
    </dsp:sp>
    <dsp:sp modelId="{B4F9D74B-E7FC-4435-9517-5D43CCEBC99A}">
      <dsp:nvSpPr>
        <dsp:cNvPr id="0" name=""/>
        <dsp:cNvSpPr/>
      </dsp:nvSpPr>
      <dsp:spPr>
        <a:xfrm>
          <a:off x="3928834" y="815333"/>
          <a:ext cx="2136303" cy="651312"/>
        </a:xfrm>
        <a:prstGeom prst="rect">
          <a:avLst/>
        </a:prstGeom>
        <a:solidFill>
          <a:srgbClr val="92D050"/>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Giardia</a:t>
          </a:r>
        </a:p>
      </dsp:txBody>
      <dsp:txXfrm>
        <a:off x="3928834" y="815333"/>
        <a:ext cx="2136303" cy="651312"/>
      </dsp:txXfrm>
    </dsp:sp>
    <dsp:sp modelId="{31F2E4BB-3E10-4454-97AE-4FDACC18F311}">
      <dsp:nvSpPr>
        <dsp:cNvPr id="0" name=""/>
        <dsp:cNvSpPr/>
      </dsp:nvSpPr>
      <dsp:spPr>
        <a:xfrm>
          <a:off x="3928834" y="1629473"/>
          <a:ext cx="2136303" cy="651312"/>
        </a:xfrm>
        <a:prstGeom prst="rect">
          <a:avLst/>
        </a:prstGeom>
        <a:solidFill>
          <a:srgbClr val="92D050"/>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Haemoflagellate</a:t>
          </a:r>
          <a:endParaRPr lang="en-US" sz="2000" kern="1200" dirty="0" smtClean="0">
            <a:latin typeface="Times New Roman" pitchFamily="18" charset="0"/>
            <a:cs typeface="Times New Roman" pitchFamily="18" charset="0"/>
          </a:endParaRPr>
        </a:p>
      </dsp:txBody>
      <dsp:txXfrm>
        <a:off x="3928834" y="1629473"/>
        <a:ext cx="2136303" cy="651312"/>
      </dsp:txXfrm>
    </dsp:sp>
    <dsp:sp modelId="{323A688D-F344-4CD2-B0B0-DDDCD631E9DB}">
      <dsp:nvSpPr>
        <dsp:cNvPr id="0" name=""/>
        <dsp:cNvSpPr/>
      </dsp:nvSpPr>
      <dsp:spPr>
        <a:xfrm>
          <a:off x="6492398" y="1222403"/>
          <a:ext cx="2136303" cy="651312"/>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 </a:t>
          </a:r>
          <a:r>
            <a:rPr lang="en-US" sz="2000" kern="1200" dirty="0" err="1" smtClean="0">
              <a:latin typeface="Times New Roman" pitchFamily="18" charset="0"/>
              <a:cs typeface="Times New Roman" pitchFamily="18" charset="0"/>
            </a:rPr>
            <a:t>Trypanosoma</a:t>
          </a:r>
          <a:r>
            <a:rPr lang="en-US" sz="2000" kern="1200" dirty="0" smtClean="0">
              <a:latin typeface="Times New Roman" pitchFamily="18" charset="0"/>
              <a:cs typeface="Times New Roman" pitchFamily="18" charset="0"/>
            </a:rPr>
            <a:t> </a:t>
          </a:r>
          <a:r>
            <a:rPr lang="en-US" sz="2000" kern="1200" dirty="0" err="1" smtClean="0">
              <a:latin typeface="Times New Roman" pitchFamily="18" charset="0"/>
              <a:cs typeface="Times New Roman" pitchFamily="18" charset="0"/>
            </a:rPr>
            <a:t>sp</a:t>
          </a:r>
          <a:endParaRPr lang="en-US" sz="2000" kern="1200" dirty="0" smtClean="0">
            <a:latin typeface="Times New Roman" pitchFamily="18" charset="0"/>
            <a:cs typeface="Times New Roman" pitchFamily="18" charset="0"/>
          </a:endParaRPr>
        </a:p>
      </dsp:txBody>
      <dsp:txXfrm>
        <a:off x="6492398" y="1222403"/>
        <a:ext cx="2136303" cy="651312"/>
      </dsp:txXfrm>
    </dsp:sp>
    <dsp:sp modelId="{F27B7C27-0949-4CBC-ABE6-4B071E564DD4}">
      <dsp:nvSpPr>
        <dsp:cNvPr id="0" name=""/>
        <dsp:cNvSpPr/>
      </dsp:nvSpPr>
      <dsp:spPr>
        <a:xfrm>
          <a:off x="6492398" y="2036543"/>
          <a:ext cx="2136303" cy="651312"/>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Leishmania</a:t>
          </a:r>
          <a:r>
            <a:rPr lang="en-US" sz="2000" kern="1200" dirty="0" smtClean="0">
              <a:latin typeface="Times New Roman" pitchFamily="18" charset="0"/>
              <a:cs typeface="Times New Roman" pitchFamily="18" charset="0"/>
            </a:rPr>
            <a:t> </a:t>
          </a:r>
          <a:r>
            <a:rPr lang="en-US" sz="2000" kern="1200" dirty="0" err="1" smtClean="0">
              <a:latin typeface="Times New Roman" pitchFamily="18" charset="0"/>
              <a:cs typeface="Times New Roman" pitchFamily="18" charset="0"/>
            </a:rPr>
            <a:t>sp</a:t>
          </a:r>
          <a:endParaRPr lang="en-US" sz="2000" kern="1200" dirty="0">
            <a:latin typeface="Times New Roman" pitchFamily="18" charset="0"/>
            <a:cs typeface="Times New Roman" pitchFamily="18" charset="0"/>
          </a:endParaRPr>
        </a:p>
      </dsp:txBody>
      <dsp:txXfrm>
        <a:off x="6492398" y="2036543"/>
        <a:ext cx="2136303" cy="651312"/>
      </dsp:txXfrm>
    </dsp:sp>
    <dsp:sp modelId="{876BDBAC-A27F-40DC-817C-79C6CB36F695}">
      <dsp:nvSpPr>
        <dsp:cNvPr id="0" name=""/>
        <dsp:cNvSpPr/>
      </dsp:nvSpPr>
      <dsp:spPr>
        <a:xfrm>
          <a:off x="1365270" y="2443614"/>
          <a:ext cx="2136303" cy="651312"/>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Amoeboid protozoa</a:t>
          </a:r>
        </a:p>
      </dsp:txBody>
      <dsp:txXfrm>
        <a:off x="1365270" y="2443614"/>
        <a:ext cx="2136303" cy="651312"/>
      </dsp:txXfrm>
    </dsp:sp>
    <dsp:sp modelId="{01D7437F-5207-4AAA-9E89-6E9B46B695DE}">
      <dsp:nvSpPr>
        <dsp:cNvPr id="0" name=""/>
        <dsp:cNvSpPr/>
      </dsp:nvSpPr>
      <dsp:spPr>
        <a:xfrm>
          <a:off x="3928834" y="2443614"/>
          <a:ext cx="2136303" cy="651312"/>
        </a:xfrm>
        <a:prstGeom prst="rect">
          <a:avLst/>
        </a:prstGeom>
        <a:solidFill>
          <a:srgbClr val="92D050"/>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Entamoeba</a:t>
          </a:r>
          <a:r>
            <a:rPr lang="en-US" sz="2000" kern="1200" dirty="0" smtClean="0">
              <a:latin typeface="Times New Roman" pitchFamily="18" charset="0"/>
              <a:cs typeface="Times New Roman" pitchFamily="18" charset="0"/>
            </a:rPr>
            <a:t> </a:t>
          </a:r>
          <a:r>
            <a:rPr lang="en-US" sz="2000" kern="1200" dirty="0" err="1" smtClean="0">
              <a:latin typeface="Times New Roman" pitchFamily="18" charset="0"/>
              <a:cs typeface="Times New Roman" pitchFamily="18" charset="0"/>
            </a:rPr>
            <a:t>sp</a:t>
          </a:r>
          <a:endParaRPr lang="en-US" sz="2000" kern="1200" dirty="0">
            <a:latin typeface="Times New Roman" pitchFamily="18" charset="0"/>
            <a:cs typeface="Times New Roman" pitchFamily="18" charset="0"/>
          </a:endParaRPr>
        </a:p>
      </dsp:txBody>
      <dsp:txXfrm>
        <a:off x="3928834" y="2443614"/>
        <a:ext cx="2136303" cy="651312"/>
      </dsp:txXfrm>
    </dsp:sp>
    <dsp:sp modelId="{F796837C-B2CB-4CB9-912A-95AFB5A90B35}">
      <dsp:nvSpPr>
        <dsp:cNvPr id="0" name=""/>
        <dsp:cNvSpPr/>
      </dsp:nvSpPr>
      <dsp:spPr>
        <a:xfrm>
          <a:off x="1365270" y="3257754"/>
          <a:ext cx="2136303" cy="651312"/>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Ciliated protozoa</a:t>
          </a:r>
          <a:endParaRPr lang="en-US" sz="2000" kern="1200" dirty="0">
            <a:latin typeface="Times New Roman" pitchFamily="18" charset="0"/>
            <a:cs typeface="Times New Roman" pitchFamily="18" charset="0"/>
          </a:endParaRPr>
        </a:p>
      </dsp:txBody>
      <dsp:txXfrm>
        <a:off x="1365270" y="3257754"/>
        <a:ext cx="2136303" cy="651312"/>
      </dsp:txXfrm>
    </dsp:sp>
    <dsp:sp modelId="{B8BA728E-7DDB-4399-8721-44A5BE76464B}">
      <dsp:nvSpPr>
        <dsp:cNvPr id="0" name=""/>
        <dsp:cNvSpPr/>
      </dsp:nvSpPr>
      <dsp:spPr>
        <a:xfrm>
          <a:off x="3928834" y="3257754"/>
          <a:ext cx="2136303" cy="651312"/>
        </a:xfrm>
        <a:prstGeom prst="rect">
          <a:avLst/>
        </a:prstGeom>
        <a:solidFill>
          <a:srgbClr val="92D050"/>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Balantidium</a:t>
          </a:r>
          <a:r>
            <a:rPr lang="en-US" sz="2000" kern="1200" dirty="0" smtClean="0">
              <a:latin typeface="Times New Roman" pitchFamily="18" charset="0"/>
              <a:cs typeface="Times New Roman" pitchFamily="18" charset="0"/>
            </a:rPr>
            <a:t> coli</a:t>
          </a:r>
          <a:endParaRPr lang="en-US" sz="2000" kern="1200" dirty="0">
            <a:latin typeface="Times New Roman" pitchFamily="18" charset="0"/>
            <a:cs typeface="Times New Roman" pitchFamily="18" charset="0"/>
          </a:endParaRPr>
        </a:p>
      </dsp:txBody>
      <dsp:txXfrm>
        <a:off x="3928834" y="3257754"/>
        <a:ext cx="2136303" cy="651312"/>
      </dsp:txXfrm>
    </dsp:sp>
    <dsp:sp modelId="{FC09FA8C-017B-41EA-9B09-5A7778FA2C43}">
      <dsp:nvSpPr>
        <dsp:cNvPr id="0" name=""/>
        <dsp:cNvSpPr/>
      </dsp:nvSpPr>
      <dsp:spPr>
        <a:xfrm>
          <a:off x="1365270" y="4071894"/>
          <a:ext cx="2136303" cy="651312"/>
        </a:xfrm>
        <a:prstGeom prst="rect">
          <a:avLst/>
        </a:prstGeom>
        <a:gradFill rotWithShape="1">
          <a:gsLst>
            <a:gs pos="0">
              <a:schemeClr val="accent1">
                <a:shade val="51000"/>
                <a:satMod val="130000"/>
              </a:schemeClr>
            </a:gs>
            <a:gs pos="80000">
              <a:schemeClr val="accent1">
                <a:shade val="93000"/>
                <a:satMod val="130000"/>
              </a:schemeClr>
            </a:gs>
            <a:gs pos="100000">
              <a:schemeClr val="accent1">
                <a:shade val="94000"/>
                <a:satMod val="135000"/>
              </a:schemeClr>
            </a:gs>
          </a:gsLst>
          <a:lin ang="16200000" scaled="0"/>
        </a:gradFill>
        <a:ln w="9525" cap="flat" cmpd="sng" algn="ctr">
          <a:solidFill>
            <a:schemeClr val="accent1">
              <a:shade val="95000"/>
              <a:satMod val="105000"/>
            </a:schemeClr>
          </a:solidFill>
          <a:prstDash val="solid"/>
        </a:ln>
        <a:effectLst>
          <a:outerShdw blurRad="40000" dist="23000" dir="5400000" rotWithShape="0">
            <a:srgbClr val="000000">
              <a:alpha val="35000"/>
            </a:srgbClr>
          </a:outerShdw>
        </a:effectLst>
      </dsp:spPr>
      <dsp:style>
        <a:lnRef idx="1">
          <a:schemeClr val="accent1"/>
        </a:lnRef>
        <a:fillRef idx="3">
          <a:schemeClr val="accent1"/>
        </a:fillRef>
        <a:effectRef idx="2">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Apicomplexan</a:t>
          </a:r>
          <a:r>
            <a:rPr lang="en-US" sz="2000" kern="1200" dirty="0" smtClean="0">
              <a:latin typeface="Times New Roman" pitchFamily="18" charset="0"/>
              <a:cs typeface="Times New Roman" pitchFamily="18" charset="0"/>
            </a:rPr>
            <a:t> protozoa</a:t>
          </a:r>
          <a:endParaRPr lang="en-US" sz="2000" kern="1200" dirty="0">
            <a:latin typeface="Times New Roman" pitchFamily="18" charset="0"/>
            <a:cs typeface="Times New Roman" pitchFamily="18" charset="0"/>
          </a:endParaRPr>
        </a:p>
      </dsp:txBody>
      <dsp:txXfrm>
        <a:off x="1365270" y="4071894"/>
        <a:ext cx="2136303" cy="651312"/>
      </dsp:txXfrm>
    </dsp:sp>
    <dsp:sp modelId="{F2BE19E1-9BC2-488A-987E-D94DF709EA4B}">
      <dsp:nvSpPr>
        <dsp:cNvPr id="0" name=""/>
        <dsp:cNvSpPr/>
      </dsp:nvSpPr>
      <dsp:spPr>
        <a:xfrm>
          <a:off x="3928834" y="4071894"/>
          <a:ext cx="2136303" cy="651312"/>
        </a:xfrm>
        <a:prstGeom prst="rect">
          <a:avLst/>
        </a:prstGeom>
        <a:solidFill>
          <a:srgbClr val="92D050"/>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Plasmodium </a:t>
          </a:r>
          <a:r>
            <a:rPr lang="en-US" sz="2000" kern="1200" dirty="0" err="1" smtClean="0">
              <a:latin typeface="Times New Roman" pitchFamily="18" charset="0"/>
              <a:cs typeface="Times New Roman" pitchFamily="18" charset="0"/>
            </a:rPr>
            <a:t>sp</a:t>
          </a:r>
          <a:endParaRPr lang="en-US" sz="2000" kern="1200" dirty="0">
            <a:latin typeface="Times New Roman" pitchFamily="18" charset="0"/>
            <a:cs typeface="Times New Roman" pitchFamily="18" charset="0"/>
          </a:endParaRPr>
        </a:p>
      </dsp:txBody>
      <dsp:txXfrm>
        <a:off x="3928834" y="4071894"/>
        <a:ext cx="2136303" cy="651312"/>
      </dsp:txXfrm>
    </dsp:sp>
    <dsp:sp modelId="{3543F76B-7128-42FD-8237-EA0577E2B676}">
      <dsp:nvSpPr>
        <dsp:cNvPr id="0" name=""/>
        <dsp:cNvSpPr/>
      </dsp:nvSpPr>
      <dsp:spPr>
        <a:xfrm>
          <a:off x="6492398" y="4071894"/>
          <a:ext cx="2136303" cy="651312"/>
        </a:xfrm>
        <a:prstGeom prst="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Plasmodium malaria</a:t>
          </a:r>
          <a:endParaRPr lang="en-US" sz="2000" kern="1200" dirty="0">
            <a:latin typeface="Times New Roman" pitchFamily="18" charset="0"/>
            <a:cs typeface="Times New Roman" pitchFamily="18" charset="0"/>
          </a:endParaRPr>
        </a:p>
      </dsp:txBody>
      <dsp:txXfrm>
        <a:off x="6492398" y="4071894"/>
        <a:ext cx="2136303" cy="6513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6C6B9-D70F-4486-893E-17BEC1925606}">
      <dsp:nvSpPr>
        <dsp:cNvPr id="0" name=""/>
        <dsp:cNvSpPr/>
      </dsp:nvSpPr>
      <dsp:spPr>
        <a:xfrm>
          <a:off x="2974" y="0"/>
          <a:ext cx="2861518" cy="379139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Epimastigote</a:t>
          </a:r>
          <a:r>
            <a:rPr lang="en-US" sz="2000" kern="1200" dirty="0" smtClean="0">
              <a:latin typeface="Times New Roman" pitchFamily="18" charset="0"/>
              <a:cs typeface="Times New Roman" pitchFamily="18" charset="0"/>
            </a:rPr>
            <a:t> </a:t>
          </a:r>
          <a:endParaRPr lang="en-US" sz="2000" kern="1200" dirty="0">
            <a:latin typeface="Times New Roman" pitchFamily="18" charset="0"/>
            <a:cs typeface="Times New Roman" pitchFamily="18" charset="0"/>
          </a:endParaRPr>
        </a:p>
      </dsp:txBody>
      <dsp:txXfrm>
        <a:off x="2974" y="0"/>
        <a:ext cx="2861518" cy="1137419"/>
      </dsp:txXfrm>
    </dsp:sp>
    <dsp:sp modelId="{EFD8599F-D886-44E1-9974-B4B62CFD9EE5}">
      <dsp:nvSpPr>
        <dsp:cNvPr id="0" name=""/>
        <dsp:cNvSpPr/>
      </dsp:nvSpPr>
      <dsp:spPr>
        <a:xfrm>
          <a:off x="289126" y="1138529"/>
          <a:ext cx="2289214" cy="1143158"/>
        </a:xfrm>
        <a:prstGeom prst="roundRect">
          <a:avLst>
            <a:gd name="adj" fmla="val 10000"/>
          </a:avLst>
        </a:prstGeom>
        <a:solidFill>
          <a:schemeClr val="lt1">
            <a:hueOff val="0"/>
            <a:satOff val="0"/>
            <a:lumOff val="0"/>
            <a:alphaOff val="0"/>
          </a:schemeClr>
        </a:solidFill>
        <a:ln w="38100"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Has a well-developed mitochondrion</a:t>
          </a:r>
          <a:endParaRPr lang="en-US" sz="2000" kern="1200" dirty="0">
            <a:latin typeface="Times New Roman" pitchFamily="18" charset="0"/>
            <a:cs typeface="Times New Roman" pitchFamily="18" charset="0"/>
          </a:endParaRPr>
        </a:p>
      </dsp:txBody>
      <dsp:txXfrm>
        <a:off x="322608" y="1172011"/>
        <a:ext cx="2222250" cy="1076194"/>
      </dsp:txXfrm>
    </dsp:sp>
    <dsp:sp modelId="{FD14447A-11C9-4B02-A0D8-687A72B88538}">
      <dsp:nvSpPr>
        <dsp:cNvPr id="0" name=""/>
        <dsp:cNvSpPr/>
      </dsp:nvSpPr>
      <dsp:spPr>
        <a:xfrm>
          <a:off x="289126" y="2457558"/>
          <a:ext cx="2289214" cy="1143158"/>
        </a:xfrm>
        <a:prstGeom prst="roundRect">
          <a:avLst>
            <a:gd name="adj" fmla="val 10000"/>
          </a:avLst>
        </a:prstGeom>
        <a:solidFill>
          <a:schemeClr val="lt1">
            <a:hueOff val="0"/>
            <a:satOff val="0"/>
            <a:lumOff val="0"/>
            <a:alphaOff val="0"/>
          </a:schemeClr>
        </a:solidFill>
        <a:ln w="38100"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synthesizes ATP through oxidative phosphorylation as well as glycolysis</a:t>
          </a:r>
          <a:endParaRPr lang="en-US" sz="2000" kern="1200" dirty="0">
            <a:latin typeface="Times New Roman" pitchFamily="18" charset="0"/>
            <a:cs typeface="Times New Roman" pitchFamily="18" charset="0"/>
          </a:endParaRPr>
        </a:p>
      </dsp:txBody>
      <dsp:txXfrm>
        <a:off x="322608" y="2491040"/>
        <a:ext cx="2222250" cy="1076194"/>
      </dsp:txXfrm>
    </dsp:sp>
    <dsp:sp modelId="{B2DA4588-E7EA-4B72-9F1A-CF1FE464D759}">
      <dsp:nvSpPr>
        <dsp:cNvPr id="0" name=""/>
        <dsp:cNvSpPr/>
      </dsp:nvSpPr>
      <dsp:spPr>
        <a:xfrm>
          <a:off x="3079106" y="0"/>
          <a:ext cx="2861518" cy="3791396"/>
        </a:xfrm>
        <a:prstGeom prst="roundRect">
          <a:avLst>
            <a:gd name="adj" fmla="val 10000"/>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Times New Roman" pitchFamily="18" charset="0"/>
              <a:cs typeface="Times New Roman" pitchFamily="18" charset="0"/>
            </a:rPr>
            <a:t>Trypamastigote</a:t>
          </a:r>
          <a:endParaRPr lang="en-US" sz="2000" kern="1200" dirty="0">
            <a:latin typeface="Times New Roman" pitchFamily="18" charset="0"/>
            <a:cs typeface="Times New Roman" pitchFamily="18" charset="0"/>
          </a:endParaRPr>
        </a:p>
      </dsp:txBody>
      <dsp:txXfrm>
        <a:off x="3079106" y="0"/>
        <a:ext cx="2861518" cy="1137419"/>
      </dsp:txXfrm>
    </dsp:sp>
    <dsp:sp modelId="{6C9974F1-EF74-4DB4-8C6F-EF725A2B787A}">
      <dsp:nvSpPr>
        <dsp:cNvPr id="0" name=""/>
        <dsp:cNvSpPr/>
      </dsp:nvSpPr>
      <dsp:spPr>
        <a:xfrm>
          <a:off x="3365258" y="1137419"/>
          <a:ext cx="2289214" cy="2464408"/>
        </a:xfrm>
        <a:prstGeom prst="roundRect">
          <a:avLst>
            <a:gd name="adj" fmla="val 10000"/>
          </a:avLst>
        </a:prstGeom>
        <a:solidFill>
          <a:schemeClr val="lt1">
            <a:hueOff val="0"/>
            <a:satOff val="0"/>
            <a:lumOff val="0"/>
            <a:alphaOff val="0"/>
          </a:schemeClr>
        </a:solidFill>
        <a:ln w="38100" cap="flat" cmpd="sng" algn="ctr">
          <a:solidFill>
            <a:schemeClr val="accent4">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0" tIns="38100" rIns="50800" bIns="38100" numCol="1" spcCol="1270" anchor="ctr" anchorCtr="0">
          <a:noAutofit/>
        </a:bodyPr>
        <a:lstStyle/>
        <a:p>
          <a:pPr lvl="0" algn="ctr" defTabSz="889000">
            <a:lnSpc>
              <a:spcPct val="90000"/>
            </a:lnSpc>
            <a:spcBef>
              <a:spcPct val="0"/>
            </a:spcBef>
            <a:spcAft>
              <a:spcPct val="35000"/>
            </a:spcAft>
          </a:pPr>
          <a:r>
            <a:rPr lang="en-US" sz="2000" kern="1200" dirty="0" smtClean="0">
              <a:latin typeface="Times New Roman" pitchFamily="18" charset="0"/>
              <a:cs typeface="Times New Roman" pitchFamily="18" charset="0"/>
            </a:rPr>
            <a:t>obtains energy-rich compounds</a:t>
          </a:r>
          <a:endParaRPr lang="en-US" sz="2000" kern="1200" dirty="0">
            <a:latin typeface="Times New Roman" pitchFamily="18" charset="0"/>
            <a:cs typeface="Times New Roman" pitchFamily="18" charset="0"/>
          </a:endParaRPr>
        </a:p>
      </dsp:txBody>
      <dsp:txXfrm>
        <a:off x="3432307" y="1204468"/>
        <a:ext cx="2155116" cy="23303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403E0-6782-4E7C-9FE2-08D1DD93F054}">
      <dsp:nvSpPr>
        <dsp:cNvPr id="0" name=""/>
        <dsp:cNvSpPr/>
      </dsp:nvSpPr>
      <dsp:spPr>
        <a:xfrm>
          <a:off x="0" y="0"/>
          <a:ext cx="6583679" cy="99571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Times New Roman" pitchFamily="18" charset="0"/>
              <a:cs typeface="Times New Roman" pitchFamily="18" charset="0"/>
            </a:rPr>
            <a:t>The occurrence of well-developed mitochondrial cristae in all stages of the life cycle of T. </a:t>
          </a:r>
          <a:r>
            <a:rPr lang="en-US" sz="1700" kern="1200" dirty="0" err="1" smtClean="0">
              <a:latin typeface="Times New Roman" pitchFamily="18" charset="0"/>
              <a:cs typeface="Times New Roman" pitchFamily="18" charset="0"/>
            </a:rPr>
            <a:t>cruzi</a:t>
          </a:r>
          <a:r>
            <a:rPr lang="en-US" sz="1700" kern="1200" dirty="0" smtClean="0">
              <a:latin typeface="Times New Roman" pitchFamily="18" charset="0"/>
              <a:cs typeface="Times New Roman" pitchFamily="18" charset="0"/>
            </a:rPr>
            <a:t> suggests that there is little difference in oxygen metabolism in the various stages</a:t>
          </a:r>
          <a:endParaRPr lang="en-US" sz="1700" kern="1200" dirty="0"/>
        </a:p>
      </dsp:txBody>
      <dsp:txXfrm>
        <a:off x="29163" y="29163"/>
        <a:ext cx="5425092" cy="937385"/>
      </dsp:txXfrm>
    </dsp:sp>
    <dsp:sp modelId="{2855B22C-ED2E-4D0D-B4F1-E5B9CE561AA9}">
      <dsp:nvSpPr>
        <dsp:cNvPr id="0" name=""/>
        <dsp:cNvSpPr/>
      </dsp:nvSpPr>
      <dsp:spPr>
        <a:xfrm>
          <a:off x="551383" y="1176750"/>
          <a:ext cx="6583679" cy="99571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Times New Roman" pitchFamily="18" charset="0"/>
              <a:cs typeface="Times New Roman" pitchFamily="18" charset="0"/>
            </a:rPr>
            <a:t>Oxygen consumption is the same in the intracellular </a:t>
          </a:r>
          <a:r>
            <a:rPr lang="en-US" sz="1700" kern="1200" dirty="0" err="1" smtClean="0">
              <a:latin typeface="Times New Roman" pitchFamily="18" charset="0"/>
              <a:cs typeface="Times New Roman" pitchFamily="18" charset="0"/>
            </a:rPr>
            <a:t>amastigote</a:t>
          </a:r>
          <a:r>
            <a:rPr lang="en-US" sz="1700" kern="1200" dirty="0" smtClean="0">
              <a:latin typeface="Times New Roman" pitchFamily="18" charset="0"/>
              <a:cs typeface="Times New Roman" pitchFamily="18" charset="0"/>
            </a:rPr>
            <a:t>, the blood- stream </a:t>
          </a:r>
          <a:r>
            <a:rPr lang="en-US" sz="1700" kern="1200" dirty="0" err="1" smtClean="0">
              <a:latin typeface="Times New Roman" pitchFamily="18" charset="0"/>
              <a:cs typeface="Times New Roman" pitchFamily="18" charset="0"/>
            </a:rPr>
            <a:t>trypamastigote</a:t>
          </a:r>
          <a:r>
            <a:rPr lang="en-US" sz="1700" kern="1200" dirty="0" smtClean="0">
              <a:latin typeface="Times New Roman" pitchFamily="18" charset="0"/>
              <a:cs typeface="Times New Roman" pitchFamily="18" charset="0"/>
            </a:rPr>
            <a:t>, and the insect stages.</a:t>
          </a:r>
          <a:endParaRPr lang="en-US" sz="1700" kern="1200" dirty="0"/>
        </a:p>
      </dsp:txBody>
      <dsp:txXfrm>
        <a:off x="580546" y="1205913"/>
        <a:ext cx="5326758" cy="937385"/>
      </dsp:txXfrm>
    </dsp:sp>
    <dsp:sp modelId="{6B27B2F1-A467-4132-A081-72541B1CCED8}">
      <dsp:nvSpPr>
        <dsp:cNvPr id="0" name=""/>
        <dsp:cNvSpPr/>
      </dsp:nvSpPr>
      <dsp:spPr>
        <a:xfrm>
          <a:off x="1094536" y="2353500"/>
          <a:ext cx="6583679" cy="99571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Times New Roman" pitchFamily="18" charset="0"/>
              <a:cs typeface="Times New Roman" pitchFamily="18" charset="0"/>
            </a:rPr>
            <a:t>Also, at least some intermediates of a functional Krebs cycle have been reported in all stages. </a:t>
          </a:r>
          <a:endParaRPr lang="en-US" sz="1700" kern="1200" dirty="0"/>
        </a:p>
      </dsp:txBody>
      <dsp:txXfrm>
        <a:off x="1123699" y="2382663"/>
        <a:ext cx="5334987" cy="937385"/>
      </dsp:txXfrm>
    </dsp:sp>
    <dsp:sp modelId="{7C67152C-B110-4277-A526-BBAA5975E12E}">
      <dsp:nvSpPr>
        <dsp:cNvPr id="0" name=""/>
        <dsp:cNvSpPr/>
      </dsp:nvSpPr>
      <dsp:spPr>
        <a:xfrm>
          <a:off x="1645919" y="3530251"/>
          <a:ext cx="6583679" cy="995711"/>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latin typeface="Times New Roman" pitchFamily="18" charset="0"/>
              <a:cs typeface="Times New Roman" pitchFamily="18" charset="0"/>
            </a:rPr>
            <a:t>Of the glucose that is consumed, some is oxidized to carbon dioxide while some is incompletely oxidized to organic acids, such as succinic acid and acetic acid.</a:t>
          </a:r>
          <a:endParaRPr lang="en-US" sz="1700" kern="1200" dirty="0"/>
        </a:p>
      </dsp:txBody>
      <dsp:txXfrm>
        <a:off x="1675082" y="3559414"/>
        <a:ext cx="5326758" cy="937385"/>
      </dsp:txXfrm>
    </dsp:sp>
    <dsp:sp modelId="{F9A4D30D-8DBF-4093-9F71-DC46F78872B2}">
      <dsp:nvSpPr>
        <dsp:cNvPr id="0" name=""/>
        <dsp:cNvSpPr/>
      </dsp:nvSpPr>
      <dsp:spPr>
        <a:xfrm>
          <a:off x="5936467" y="762624"/>
          <a:ext cx="647212" cy="647212"/>
        </a:xfrm>
        <a:prstGeom prst="downArrow">
          <a:avLst>
            <a:gd name="adj1" fmla="val 55000"/>
            <a:gd name="adj2" fmla="val 45000"/>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082090" y="762624"/>
        <a:ext cx="355966" cy="487027"/>
      </dsp:txXfrm>
    </dsp:sp>
    <dsp:sp modelId="{018FDE8E-BCD3-42D7-9F20-FBED4AEC6304}">
      <dsp:nvSpPr>
        <dsp:cNvPr id="0" name=""/>
        <dsp:cNvSpPr/>
      </dsp:nvSpPr>
      <dsp:spPr>
        <a:xfrm>
          <a:off x="6487850" y="1939375"/>
          <a:ext cx="647212" cy="647212"/>
        </a:xfrm>
        <a:prstGeom prst="downArrow">
          <a:avLst>
            <a:gd name="adj1" fmla="val 55000"/>
            <a:gd name="adj2" fmla="val 45000"/>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6633473" y="1939375"/>
        <a:ext cx="355966" cy="487027"/>
      </dsp:txXfrm>
    </dsp:sp>
    <dsp:sp modelId="{4F92B371-EB62-4FB6-B712-D62F35A4082E}">
      <dsp:nvSpPr>
        <dsp:cNvPr id="0" name=""/>
        <dsp:cNvSpPr/>
      </dsp:nvSpPr>
      <dsp:spPr>
        <a:xfrm>
          <a:off x="7031004" y="3116125"/>
          <a:ext cx="647212" cy="647212"/>
        </a:xfrm>
        <a:prstGeom prst="downArrow">
          <a:avLst>
            <a:gd name="adj1" fmla="val 55000"/>
            <a:gd name="adj2" fmla="val 45000"/>
          </a:avLst>
        </a:prstGeom>
        <a:solidFill>
          <a:schemeClr val="accent4">
            <a:alpha val="90000"/>
            <a:tint val="40000"/>
            <a:hueOff val="0"/>
            <a:satOff val="0"/>
            <a:lumOff val="0"/>
            <a:alphaOff val="0"/>
          </a:schemeClr>
        </a:solidFill>
        <a:ln w="25400" cap="flat" cmpd="sng" algn="ctr">
          <a:solidFill>
            <a:schemeClr val="accent4">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lvl="0" algn="ctr" defTabSz="1289050">
            <a:lnSpc>
              <a:spcPct val="90000"/>
            </a:lnSpc>
            <a:spcBef>
              <a:spcPct val="0"/>
            </a:spcBef>
            <a:spcAft>
              <a:spcPct val="35000"/>
            </a:spcAft>
          </a:pPr>
          <a:endParaRPr lang="en-US" sz="2900" kern="1200"/>
        </a:p>
      </dsp:txBody>
      <dsp:txXfrm>
        <a:off x="7176627" y="3116125"/>
        <a:ext cx="355966" cy="48702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0B457A-5FFC-4515-A100-CA53DE1C1EB4}">
      <dsp:nvSpPr>
        <dsp:cNvPr id="0" name=""/>
        <dsp:cNvSpPr/>
      </dsp:nvSpPr>
      <dsp:spPr>
        <a:xfrm>
          <a:off x="0" y="2785"/>
          <a:ext cx="1784898" cy="587647"/>
        </a:xfrm>
        <a:prstGeom prst="roundRect">
          <a:avLst>
            <a:gd name="adj" fmla="val 10000"/>
          </a:avLst>
        </a:prstGeom>
        <a:solidFill>
          <a:schemeClr val="accent4">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err="1" smtClean="0">
              <a:latin typeface="Times New Roman" pitchFamily="18" charset="0"/>
              <a:cs typeface="Times New Roman" pitchFamily="18" charset="0"/>
            </a:rPr>
            <a:t>Amastigote</a:t>
          </a:r>
          <a:r>
            <a:rPr lang="en-US" sz="1400" kern="1200" dirty="0" smtClean="0">
              <a:latin typeface="Times New Roman" pitchFamily="18" charset="0"/>
              <a:cs typeface="Times New Roman" pitchFamily="18" charset="0"/>
            </a:rPr>
            <a:t> form</a:t>
          </a:r>
          <a:endParaRPr lang="en-US" sz="1400" kern="1200" dirty="0">
            <a:latin typeface="Times New Roman" pitchFamily="18" charset="0"/>
            <a:cs typeface="Times New Roman" pitchFamily="18" charset="0"/>
          </a:endParaRPr>
        </a:p>
      </dsp:txBody>
      <dsp:txXfrm>
        <a:off x="17212" y="19997"/>
        <a:ext cx="1750474" cy="553223"/>
      </dsp:txXfrm>
    </dsp:sp>
    <dsp:sp modelId="{3FBB18EC-6282-4C3D-BE75-C530B69D80F3}">
      <dsp:nvSpPr>
        <dsp:cNvPr id="0" name=""/>
        <dsp:cNvSpPr/>
      </dsp:nvSpPr>
      <dsp:spPr>
        <a:xfrm>
          <a:off x="178489" y="590432"/>
          <a:ext cx="187273" cy="389193"/>
        </a:xfrm>
        <a:custGeom>
          <a:avLst/>
          <a:gdLst/>
          <a:ahLst/>
          <a:cxnLst/>
          <a:rect l="0" t="0" r="0" b="0"/>
          <a:pathLst>
            <a:path>
              <a:moveTo>
                <a:pt x="0" y="0"/>
              </a:moveTo>
              <a:lnTo>
                <a:pt x="0" y="389193"/>
              </a:lnTo>
              <a:lnTo>
                <a:pt x="187273" y="389193"/>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BBCFA8-C1C0-4F21-9E3B-5E5057E9687D}">
      <dsp:nvSpPr>
        <dsp:cNvPr id="0" name=""/>
        <dsp:cNvSpPr/>
      </dsp:nvSpPr>
      <dsp:spPr>
        <a:xfrm>
          <a:off x="365763" y="685802"/>
          <a:ext cx="2480917" cy="587647"/>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itchFamily="18" charset="0"/>
              <a:cs typeface="Times New Roman" pitchFamily="18" charset="0"/>
            </a:rPr>
            <a:t>Poor developed of mitochondria </a:t>
          </a:r>
          <a:endParaRPr lang="en-US" sz="1400" kern="1200" dirty="0">
            <a:latin typeface="Times New Roman" pitchFamily="18" charset="0"/>
            <a:cs typeface="Times New Roman" pitchFamily="18" charset="0"/>
          </a:endParaRPr>
        </a:p>
      </dsp:txBody>
      <dsp:txXfrm>
        <a:off x="382975" y="703014"/>
        <a:ext cx="2446493" cy="553223"/>
      </dsp:txXfrm>
    </dsp:sp>
    <dsp:sp modelId="{867AA766-19BC-45B2-AC0D-724E600C1D3C}">
      <dsp:nvSpPr>
        <dsp:cNvPr id="0" name=""/>
        <dsp:cNvSpPr/>
      </dsp:nvSpPr>
      <dsp:spPr>
        <a:xfrm>
          <a:off x="178489" y="590432"/>
          <a:ext cx="163250" cy="1074990"/>
        </a:xfrm>
        <a:custGeom>
          <a:avLst/>
          <a:gdLst/>
          <a:ahLst/>
          <a:cxnLst/>
          <a:rect l="0" t="0" r="0" b="0"/>
          <a:pathLst>
            <a:path>
              <a:moveTo>
                <a:pt x="0" y="0"/>
              </a:moveTo>
              <a:lnTo>
                <a:pt x="0" y="1074990"/>
              </a:lnTo>
              <a:lnTo>
                <a:pt x="163250" y="1074990"/>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7B96AE-45CB-4F8C-8765-B689CB0A1231}">
      <dsp:nvSpPr>
        <dsp:cNvPr id="0" name=""/>
        <dsp:cNvSpPr/>
      </dsp:nvSpPr>
      <dsp:spPr>
        <a:xfrm>
          <a:off x="341740" y="1371599"/>
          <a:ext cx="2801500" cy="587647"/>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22070"/>
              <a:satOff val="-546"/>
              <a:lumOff val="312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rtl="0">
            <a:lnSpc>
              <a:spcPct val="90000"/>
            </a:lnSpc>
            <a:spcBef>
              <a:spcPct val="0"/>
            </a:spcBef>
            <a:spcAft>
              <a:spcPct val="35000"/>
            </a:spcAft>
          </a:pPr>
          <a:r>
            <a:rPr lang="en-US" sz="1400" kern="1200" dirty="0" smtClean="0">
              <a:latin typeface="Times New Roman" pitchFamily="18" charset="0"/>
              <a:cs typeface="Times New Roman" pitchFamily="18" charset="0"/>
            </a:rPr>
            <a:t>neither cytochrome system nor functional Krebs cycle.</a:t>
          </a:r>
          <a:endParaRPr lang="en-US" sz="1400" kern="1200" dirty="0">
            <a:latin typeface="Times New Roman" pitchFamily="18" charset="0"/>
            <a:cs typeface="Times New Roman" pitchFamily="18" charset="0"/>
          </a:endParaRPr>
        </a:p>
      </dsp:txBody>
      <dsp:txXfrm>
        <a:off x="358952" y="1388811"/>
        <a:ext cx="2767076" cy="553223"/>
      </dsp:txXfrm>
    </dsp:sp>
    <dsp:sp modelId="{87E50552-F30A-489D-BA4D-25D504C5ACEC}">
      <dsp:nvSpPr>
        <dsp:cNvPr id="0" name=""/>
        <dsp:cNvSpPr/>
      </dsp:nvSpPr>
      <dsp:spPr>
        <a:xfrm>
          <a:off x="178489" y="590432"/>
          <a:ext cx="163250" cy="1760792"/>
        </a:xfrm>
        <a:custGeom>
          <a:avLst/>
          <a:gdLst/>
          <a:ahLst/>
          <a:cxnLst/>
          <a:rect l="0" t="0" r="0" b="0"/>
          <a:pathLst>
            <a:path>
              <a:moveTo>
                <a:pt x="0" y="0"/>
              </a:moveTo>
              <a:lnTo>
                <a:pt x="0" y="1760792"/>
              </a:lnTo>
              <a:lnTo>
                <a:pt x="163250" y="1760792"/>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D8EE98-7065-4BB9-9A3E-75BE9EFFF419}">
      <dsp:nvSpPr>
        <dsp:cNvPr id="0" name=""/>
        <dsp:cNvSpPr/>
      </dsp:nvSpPr>
      <dsp:spPr>
        <a:xfrm>
          <a:off x="341740" y="2057401"/>
          <a:ext cx="2831954" cy="587647"/>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44139"/>
              <a:satOff val="-1091"/>
              <a:lumOff val="624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itchFamily="18" charset="0"/>
              <a:cs typeface="Times New Roman" pitchFamily="18" charset="0"/>
            </a:rPr>
            <a:t>process carbohydrates incompletely by anaerobic metabolism by substrate level phosphorylation)</a:t>
          </a:r>
          <a:endParaRPr lang="en-US" sz="1400" kern="1200" dirty="0">
            <a:latin typeface="Times New Roman" pitchFamily="18" charset="0"/>
            <a:cs typeface="Times New Roman" pitchFamily="18" charset="0"/>
          </a:endParaRPr>
        </a:p>
      </dsp:txBody>
      <dsp:txXfrm>
        <a:off x="358952" y="2074613"/>
        <a:ext cx="2797530" cy="553223"/>
      </dsp:txXfrm>
    </dsp:sp>
    <dsp:sp modelId="{2EE9DEE8-87F5-4E01-9B1F-B93F229A8596}">
      <dsp:nvSpPr>
        <dsp:cNvPr id="0" name=""/>
        <dsp:cNvSpPr/>
      </dsp:nvSpPr>
      <dsp:spPr>
        <a:xfrm>
          <a:off x="178489" y="590432"/>
          <a:ext cx="111067" cy="2446589"/>
        </a:xfrm>
        <a:custGeom>
          <a:avLst/>
          <a:gdLst/>
          <a:ahLst/>
          <a:cxnLst/>
          <a:rect l="0" t="0" r="0" b="0"/>
          <a:pathLst>
            <a:path>
              <a:moveTo>
                <a:pt x="0" y="0"/>
              </a:moveTo>
              <a:lnTo>
                <a:pt x="0" y="2446589"/>
              </a:lnTo>
              <a:lnTo>
                <a:pt x="111067" y="2446589"/>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46ACD3-D0A9-4C74-B4FF-57DBDD542204}">
      <dsp:nvSpPr>
        <dsp:cNvPr id="0" name=""/>
        <dsp:cNvSpPr/>
      </dsp:nvSpPr>
      <dsp:spPr>
        <a:xfrm>
          <a:off x="289557" y="2743198"/>
          <a:ext cx="2758372" cy="587647"/>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66209"/>
              <a:satOff val="-1637"/>
              <a:lumOff val="937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itchFamily="18" charset="0"/>
              <a:cs typeface="Times New Roman" pitchFamily="18" charset="0"/>
            </a:rPr>
            <a:t>occur in </a:t>
          </a:r>
          <a:r>
            <a:rPr lang="en-US" sz="1400" kern="1200" dirty="0" err="1" smtClean="0">
              <a:latin typeface="Times New Roman" pitchFamily="18" charset="0"/>
              <a:cs typeface="Times New Roman" pitchFamily="18" charset="0"/>
            </a:rPr>
            <a:t>glycosomes</a:t>
          </a:r>
          <a:r>
            <a:rPr lang="en-US" sz="1400" kern="1200" dirty="0" smtClean="0">
              <a:latin typeface="Times New Roman" pitchFamily="18" charset="0"/>
              <a:cs typeface="Times New Roman" pitchFamily="18" charset="0"/>
            </a:rPr>
            <a:t> and cytosol </a:t>
          </a:r>
          <a:endParaRPr lang="en-US" sz="1400" kern="1200" dirty="0">
            <a:latin typeface="Times New Roman" pitchFamily="18" charset="0"/>
            <a:cs typeface="Times New Roman" pitchFamily="18" charset="0"/>
          </a:endParaRPr>
        </a:p>
      </dsp:txBody>
      <dsp:txXfrm>
        <a:off x="306769" y="2760410"/>
        <a:ext cx="2723948" cy="553223"/>
      </dsp:txXfrm>
    </dsp:sp>
    <dsp:sp modelId="{26169E80-9487-48E0-8D15-A3AA40D6672A}">
      <dsp:nvSpPr>
        <dsp:cNvPr id="0" name=""/>
        <dsp:cNvSpPr/>
      </dsp:nvSpPr>
      <dsp:spPr>
        <a:xfrm>
          <a:off x="178489" y="590432"/>
          <a:ext cx="163250" cy="3312268"/>
        </a:xfrm>
        <a:custGeom>
          <a:avLst/>
          <a:gdLst/>
          <a:ahLst/>
          <a:cxnLst/>
          <a:rect l="0" t="0" r="0" b="0"/>
          <a:pathLst>
            <a:path>
              <a:moveTo>
                <a:pt x="0" y="0"/>
              </a:moveTo>
              <a:lnTo>
                <a:pt x="0" y="3312268"/>
              </a:lnTo>
              <a:lnTo>
                <a:pt x="163250" y="3312268"/>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CD0746-05DB-4A99-9FB5-102491C718AE}">
      <dsp:nvSpPr>
        <dsp:cNvPr id="0" name=""/>
        <dsp:cNvSpPr/>
      </dsp:nvSpPr>
      <dsp:spPr>
        <a:xfrm>
          <a:off x="341740" y="3479062"/>
          <a:ext cx="2961237" cy="847276"/>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88279"/>
              <a:satOff val="-2183"/>
              <a:lumOff val="1249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t" anchorCtr="0">
          <a:noAutofit/>
        </a:bodyPr>
        <a:lstStyle/>
        <a:p>
          <a:pPr lvl="0" algn="l" defTabSz="622300" rtl="0">
            <a:lnSpc>
              <a:spcPct val="90000"/>
            </a:lnSpc>
            <a:spcBef>
              <a:spcPct val="0"/>
            </a:spcBef>
            <a:spcAft>
              <a:spcPct val="35000"/>
            </a:spcAft>
          </a:pPr>
          <a:r>
            <a:rPr lang="en-US" sz="1400" kern="1200" dirty="0" smtClean="0">
              <a:latin typeface="Times New Roman" pitchFamily="18" charset="0"/>
              <a:cs typeface="Times New Roman" pitchFamily="18" charset="0"/>
            </a:rPr>
            <a:t>producing</a:t>
          </a:r>
          <a:endParaRPr lang="en-US" sz="1400" kern="1200" dirty="0">
            <a:latin typeface="Times New Roman" pitchFamily="18" charset="0"/>
            <a:cs typeface="Times New Roman" pitchFamily="18" charset="0"/>
          </a:endParaRPr>
        </a:p>
        <a:p>
          <a:pPr marL="114300" lvl="1" indent="-114300" algn="l" defTabSz="622300" rtl="0">
            <a:lnSpc>
              <a:spcPct val="90000"/>
            </a:lnSpc>
            <a:spcBef>
              <a:spcPct val="0"/>
            </a:spcBef>
            <a:spcAft>
              <a:spcPct val="15000"/>
            </a:spcAft>
            <a:buChar char="••"/>
          </a:pPr>
          <a:r>
            <a:rPr lang="en-US" sz="1400" kern="1200" dirty="0" smtClean="0">
              <a:latin typeface="Times New Roman" pitchFamily="18" charset="0"/>
              <a:cs typeface="Times New Roman" pitchFamily="18" charset="0"/>
              <a:sym typeface="Symbol"/>
            </a:rPr>
            <a:t></a:t>
          </a:r>
          <a:r>
            <a:rPr lang="en-US" sz="1400" kern="1200" dirty="0" smtClean="0">
              <a:latin typeface="Times New Roman" pitchFamily="18" charset="0"/>
              <a:cs typeface="Times New Roman" pitchFamily="18" charset="0"/>
            </a:rPr>
            <a:t> ATP</a:t>
          </a:r>
          <a:endParaRPr lang="en-US" sz="1400" kern="1200" dirty="0">
            <a:latin typeface="Times New Roman" pitchFamily="18" charset="0"/>
            <a:cs typeface="Times New Roman" pitchFamily="18" charset="0"/>
          </a:endParaRPr>
        </a:p>
        <a:p>
          <a:pPr marL="114300" lvl="1" indent="-114300" algn="l" defTabSz="622300">
            <a:lnSpc>
              <a:spcPct val="90000"/>
            </a:lnSpc>
            <a:spcBef>
              <a:spcPct val="0"/>
            </a:spcBef>
            <a:spcAft>
              <a:spcPct val="15000"/>
            </a:spcAft>
            <a:buChar char="••"/>
          </a:pPr>
          <a:r>
            <a:rPr lang="en-US" sz="1400" kern="1200" dirty="0" smtClean="0">
              <a:latin typeface="Times New Roman" pitchFamily="18" charset="0"/>
              <a:cs typeface="Times New Roman" pitchFamily="18" charset="0"/>
              <a:sym typeface="Symbol"/>
            </a:rPr>
            <a:t></a:t>
          </a:r>
          <a:r>
            <a:rPr lang="en-US" sz="1400" kern="1200" dirty="0" smtClean="0">
              <a:latin typeface="Times New Roman" pitchFamily="18" charset="0"/>
              <a:cs typeface="Times New Roman" pitchFamily="18" charset="0"/>
            </a:rPr>
            <a:t> Short chain organic acid O</a:t>
          </a:r>
          <a:r>
            <a:rPr lang="en-US" sz="1400" kern="1200" baseline="-25000" dirty="0" smtClean="0">
              <a:latin typeface="Times New Roman" pitchFamily="18" charset="0"/>
              <a:cs typeface="Times New Roman" pitchFamily="18" charset="0"/>
            </a:rPr>
            <a:t>2</a:t>
          </a:r>
          <a:endParaRPr lang="en-US" sz="1400" kern="1200">
            <a:latin typeface="Times New Roman" pitchFamily="18" charset="0"/>
            <a:cs typeface="Times New Roman" pitchFamily="18" charset="0"/>
          </a:endParaRPr>
        </a:p>
      </dsp:txBody>
      <dsp:txXfrm>
        <a:off x="366556" y="3503878"/>
        <a:ext cx="2911605" cy="797644"/>
      </dsp:txXfrm>
    </dsp:sp>
    <dsp:sp modelId="{80A82A2F-9B95-4CB2-AEA7-64C31E916D73}">
      <dsp:nvSpPr>
        <dsp:cNvPr id="0" name=""/>
        <dsp:cNvSpPr/>
      </dsp:nvSpPr>
      <dsp:spPr>
        <a:xfrm>
          <a:off x="4150267" y="2943"/>
          <a:ext cx="1890933" cy="587647"/>
        </a:xfrm>
        <a:prstGeom prst="roundRect">
          <a:avLst>
            <a:gd name="adj" fmla="val 10000"/>
          </a:avLst>
        </a:prstGeom>
        <a:solidFill>
          <a:schemeClr val="accent4">
            <a:shade val="80000"/>
            <a:hueOff val="-176558"/>
            <a:satOff val="-4365"/>
            <a:lumOff val="249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lvl="0" algn="ctr" defTabSz="622300" rtl="0">
            <a:lnSpc>
              <a:spcPct val="90000"/>
            </a:lnSpc>
            <a:spcBef>
              <a:spcPct val="0"/>
            </a:spcBef>
            <a:spcAft>
              <a:spcPct val="35000"/>
            </a:spcAft>
          </a:pPr>
          <a:r>
            <a:rPr lang="en-US" sz="1400" kern="1200" dirty="0" err="1" smtClean="0">
              <a:latin typeface="Times New Roman" pitchFamily="18" charset="0"/>
              <a:cs typeface="Times New Roman" pitchFamily="18" charset="0"/>
            </a:rPr>
            <a:t>Promastigote</a:t>
          </a:r>
          <a:r>
            <a:rPr lang="en-US" sz="1400" kern="1200" dirty="0" smtClean="0">
              <a:latin typeface="Times New Roman" pitchFamily="18" charset="0"/>
              <a:cs typeface="Times New Roman" pitchFamily="18" charset="0"/>
            </a:rPr>
            <a:t> form</a:t>
          </a:r>
          <a:endParaRPr lang="en-US" sz="1400" kern="1200" dirty="0">
            <a:latin typeface="Times New Roman" pitchFamily="18" charset="0"/>
            <a:cs typeface="Times New Roman" pitchFamily="18" charset="0"/>
          </a:endParaRPr>
        </a:p>
      </dsp:txBody>
      <dsp:txXfrm>
        <a:off x="4167479" y="20155"/>
        <a:ext cx="1856509" cy="553223"/>
      </dsp:txXfrm>
    </dsp:sp>
    <dsp:sp modelId="{30DA776F-ECF9-42D6-8CEC-2C88D6C070A7}">
      <dsp:nvSpPr>
        <dsp:cNvPr id="0" name=""/>
        <dsp:cNvSpPr/>
      </dsp:nvSpPr>
      <dsp:spPr>
        <a:xfrm>
          <a:off x="4339360" y="590591"/>
          <a:ext cx="292171" cy="350743"/>
        </a:xfrm>
        <a:custGeom>
          <a:avLst/>
          <a:gdLst/>
          <a:ahLst/>
          <a:cxnLst/>
          <a:rect l="0" t="0" r="0" b="0"/>
          <a:pathLst>
            <a:path>
              <a:moveTo>
                <a:pt x="0" y="0"/>
              </a:moveTo>
              <a:lnTo>
                <a:pt x="0" y="350743"/>
              </a:lnTo>
              <a:lnTo>
                <a:pt x="292171" y="350743"/>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5AD5AA-02B0-4EF8-B16B-511FB6BFA836}">
      <dsp:nvSpPr>
        <dsp:cNvPr id="0" name=""/>
        <dsp:cNvSpPr/>
      </dsp:nvSpPr>
      <dsp:spPr>
        <a:xfrm>
          <a:off x="4631531" y="647511"/>
          <a:ext cx="2632333" cy="587647"/>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110349"/>
              <a:satOff val="-2728"/>
              <a:lumOff val="1561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itchFamily="18" charset="0"/>
              <a:cs typeface="Times New Roman" pitchFamily="18" charset="0"/>
            </a:rPr>
            <a:t>Well developed mitochondrion </a:t>
          </a:r>
          <a:endParaRPr lang="en-US" sz="1400" kern="1200" dirty="0">
            <a:latin typeface="Times New Roman" pitchFamily="18" charset="0"/>
            <a:cs typeface="Times New Roman" pitchFamily="18" charset="0"/>
          </a:endParaRPr>
        </a:p>
      </dsp:txBody>
      <dsp:txXfrm>
        <a:off x="4648743" y="664723"/>
        <a:ext cx="2597909" cy="553223"/>
      </dsp:txXfrm>
    </dsp:sp>
    <dsp:sp modelId="{321C84AD-63A8-46BD-8FA6-740BA1E61D42}">
      <dsp:nvSpPr>
        <dsp:cNvPr id="0" name=""/>
        <dsp:cNvSpPr/>
      </dsp:nvSpPr>
      <dsp:spPr>
        <a:xfrm>
          <a:off x="4339360" y="590591"/>
          <a:ext cx="224408" cy="1244085"/>
        </a:xfrm>
        <a:custGeom>
          <a:avLst/>
          <a:gdLst/>
          <a:ahLst/>
          <a:cxnLst/>
          <a:rect l="0" t="0" r="0" b="0"/>
          <a:pathLst>
            <a:path>
              <a:moveTo>
                <a:pt x="0" y="0"/>
              </a:moveTo>
              <a:lnTo>
                <a:pt x="0" y="1244085"/>
              </a:lnTo>
              <a:lnTo>
                <a:pt x="224408" y="1244085"/>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84C1D8-48E7-4179-AB73-6DF2AA7739BD}">
      <dsp:nvSpPr>
        <dsp:cNvPr id="0" name=""/>
        <dsp:cNvSpPr/>
      </dsp:nvSpPr>
      <dsp:spPr>
        <a:xfrm>
          <a:off x="4563769" y="1314561"/>
          <a:ext cx="2493131" cy="1040230"/>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132418"/>
              <a:satOff val="-3274"/>
              <a:lumOff val="18741"/>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itchFamily="18" charset="0"/>
              <a:cs typeface="Times New Roman" pitchFamily="18" charset="0"/>
            </a:rPr>
            <a:t>developed functionally &amp; morphologically  an active cytochrome system &amp; a functional Krebs cycle </a:t>
          </a:r>
          <a:endParaRPr lang="en-US" sz="1400" kern="1200" dirty="0">
            <a:latin typeface="Times New Roman" pitchFamily="18" charset="0"/>
            <a:cs typeface="Times New Roman" pitchFamily="18" charset="0"/>
          </a:endParaRPr>
        </a:p>
      </dsp:txBody>
      <dsp:txXfrm>
        <a:off x="4594236" y="1345028"/>
        <a:ext cx="2432197" cy="979296"/>
      </dsp:txXfrm>
    </dsp:sp>
    <dsp:sp modelId="{C44AD48B-A173-487B-91AA-7729A0EDAA67}">
      <dsp:nvSpPr>
        <dsp:cNvPr id="0" name=""/>
        <dsp:cNvSpPr/>
      </dsp:nvSpPr>
      <dsp:spPr>
        <a:xfrm>
          <a:off x="4339360" y="590591"/>
          <a:ext cx="224408" cy="2406914"/>
        </a:xfrm>
        <a:custGeom>
          <a:avLst/>
          <a:gdLst/>
          <a:ahLst/>
          <a:cxnLst/>
          <a:rect l="0" t="0" r="0" b="0"/>
          <a:pathLst>
            <a:path>
              <a:moveTo>
                <a:pt x="0" y="0"/>
              </a:moveTo>
              <a:lnTo>
                <a:pt x="0" y="2406914"/>
              </a:lnTo>
              <a:lnTo>
                <a:pt x="224408" y="2406914"/>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21336D-F8C2-423A-81B4-717794138847}">
      <dsp:nvSpPr>
        <dsp:cNvPr id="0" name=""/>
        <dsp:cNvSpPr/>
      </dsp:nvSpPr>
      <dsp:spPr>
        <a:xfrm>
          <a:off x="4563769" y="2475084"/>
          <a:ext cx="2416172" cy="1044843"/>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154488"/>
              <a:satOff val="-3819"/>
              <a:lumOff val="2186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smtClean="0">
              <a:latin typeface="Times New Roman" pitchFamily="18" charset="0"/>
              <a:cs typeface="Times New Roman" pitchFamily="18" charset="0"/>
            </a:rPr>
            <a:t>the cell utilize aerobic metabilis &amp; produce ATP by oxidative phosphorylation . </a:t>
          </a:r>
          <a:endParaRPr lang="en-US" sz="1400" kern="1200" dirty="0">
            <a:latin typeface="Times New Roman" pitchFamily="18" charset="0"/>
            <a:cs typeface="Times New Roman" pitchFamily="18" charset="0"/>
          </a:endParaRPr>
        </a:p>
      </dsp:txBody>
      <dsp:txXfrm>
        <a:off x="4594371" y="2505686"/>
        <a:ext cx="2354968" cy="983639"/>
      </dsp:txXfrm>
    </dsp:sp>
    <dsp:sp modelId="{A77C8403-2203-48FC-8E66-F6EC1E990151}">
      <dsp:nvSpPr>
        <dsp:cNvPr id="0" name=""/>
        <dsp:cNvSpPr/>
      </dsp:nvSpPr>
      <dsp:spPr>
        <a:xfrm>
          <a:off x="4339360" y="590591"/>
          <a:ext cx="379143" cy="3371309"/>
        </a:xfrm>
        <a:custGeom>
          <a:avLst/>
          <a:gdLst/>
          <a:ahLst/>
          <a:cxnLst/>
          <a:rect l="0" t="0" r="0" b="0"/>
          <a:pathLst>
            <a:path>
              <a:moveTo>
                <a:pt x="0" y="0"/>
              </a:moveTo>
              <a:lnTo>
                <a:pt x="0" y="3371309"/>
              </a:lnTo>
              <a:lnTo>
                <a:pt x="379143" y="3371309"/>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DEC0C5B-9604-421C-8CA6-0D3C64AED648}">
      <dsp:nvSpPr>
        <dsp:cNvPr id="0" name=""/>
        <dsp:cNvSpPr/>
      </dsp:nvSpPr>
      <dsp:spPr>
        <a:xfrm>
          <a:off x="4718503" y="3712976"/>
          <a:ext cx="2259802" cy="497849"/>
        </a:xfrm>
        <a:prstGeom prst="roundRect">
          <a:avLst>
            <a:gd name="adj" fmla="val 10000"/>
          </a:avLst>
        </a:prstGeom>
        <a:solidFill>
          <a:schemeClr val="lt1">
            <a:alpha val="90000"/>
            <a:hueOff val="0"/>
            <a:satOff val="0"/>
            <a:lumOff val="0"/>
            <a:alphaOff val="0"/>
          </a:schemeClr>
        </a:solidFill>
        <a:ln w="25400" cap="flat" cmpd="sng" algn="ctr">
          <a:solidFill>
            <a:schemeClr val="accent4">
              <a:shade val="80000"/>
              <a:hueOff val="-176558"/>
              <a:satOff val="-4365"/>
              <a:lumOff val="24988"/>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17780" rIns="26670" bIns="17780" numCol="1" spcCol="1270" anchor="ctr" anchorCtr="0">
          <a:noAutofit/>
        </a:bodyPr>
        <a:lstStyle/>
        <a:p>
          <a:pPr lvl="0" algn="ctr" defTabSz="622300">
            <a:lnSpc>
              <a:spcPct val="90000"/>
            </a:lnSpc>
            <a:spcBef>
              <a:spcPct val="0"/>
            </a:spcBef>
            <a:spcAft>
              <a:spcPct val="35000"/>
            </a:spcAft>
          </a:pPr>
          <a:r>
            <a:rPr lang="en-US" sz="1400" kern="1200" dirty="0" smtClean="0">
              <a:latin typeface="Times New Roman" pitchFamily="18" charset="0"/>
              <a:cs typeface="Times New Roman" pitchFamily="18" charset="0"/>
            </a:rPr>
            <a:t>Producing ATP</a:t>
          </a:r>
          <a:endParaRPr lang="en-US" sz="1400" kern="1200" dirty="0">
            <a:latin typeface="Times New Roman" pitchFamily="18" charset="0"/>
            <a:cs typeface="Times New Roman" pitchFamily="18" charset="0"/>
          </a:endParaRPr>
        </a:p>
      </dsp:txBody>
      <dsp:txXfrm>
        <a:off x="4733084" y="3727557"/>
        <a:ext cx="2230640" cy="4686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11C773-F875-48BD-9148-2F6BF47137A6}">
      <dsp:nvSpPr>
        <dsp:cNvPr id="0" name=""/>
        <dsp:cNvSpPr/>
      </dsp:nvSpPr>
      <dsp:spPr>
        <a:xfrm>
          <a:off x="1541301" y="3138"/>
          <a:ext cx="2016621" cy="10083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itchFamily="18" charset="0"/>
              <a:cs typeface="Times New Roman" pitchFamily="18" charset="0"/>
            </a:rPr>
            <a:t>Erythrocytes’ </a:t>
          </a:r>
          <a:r>
            <a:rPr lang="en-US" sz="2000" kern="1200" dirty="0" smtClean="0">
              <a:solidFill>
                <a:schemeClr val="tx1"/>
              </a:solidFill>
              <a:latin typeface="Times New Roman" pitchFamily="18" charset="0"/>
              <a:cs typeface="Times New Roman" pitchFamily="18" charset="0"/>
            </a:rPr>
            <a:t>stages</a:t>
          </a:r>
          <a:endParaRPr lang="en-US" sz="2000" kern="1200" dirty="0">
            <a:solidFill>
              <a:schemeClr val="tx1"/>
            </a:solidFill>
            <a:latin typeface="Times New Roman" pitchFamily="18" charset="0"/>
            <a:cs typeface="Times New Roman" pitchFamily="18" charset="0"/>
          </a:endParaRPr>
        </a:p>
      </dsp:txBody>
      <dsp:txXfrm>
        <a:off x="1570833" y="32670"/>
        <a:ext cx="1957557" cy="949246"/>
      </dsp:txXfrm>
    </dsp:sp>
    <dsp:sp modelId="{AC1F1C2B-78C8-4039-B4D3-81FFCC037523}">
      <dsp:nvSpPr>
        <dsp:cNvPr id="0" name=""/>
        <dsp:cNvSpPr/>
      </dsp:nvSpPr>
      <dsp:spPr>
        <a:xfrm>
          <a:off x="1742963" y="1011448"/>
          <a:ext cx="201662" cy="756232"/>
        </a:xfrm>
        <a:custGeom>
          <a:avLst/>
          <a:gdLst/>
          <a:ahLst/>
          <a:cxnLst/>
          <a:rect l="0" t="0" r="0" b="0"/>
          <a:pathLst>
            <a:path>
              <a:moveTo>
                <a:pt x="0" y="0"/>
              </a:moveTo>
              <a:lnTo>
                <a:pt x="0" y="756232"/>
              </a:lnTo>
              <a:lnTo>
                <a:pt x="201662" y="7562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49CFC6-646A-4D7D-8937-FEFA5B28A6E6}">
      <dsp:nvSpPr>
        <dsp:cNvPr id="0" name=""/>
        <dsp:cNvSpPr/>
      </dsp:nvSpPr>
      <dsp:spPr>
        <a:xfrm>
          <a:off x="1944625" y="1263526"/>
          <a:ext cx="1613296" cy="100831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itchFamily="18" charset="0"/>
              <a:cs typeface="Times New Roman" pitchFamily="18" charset="0"/>
            </a:rPr>
            <a:t>No functional mitochondria </a:t>
          </a:r>
          <a:endParaRPr lang="en-US" sz="2000" kern="1200" dirty="0">
            <a:solidFill>
              <a:schemeClr val="tx1"/>
            </a:solidFill>
            <a:latin typeface="Times New Roman" pitchFamily="18" charset="0"/>
            <a:cs typeface="Times New Roman" pitchFamily="18" charset="0"/>
          </a:endParaRPr>
        </a:p>
      </dsp:txBody>
      <dsp:txXfrm>
        <a:off x="1974157" y="1293058"/>
        <a:ext cx="1554232" cy="949246"/>
      </dsp:txXfrm>
    </dsp:sp>
    <dsp:sp modelId="{5093C484-0C04-40F4-BB4B-823EDCDAEB2B}">
      <dsp:nvSpPr>
        <dsp:cNvPr id="0" name=""/>
        <dsp:cNvSpPr/>
      </dsp:nvSpPr>
      <dsp:spPr>
        <a:xfrm>
          <a:off x="1742963" y="1011448"/>
          <a:ext cx="201662" cy="2016621"/>
        </a:xfrm>
        <a:custGeom>
          <a:avLst/>
          <a:gdLst/>
          <a:ahLst/>
          <a:cxnLst/>
          <a:rect l="0" t="0" r="0" b="0"/>
          <a:pathLst>
            <a:path>
              <a:moveTo>
                <a:pt x="0" y="0"/>
              </a:moveTo>
              <a:lnTo>
                <a:pt x="0" y="2016621"/>
              </a:lnTo>
              <a:lnTo>
                <a:pt x="201662" y="20166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530DF66-DAA7-4BB2-B61A-02819EE1E110}">
      <dsp:nvSpPr>
        <dsp:cNvPr id="0" name=""/>
        <dsp:cNvSpPr/>
      </dsp:nvSpPr>
      <dsp:spPr>
        <a:xfrm>
          <a:off x="1944625" y="2523914"/>
          <a:ext cx="1613296" cy="100831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itchFamily="18" charset="0"/>
              <a:cs typeface="Times New Roman" pitchFamily="18" charset="0"/>
            </a:rPr>
            <a:t>the parasites are facultative anaerobes</a:t>
          </a:r>
          <a:endParaRPr lang="en-US" sz="2000" kern="1200" dirty="0">
            <a:solidFill>
              <a:schemeClr val="tx1"/>
            </a:solidFill>
            <a:latin typeface="Times New Roman" pitchFamily="18" charset="0"/>
            <a:cs typeface="Times New Roman" pitchFamily="18" charset="0"/>
          </a:endParaRPr>
        </a:p>
      </dsp:txBody>
      <dsp:txXfrm>
        <a:off x="1974157" y="2553446"/>
        <a:ext cx="1554232" cy="949246"/>
      </dsp:txXfrm>
    </dsp:sp>
    <dsp:sp modelId="{51B8FCF8-129C-45EA-B439-41BAADC62204}">
      <dsp:nvSpPr>
        <dsp:cNvPr id="0" name=""/>
        <dsp:cNvSpPr/>
      </dsp:nvSpPr>
      <dsp:spPr>
        <a:xfrm>
          <a:off x="4062077" y="3138"/>
          <a:ext cx="2016621" cy="100831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itchFamily="18" charset="0"/>
              <a:cs typeface="Times New Roman" pitchFamily="18" charset="0"/>
            </a:rPr>
            <a:t>Mosquitoes’ </a:t>
          </a:r>
          <a:r>
            <a:rPr lang="en-US" sz="2000" kern="1200" dirty="0" smtClean="0">
              <a:solidFill>
                <a:schemeClr val="tx1"/>
              </a:solidFill>
              <a:latin typeface="Times New Roman" pitchFamily="18" charset="0"/>
              <a:cs typeface="Times New Roman" pitchFamily="18" charset="0"/>
            </a:rPr>
            <a:t>stages </a:t>
          </a:r>
          <a:endParaRPr lang="en-US" sz="2000" kern="1200" dirty="0">
            <a:solidFill>
              <a:schemeClr val="tx1"/>
            </a:solidFill>
            <a:latin typeface="Times New Roman" pitchFamily="18" charset="0"/>
            <a:cs typeface="Times New Roman" pitchFamily="18" charset="0"/>
          </a:endParaRPr>
        </a:p>
      </dsp:txBody>
      <dsp:txXfrm>
        <a:off x="4091609" y="32670"/>
        <a:ext cx="1957557" cy="949246"/>
      </dsp:txXfrm>
    </dsp:sp>
    <dsp:sp modelId="{95F626A1-F245-42BA-BA05-EFC8D1B1495A}">
      <dsp:nvSpPr>
        <dsp:cNvPr id="0" name=""/>
        <dsp:cNvSpPr/>
      </dsp:nvSpPr>
      <dsp:spPr>
        <a:xfrm>
          <a:off x="4263739" y="1011448"/>
          <a:ext cx="201662" cy="756232"/>
        </a:xfrm>
        <a:custGeom>
          <a:avLst/>
          <a:gdLst/>
          <a:ahLst/>
          <a:cxnLst/>
          <a:rect l="0" t="0" r="0" b="0"/>
          <a:pathLst>
            <a:path>
              <a:moveTo>
                <a:pt x="0" y="0"/>
              </a:moveTo>
              <a:lnTo>
                <a:pt x="0" y="756232"/>
              </a:lnTo>
              <a:lnTo>
                <a:pt x="201662" y="75623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CE20A5-ED2D-440B-A727-230C347D5B3E}">
      <dsp:nvSpPr>
        <dsp:cNvPr id="0" name=""/>
        <dsp:cNvSpPr/>
      </dsp:nvSpPr>
      <dsp:spPr>
        <a:xfrm>
          <a:off x="4465401" y="1263526"/>
          <a:ext cx="1613296" cy="100831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tx1"/>
              </a:solidFill>
              <a:latin typeface="Times New Roman" pitchFamily="18" charset="0"/>
              <a:cs typeface="Times New Roman" pitchFamily="18" charset="0"/>
            </a:rPr>
            <a:t>functional mitochondria </a:t>
          </a:r>
          <a:endParaRPr lang="en-US" sz="2000" kern="1200" dirty="0">
            <a:solidFill>
              <a:schemeClr val="tx1"/>
            </a:solidFill>
            <a:latin typeface="Times New Roman" pitchFamily="18" charset="0"/>
            <a:cs typeface="Times New Roman" pitchFamily="18" charset="0"/>
          </a:endParaRPr>
        </a:p>
      </dsp:txBody>
      <dsp:txXfrm>
        <a:off x="4494933" y="1293058"/>
        <a:ext cx="1554232" cy="949246"/>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52C3ED-53E9-4A6D-935D-82388DA10A14}" type="datetimeFigureOut">
              <a:rPr lang="en-US" smtClean="0"/>
              <a:pPr/>
              <a:t>10/5/2017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B292D0-C36A-489B-92CF-F3C155A63ECE}" type="slidenum">
              <a:rPr lang="en-US" smtClean="0"/>
              <a:pPr/>
              <a:t>‹#›</a:t>
            </a:fld>
            <a:endParaRPr lang="en-US"/>
          </a:p>
        </p:txBody>
      </p:sp>
    </p:spTree>
    <p:extLst>
      <p:ext uri="{BB962C8B-B14F-4D97-AF65-F5344CB8AC3E}">
        <p14:creationId xmlns:p14="http://schemas.microsoft.com/office/powerpoint/2010/main" xmlns="" val="2289114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2EA6685-8D42-43B2-9099-B39E0FE2BB9A}" type="slidenum">
              <a:rPr lang="en-US" smtClean="0"/>
              <a:pPr/>
              <a:t>2</a:t>
            </a:fld>
            <a:endParaRPr lang="en-US"/>
          </a:p>
        </p:txBody>
      </p:sp>
    </p:spTree>
    <p:extLst>
      <p:ext uri="{BB962C8B-B14F-4D97-AF65-F5344CB8AC3E}">
        <p14:creationId xmlns:p14="http://schemas.microsoft.com/office/powerpoint/2010/main" xmlns="" val="1456436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0A70B0-4999-4B53-A6CB-21DB999DC699}" type="slidenum">
              <a:rPr lang="en-US" smtClean="0"/>
              <a:pPr/>
              <a:t>3</a:t>
            </a:fld>
            <a:endParaRPr lang="en-US" dirty="0"/>
          </a:p>
        </p:txBody>
      </p:sp>
    </p:spTree>
    <p:extLst>
      <p:ext uri="{BB962C8B-B14F-4D97-AF65-F5344CB8AC3E}">
        <p14:creationId xmlns:p14="http://schemas.microsoft.com/office/powerpoint/2010/main" xmlns="" val="1400257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10/5/2017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10/5/2017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Data" Target="../diagrams/data4.xml"/><Relationship Id="rId7"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microsoft.com/office/2007/relationships/diagramDrawing" Target="../diagrams/drawing4.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1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notesSlide" Target="../notesSlides/notesSlide1.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7.xml"/><Relationship Id="rId6" Type="http://schemas.openxmlformats.org/officeDocument/2006/relationships/image" Target="../media/image3.jpeg"/><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2.xml"/><Relationship Id="rId1" Type="http://schemas.openxmlformats.org/officeDocument/2006/relationships/tags" Target="../tags/tag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14400"/>
            <a:ext cx="7772400" cy="1470025"/>
          </a:xfrm>
        </p:spPr>
        <p:txBody>
          <a:bodyPr>
            <a:normAutofit/>
          </a:bodyPr>
          <a:lstStyle/>
          <a:p>
            <a:r>
              <a:rPr lang="en-US" sz="4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(512) </a:t>
            </a: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Zoo</a:t>
            </a:r>
            <a:r>
              <a:rPr lang="en-US" sz="2400" dirty="0">
                <a:latin typeface="Times New Roman" pitchFamily="18" charset="0"/>
                <a:cs typeface="Times New Roman" pitchFamily="18" charset="0"/>
              </a:rPr>
              <a:t/>
            </a:r>
            <a:br>
              <a:rPr lang="en-US" sz="2400"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2590800"/>
            <a:ext cx="6400800" cy="1752600"/>
          </a:xfrm>
        </p:spPr>
        <p:txBody>
          <a:bodyPr>
            <a:noAutofit/>
          </a:bodyPr>
          <a:lstStyle/>
          <a:p>
            <a:r>
              <a:rPr lang="fr-FR" sz="3600" dirty="0" err="1">
                <a:solidFill>
                  <a:srgbClr val="F41E7F"/>
                </a:solidFill>
                <a:latin typeface="Times New Roman" pitchFamily="18" charset="0"/>
                <a:cs typeface="Times New Roman" pitchFamily="18" charset="0"/>
              </a:rPr>
              <a:t>Metabolic</a:t>
            </a:r>
            <a:r>
              <a:rPr lang="fr-FR" sz="3600" dirty="0">
                <a:solidFill>
                  <a:srgbClr val="F41E7F"/>
                </a:solidFill>
                <a:latin typeface="Times New Roman" pitchFamily="18" charset="0"/>
                <a:cs typeface="Times New Roman" pitchFamily="18" charset="0"/>
              </a:rPr>
              <a:t> </a:t>
            </a:r>
            <a:r>
              <a:rPr lang="fr-FR" sz="3600" dirty="0" err="1">
                <a:solidFill>
                  <a:srgbClr val="F41E7F"/>
                </a:solidFill>
                <a:latin typeface="Times New Roman" pitchFamily="18" charset="0"/>
                <a:cs typeface="Times New Roman" pitchFamily="18" charset="0"/>
              </a:rPr>
              <a:t>characteristics</a:t>
            </a:r>
            <a:r>
              <a:rPr lang="fr-FR" sz="3600" dirty="0">
                <a:solidFill>
                  <a:srgbClr val="F41E7F"/>
                </a:solidFill>
                <a:latin typeface="Times New Roman" pitchFamily="18" charset="0"/>
                <a:cs typeface="Times New Roman" pitchFamily="18" charset="0"/>
              </a:rPr>
              <a:t> of </a:t>
            </a:r>
            <a:r>
              <a:rPr lang="fr-FR" sz="3600" dirty="0" err="1">
                <a:solidFill>
                  <a:srgbClr val="F41E7F"/>
                </a:solidFill>
                <a:latin typeface="Times New Roman" pitchFamily="18" charset="0"/>
                <a:cs typeface="Times New Roman" pitchFamily="18" charset="0"/>
              </a:rPr>
              <a:t>different</a:t>
            </a:r>
            <a:r>
              <a:rPr lang="fr-FR" sz="3600" dirty="0">
                <a:solidFill>
                  <a:srgbClr val="F41E7F"/>
                </a:solidFill>
                <a:latin typeface="Times New Roman" pitchFamily="18" charset="0"/>
                <a:cs typeface="Times New Roman" pitchFamily="18" charset="0"/>
              </a:rPr>
              <a:t> </a:t>
            </a:r>
            <a:r>
              <a:rPr lang="fr-FR" sz="3600" dirty="0" err="1" smtClean="0">
                <a:solidFill>
                  <a:srgbClr val="F41E7F"/>
                </a:solidFill>
                <a:latin typeface="Times New Roman" pitchFamily="18" charset="0"/>
                <a:cs typeface="Times New Roman" pitchFamily="18" charset="0"/>
              </a:rPr>
              <a:t>protozoa</a:t>
            </a:r>
            <a:endParaRPr lang="fr-FR" sz="3600" dirty="0" smtClean="0">
              <a:solidFill>
                <a:srgbClr val="F41E7F"/>
              </a:solidFill>
              <a:latin typeface="Times New Roman" pitchFamily="18" charset="0"/>
              <a:cs typeface="Times New Roman" pitchFamily="18" charset="0"/>
            </a:endParaRPr>
          </a:p>
          <a:p>
            <a:r>
              <a:rPr lang="fr-FR" sz="3600" dirty="0" smtClean="0">
                <a:solidFill>
                  <a:srgbClr val="F41E7F"/>
                </a:solidFill>
                <a:latin typeface="Times New Roman" pitchFamily="18" charset="0"/>
                <a:cs typeface="Times New Roman" pitchFamily="18" charset="0"/>
              </a:rPr>
              <a:t>BY:</a:t>
            </a:r>
          </a:p>
          <a:p>
            <a:r>
              <a:rPr lang="fr-FR" sz="3600" dirty="0" err="1" smtClean="0">
                <a:solidFill>
                  <a:srgbClr val="F41E7F"/>
                </a:solidFill>
                <a:latin typeface="Times New Roman" pitchFamily="18" charset="0"/>
                <a:cs typeface="Times New Roman" pitchFamily="18" charset="0"/>
              </a:rPr>
              <a:t>Dr.Dina</a:t>
            </a:r>
            <a:r>
              <a:rPr lang="fr-FR" sz="3600" dirty="0" smtClean="0">
                <a:solidFill>
                  <a:srgbClr val="F41E7F"/>
                </a:solidFill>
                <a:latin typeface="Times New Roman" pitchFamily="18" charset="0"/>
                <a:cs typeface="Times New Roman" pitchFamily="18" charset="0"/>
              </a:rPr>
              <a:t> </a:t>
            </a:r>
            <a:r>
              <a:rPr lang="fr-FR" sz="3600" dirty="0" err="1" smtClean="0">
                <a:solidFill>
                  <a:srgbClr val="F41E7F"/>
                </a:solidFill>
                <a:latin typeface="Times New Roman" pitchFamily="18" charset="0"/>
                <a:cs typeface="Times New Roman" pitchFamily="18" charset="0"/>
              </a:rPr>
              <a:t>Metwally</a:t>
            </a:r>
            <a:endParaRPr lang="en-US" sz="3600" dirty="0">
              <a:solidFill>
                <a:srgbClr val="F41E7F"/>
              </a:solidFill>
            </a:endParaRPr>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6248400" y="214312"/>
            <a:ext cx="2143125" cy="2143125"/>
          </a:xfrm>
          <a:prstGeom prst="rect">
            <a:avLst/>
          </a:prstGeom>
        </p:spPr>
      </p:pic>
    </p:spTree>
    <p:custDataLst>
      <p:tags r:id="rId1"/>
    </p:custDataLst>
    <p:extLst>
      <p:ext uri="{BB962C8B-B14F-4D97-AF65-F5344CB8AC3E}">
        <p14:creationId xmlns:p14="http://schemas.microsoft.com/office/powerpoint/2010/main" xmlns="" val="19720720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400" b="1" dirty="0" smtClean="0">
                <a:solidFill>
                  <a:srgbClr val="7030A0"/>
                </a:solidFill>
                <a:latin typeface="Times New Roman" pitchFamily="18" charset="0"/>
                <a:cs typeface="Times New Roman" pitchFamily="18" charset="0"/>
              </a:rPr>
              <a:t>3-Physiology </a:t>
            </a:r>
            <a:r>
              <a:rPr lang="en-US" sz="2400" b="1" dirty="0">
                <a:solidFill>
                  <a:srgbClr val="7030A0"/>
                </a:solidFill>
                <a:latin typeface="Times New Roman" pitchFamily="18" charset="0"/>
                <a:cs typeface="Times New Roman" pitchFamily="18" charset="0"/>
              </a:rPr>
              <a:t>of African </a:t>
            </a:r>
            <a:r>
              <a:rPr lang="en-US" sz="2400" b="1" dirty="0" smtClean="0">
                <a:solidFill>
                  <a:srgbClr val="7030A0"/>
                </a:solidFill>
                <a:latin typeface="Times New Roman" pitchFamily="18" charset="0"/>
                <a:cs typeface="Times New Roman" pitchFamily="18" charset="0"/>
              </a:rPr>
              <a:t>trypanosomes</a:t>
            </a:r>
            <a:r>
              <a:rPr lang="en-US" sz="2400" dirty="0">
                <a:solidFill>
                  <a:srgbClr val="7030A0"/>
                </a:solidFill>
                <a:latin typeface="Times New Roman" pitchFamily="18" charset="0"/>
                <a:cs typeface="Times New Roman" pitchFamily="18" charset="0"/>
              </a:rPr>
              <a:t/>
            </a:r>
            <a:br>
              <a:rPr lang="en-US" sz="2400" dirty="0">
                <a:solidFill>
                  <a:srgbClr val="7030A0"/>
                </a:solidFill>
                <a:latin typeface="Times New Roman" pitchFamily="18" charset="0"/>
                <a:cs typeface="Times New Roman" pitchFamily="18" charset="0"/>
              </a:rPr>
            </a:br>
            <a:endParaRPr lang="en-US" sz="2400" dirty="0">
              <a:solidFill>
                <a:srgbClr val="7030A0"/>
              </a:solidFill>
              <a:latin typeface="Times New Roman" pitchFamily="18" charset="0"/>
              <a:cs typeface="Times New Roman" pitchFamily="18" charset="0"/>
            </a:endParaRPr>
          </a:p>
        </p:txBody>
      </p:sp>
      <p:sp>
        <p:nvSpPr>
          <p:cNvPr id="5" name="Content Placeholder 4"/>
          <p:cNvSpPr>
            <a:spLocks noGrp="1"/>
          </p:cNvSpPr>
          <p:nvPr>
            <p:ph idx="1"/>
          </p:nvPr>
        </p:nvSpPr>
        <p:spPr>
          <a:xfrm>
            <a:off x="381000" y="1219200"/>
            <a:ext cx="8229600" cy="5105400"/>
          </a:xfrm>
          <a:ln>
            <a:solidFill>
              <a:schemeClr val="bg1"/>
            </a:solidFill>
          </a:ln>
        </p:spPr>
        <p:style>
          <a:lnRef idx="2">
            <a:schemeClr val="accent3"/>
          </a:lnRef>
          <a:fillRef idx="1">
            <a:schemeClr val="lt1"/>
          </a:fillRef>
          <a:effectRef idx="0">
            <a:schemeClr val="accent3"/>
          </a:effectRef>
          <a:fontRef idx="minor">
            <a:schemeClr val="dk1"/>
          </a:fontRef>
        </p:style>
        <p:txBody>
          <a:bodyPr>
            <a:normAutofit/>
          </a:bodyPr>
          <a:lstStyle/>
          <a:p>
            <a:pPr marL="0" indent="0" algn="just">
              <a:buNone/>
            </a:pPr>
            <a:r>
              <a:rPr lang="en-US" sz="2000" dirty="0">
                <a:solidFill>
                  <a:srgbClr val="FF00FF"/>
                </a:solidFill>
                <a:latin typeface="Times New Roman" pitchFamily="18" charset="0"/>
                <a:cs typeface="Times New Roman" pitchFamily="18" charset="0"/>
              </a:rPr>
              <a:t>	</a:t>
            </a:r>
            <a:r>
              <a:rPr lang="en-US" sz="2000" dirty="0">
                <a:latin typeface="Times New Roman" pitchFamily="18" charset="0"/>
                <a:cs typeface="Times New Roman" pitchFamily="18" charset="0"/>
              </a:rPr>
              <a:t>The physiology of the long, slender </a:t>
            </a:r>
            <a:r>
              <a:rPr lang="en-US" sz="2000" dirty="0" err="1" smtClean="0">
                <a:solidFill>
                  <a:srgbClr val="FF3399"/>
                </a:solidFill>
                <a:latin typeface="Times New Roman" pitchFamily="18" charset="0"/>
                <a:cs typeface="Times New Roman" pitchFamily="18" charset="0"/>
              </a:rPr>
              <a:t>trypamastigote</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found in the circulatory system of the vertebrate host differs from that of the </a:t>
            </a:r>
            <a:r>
              <a:rPr lang="en-US" sz="2000" dirty="0" err="1">
                <a:solidFill>
                  <a:srgbClr val="FF3399"/>
                </a:solidFill>
                <a:latin typeface="Times New Roman" pitchFamily="18" charset="0"/>
                <a:cs typeface="Times New Roman" pitchFamily="18" charset="0"/>
              </a:rPr>
              <a:t>epimastigote</a:t>
            </a:r>
            <a:r>
              <a:rPr lang="en-US" sz="2000" dirty="0">
                <a:solidFill>
                  <a:srgbClr val="FF0000"/>
                </a:solidFill>
                <a:latin typeface="Times New Roman" pitchFamily="18" charset="0"/>
                <a:cs typeface="Times New Roman" pitchFamily="18" charset="0"/>
              </a:rPr>
              <a:t> </a:t>
            </a:r>
            <a:r>
              <a:rPr lang="en-US" sz="2000" dirty="0">
                <a:latin typeface="Times New Roman" pitchFamily="18" charset="0"/>
                <a:cs typeface="Times New Roman" pitchFamily="18" charset="0"/>
              </a:rPr>
              <a:t>observed in the insect vector. Morphological changes related to metabolic characteristics occur in the </a:t>
            </a:r>
            <a:r>
              <a:rPr lang="en-US" sz="2000" dirty="0">
                <a:solidFill>
                  <a:srgbClr val="FF3399"/>
                </a:solidFill>
                <a:latin typeface="Times New Roman" pitchFamily="18" charset="0"/>
                <a:cs typeface="Times New Roman" pitchFamily="18" charset="0"/>
              </a:rPr>
              <a:t>mitochondrion</a:t>
            </a:r>
            <a:r>
              <a:rPr lang="en-US" sz="2000" dirty="0">
                <a:latin typeface="Times New Roman" pitchFamily="18" charset="0"/>
                <a:cs typeface="Times New Roman" pitchFamily="18" charset="0"/>
              </a:rPr>
              <a:t> of each form</a:t>
            </a:r>
            <a:r>
              <a:rPr lang="en-US" sz="2000" dirty="0" smtClean="0">
                <a:latin typeface="Times New Roman" pitchFamily="18" charset="0"/>
                <a:cs typeface="Times New Roman" pitchFamily="18" charset="0"/>
              </a:rPr>
              <a:t>. </a:t>
            </a:r>
          </a:p>
          <a:p>
            <a:pPr marL="0" indent="0" algn="just">
              <a:buNone/>
            </a:pPr>
            <a:r>
              <a:rPr lang="en-US" sz="2000" dirty="0" smtClean="0">
                <a:latin typeface="Times New Roman" pitchFamily="18" charset="0"/>
                <a:cs typeface="Times New Roman" pitchFamily="18" charset="0"/>
              </a:rPr>
              <a:t>For example,</a:t>
            </a:r>
          </a:p>
          <a:p>
            <a:pPr marL="0" indent="0" algn="just">
              <a:buNone/>
            </a:pPr>
            <a:endParaRPr lang="en-US" sz="2000" dirty="0">
              <a:latin typeface="Times New Roman" pitchFamily="18" charset="0"/>
              <a:cs typeface="Times New Roman" pitchFamily="18" charset="0"/>
            </a:endParaRPr>
          </a:p>
          <a:p>
            <a:pPr marL="0" indent="0" algn="just">
              <a:buNone/>
            </a:pPr>
            <a:endParaRPr lang="en-US" sz="2000" dirty="0" smtClean="0">
              <a:latin typeface="Times New Roman" pitchFamily="18" charset="0"/>
              <a:cs typeface="Times New Roman" pitchFamily="18" charset="0"/>
            </a:endParaRPr>
          </a:p>
          <a:p>
            <a:pPr marL="0" indent="0" algn="just">
              <a:buNone/>
            </a:pPr>
            <a:endParaRPr lang="en-US" sz="2000" dirty="0">
              <a:latin typeface="Times New Roman" pitchFamily="18" charset="0"/>
              <a:cs typeface="Times New Roman" pitchFamily="18" charset="0"/>
            </a:endParaRPr>
          </a:p>
          <a:p>
            <a:pPr marL="0" indent="0" algn="just">
              <a:buNone/>
            </a:pPr>
            <a:endParaRPr lang="en-US" sz="2000" dirty="0" smtClean="0">
              <a:latin typeface="Times New Roman" pitchFamily="18" charset="0"/>
              <a:cs typeface="Times New Roman" pitchFamily="18" charset="0"/>
            </a:endParaRPr>
          </a:p>
          <a:p>
            <a:pPr marL="0" indent="0" algn="just">
              <a:buNone/>
            </a:pPr>
            <a:endParaRPr lang="en-US" sz="2000" dirty="0">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8EA46D0E-BE45-4A08-B6CE-449433236979}" type="slidenum">
              <a:rPr lang="en-US" smtClean="0"/>
              <a:pPr/>
              <a:t>10</a:t>
            </a:fld>
            <a:endParaRPr lang="en-US" dirty="0"/>
          </a:p>
        </p:txBody>
      </p:sp>
      <p:graphicFrame>
        <p:nvGraphicFramePr>
          <p:cNvPr id="8" name="Diagram 7"/>
          <p:cNvGraphicFramePr/>
          <p:nvPr>
            <p:extLst>
              <p:ext uri="{D42A27DB-BD31-4B8C-83A1-F6EECF244321}">
                <p14:modId xmlns:p14="http://schemas.microsoft.com/office/powerpoint/2010/main" xmlns="" val="667142304"/>
              </p:ext>
            </p:extLst>
          </p:nvPr>
        </p:nvGraphicFramePr>
        <p:xfrm>
          <a:off x="1752600" y="2819400"/>
          <a:ext cx="5943600" cy="37913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xmlns="" val="345634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Graphic spid="8"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lgn="just">
              <a:buNone/>
            </a:pPr>
            <a:r>
              <a:rPr lang="en-US" sz="2000" dirty="0">
                <a:latin typeface="Times New Roman" pitchFamily="18" charset="0"/>
                <a:cs typeface="Times New Roman" pitchFamily="18" charset="0"/>
              </a:rPr>
              <a:t>Regardless of the </a:t>
            </a:r>
            <a:r>
              <a:rPr lang="en-US" sz="2000" dirty="0" err="1">
                <a:latin typeface="Times New Roman" pitchFamily="18" charset="0"/>
                <a:cs typeface="Times New Roman" pitchFamily="18" charset="0"/>
              </a:rPr>
              <a:t>morphologhical</a:t>
            </a:r>
            <a:r>
              <a:rPr lang="en-US" sz="2000" dirty="0">
                <a:latin typeface="Times New Roman" pitchFamily="18" charset="0"/>
                <a:cs typeface="Times New Roman" pitchFamily="18" charset="0"/>
              </a:rPr>
              <a:t> stage of the parasite, glycolysis occurs in specialized organelles called </a:t>
            </a:r>
            <a:r>
              <a:rPr lang="en-US" sz="2000" dirty="0" err="1">
                <a:solidFill>
                  <a:srgbClr val="FF0000"/>
                </a:solidFill>
                <a:latin typeface="Times New Roman" pitchFamily="18" charset="0"/>
                <a:cs typeface="Times New Roman" pitchFamily="18" charset="0"/>
              </a:rPr>
              <a:t>glycosomes</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pPr marL="0" indent="0" algn="just">
              <a:buNone/>
            </a:pPr>
            <a:r>
              <a:rPr lang="en-US" sz="2000" dirty="0" smtClean="0">
                <a:latin typeface="Times New Roman" pitchFamily="18" charset="0"/>
                <a:cs typeface="Times New Roman" pitchFamily="18" charset="0"/>
              </a:rPr>
              <a:t>Reduced </a:t>
            </a:r>
            <a:r>
              <a:rPr lang="en-US" sz="2000" dirty="0" err="1">
                <a:latin typeface="Times New Roman" pitchFamily="18" charset="0"/>
                <a:cs typeface="Times New Roman" pitchFamily="18" charset="0"/>
              </a:rPr>
              <a:t>nicotinamide</a:t>
            </a:r>
            <a:r>
              <a:rPr lang="en-US" sz="2000" dirty="0">
                <a:latin typeface="Times New Roman" pitchFamily="18" charset="0"/>
                <a:cs typeface="Times New Roman" pitchFamily="18" charset="0"/>
              </a:rPr>
              <a:t> adenosine dinucleotide </a:t>
            </a:r>
            <a:r>
              <a:rPr lang="en-US" sz="2000" dirty="0">
                <a:solidFill>
                  <a:srgbClr val="FF0000"/>
                </a:solidFill>
                <a:latin typeface="Times New Roman" pitchFamily="18" charset="0"/>
                <a:cs typeface="Times New Roman" pitchFamily="18" charset="0"/>
              </a:rPr>
              <a:t>(NAD) </a:t>
            </a:r>
            <a:r>
              <a:rPr lang="en-US" sz="2000" dirty="0">
                <a:latin typeface="Times New Roman" pitchFamily="18" charset="0"/>
                <a:cs typeface="Times New Roman" pitchFamily="18" charset="0"/>
              </a:rPr>
              <a:t>is oxidized indirectly in the </a:t>
            </a:r>
            <a:r>
              <a:rPr lang="en-US" sz="2000" dirty="0" err="1">
                <a:latin typeface="Times New Roman" pitchFamily="18" charset="0"/>
                <a:cs typeface="Times New Roman" pitchFamily="18" charset="0"/>
              </a:rPr>
              <a:t>glycosome</a:t>
            </a:r>
            <a:r>
              <a:rPr lang="en-US" sz="2000" dirty="0">
                <a:latin typeface="Times New Roman" pitchFamily="18" charset="0"/>
                <a:cs typeface="Times New Roman" pitchFamily="18" charset="0"/>
              </a:rPr>
              <a:t> by an </a:t>
            </a:r>
            <a:r>
              <a:rPr lang="en-US" sz="2000" dirty="0">
                <a:solidFill>
                  <a:srgbClr val="FF0000"/>
                </a:solidFill>
                <a:latin typeface="Times New Roman" pitchFamily="18" charset="0"/>
                <a:cs typeface="Times New Roman" pitchFamily="18" charset="0"/>
                <a:sym typeface="Symbol"/>
              </a:rPr>
              <a:t></a:t>
            </a:r>
            <a:r>
              <a:rPr lang="en-US" sz="2000" dirty="0">
                <a:solidFill>
                  <a:srgbClr val="FF0000"/>
                </a:solidFill>
                <a:latin typeface="Times New Roman" pitchFamily="18" charset="0"/>
                <a:cs typeface="Times New Roman" pitchFamily="18" charset="0"/>
              </a:rPr>
              <a:t>-</a:t>
            </a:r>
            <a:r>
              <a:rPr lang="en-US" sz="2000" dirty="0" err="1">
                <a:solidFill>
                  <a:srgbClr val="FF0000"/>
                </a:solidFill>
                <a:latin typeface="Times New Roman" pitchFamily="18" charset="0"/>
                <a:cs typeface="Times New Roman" pitchFamily="18" charset="0"/>
              </a:rPr>
              <a:t>glycerophosphate</a:t>
            </a:r>
            <a:r>
              <a:rPr lang="en-US" sz="2000" dirty="0">
                <a:solidFill>
                  <a:srgbClr val="FF0000"/>
                </a:solidFill>
                <a:latin typeface="Times New Roman" pitchFamily="18" charset="0"/>
                <a:cs typeface="Times New Roman" pitchFamily="18" charset="0"/>
              </a:rPr>
              <a:t> oxidase system</a:t>
            </a:r>
            <a:r>
              <a:rPr lang="en-US" sz="2000" dirty="0">
                <a:latin typeface="Times New Roman" pitchFamily="18" charset="0"/>
                <a:cs typeface="Times New Roman" pitchFamily="18" charset="0"/>
              </a:rPr>
              <a:t>, part of which is localized in the </a:t>
            </a:r>
            <a:r>
              <a:rPr lang="en-US" sz="2000" dirty="0">
                <a:solidFill>
                  <a:srgbClr val="FF0000"/>
                </a:solidFill>
                <a:latin typeface="Times New Roman" pitchFamily="18" charset="0"/>
                <a:cs typeface="Times New Roman" pitchFamily="18" charset="0"/>
              </a:rPr>
              <a:t>mitochondrion</a:t>
            </a:r>
            <a:r>
              <a:rPr lang="en-US" sz="2000" dirty="0">
                <a:latin typeface="Times New Roman" pitchFamily="18" charset="0"/>
                <a:cs typeface="Times New Roman" pitchFamily="18" charset="0"/>
              </a:rPr>
              <a:t>.</a:t>
            </a:r>
          </a:p>
          <a:p>
            <a:pPr algn="just"/>
            <a:endParaRPr lang="en-US" sz="2000" dirty="0">
              <a:latin typeface="Times New Roman" pitchFamily="18" charset="0"/>
              <a:cs typeface="Times New Roman" pitchFamily="18" charset="0"/>
            </a:endParaRPr>
          </a:p>
          <a:p>
            <a:endParaRPr lang="en-US" sz="2000"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11</a:t>
            </a:fld>
            <a:endParaRPr lang="en-US" dirty="0"/>
          </a:p>
        </p:txBody>
      </p:sp>
    </p:spTree>
    <p:custDataLst>
      <p:tags r:id="rId1"/>
    </p:custDataLst>
    <p:extLst>
      <p:ext uri="{BB962C8B-B14F-4D97-AF65-F5344CB8AC3E}">
        <p14:creationId xmlns:p14="http://schemas.microsoft.com/office/powerpoint/2010/main" xmlns="" val="25671315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normAutofit fontScale="90000"/>
          </a:bodyPr>
          <a:lstStyle/>
          <a:p>
            <a:r>
              <a:rPr lang="en-US" sz="2700" b="1" dirty="0" smtClean="0">
                <a:solidFill>
                  <a:srgbClr val="7030A0"/>
                </a:solidFill>
                <a:latin typeface="Times New Roman" pitchFamily="18" charset="0"/>
                <a:cs typeface="Times New Roman" pitchFamily="18" charset="0"/>
              </a:rPr>
              <a:t/>
            </a:r>
            <a:br>
              <a:rPr lang="en-US" sz="2700" b="1" dirty="0" smtClean="0">
                <a:solidFill>
                  <a:srgbClr val="7030A0"/>
                </a:solidFill>
                <a:latin typeface="Times New Roman" pitchFamily="18" charset="0"/>
                <a:cs typeface="Times New Roman" pitchFamily="18" charset="0"/>
              </a:rPr>
            </a:br>
            <a:r>
              <a:rPr lang="en-US" sz="2700" b="1" dirty="0" smtClean="0">
                <a:solidFill>
                  <a:srgbClr val="7030A0"/>
                </a:solidFill>
                <a:latin typeface="Times New Roman" pitchFamily="18" charset="0"/>
                <a:cs typeface="Times New Roman" pitchFamily="18" charset="0"/>
              </a:rPr>
              <a:t>4-Physiology of American </a:t>
            </a:r>
            <a:r>
              <a:rPr lang="en-US" sz="2700" b="1" dirty="0" err="1" smtClean="0">
                <a:solidFill>
                  <a:srgbClr val="7030A0"/>
                </a:solidFill>
                <a:latin typeface="Times New Roman" pitchFamily="18" charset="0"/>
                <a:cs typeface="Times New Roman" pitchFamily="18" charset="0"/>
              </a:rPr>
              <a:t>Trypanosomiasis</a:t>
            </a:r>
            <a:r>
              <a:rPr lang="en-US" sz="2700" b="1" dirty="0" smtClean="0">
                <a:solidFill>
                  <a:srgbClr val="7030A0"/>
                </a:solidFill>
                <a:latin typeface="Times New Roman" pitchFamily="18" charset="0"/>
                <a:cs typeface="Times New Roman" pitchFamily="18" charset="0"/>
              </a:rPr>
              <a:t>(T. </a:t>
            </a:r>
            <a:r>
              <a:rPr lang="en-US" sz="2700" b="1" dirty="0" err="1" smtClean="0">
                <a:solidFill>
                  <a:srgbClr val="7030A0"/>
                </a:solidFill>
                <a:latin typeface="Times New Roman" pitchFamily="18" charset="0"/>
                <a:cs typeface="Times New Roman" pitchFamily="18" charset="0"/>
              </a:rPr>
              <a:t>cruzi</a:t>
            </a:r>
            <a:r>
              <a:rPr lang="en-US" sz="2700" b="1" dirty="0" smtClean="0">
                <a:solidFill>
                  <a:srgbClr val="7030A0"/>
                </a:solidFill>
                <a:latin typeface="Times New Roman" pitchFamily="18" charset="0"/>
                <a:cs typeface="Times New Roman" pitchFamily="18" charset="0"/>
              </a:rPr>
              <a:t>)</a:t>
            </a:r>
            <a:br>
              <a:rPr lang="en-US" sz="2700" b="1" dirty="0" smtClean="0">
                <a:solidFill>
                  <a:srgbClr val="7030A0"/>
                </a:solidFill>
                <a:latin typeface="Times New Roman" pitchFamily="18" charset="0"/>
                <a:cs typeface="Times New Roman" pitchFamily="18" charset="0"/>
              </a:rPr>
            </a:br>
            <a:r>
              <a:rPr lang="en-US" sz="2400" dirty="0">
                <a:solidFill>
                  <a:srgbClr val="FF00FF"/>
                </a:solidFill>
                <a:latin typeface="Times New Roman" pitchFamily="18" charset="0"/>
                <a:cs typeface="Times New Roman" pitchFamily="18" charset="0"/>
              </a:rPr>
              <a:t/>
            </a:r>
            <a:br>
              <a:rPr lang="en-US" sz="2400" dirty="0">
                <a:solidFill>
                  <a:srgbClr val="FF00FF"/>
                </a:solidFill>
                <a:latin typeface="Times New Roman" pitchFamily="18" charset="0"/>
                <a:cs typeface="Times New Roman" pitchFamily="18" charset="0"/>
              </a:rPr>
            </a:br>
            <a:endParaRPr lang="en-US" sz="2400" dirty="0">
              <a:solidFill>
                <a:srgbClr val="FF00FF"/>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282392500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8EA46D0E-BE45-4A08-B6CE-449433236979}" type="slidenum">
              <a:rPr lang="en-US" smtClean="0"/>
              <a:pPr/>
              <a:t>12</a:t>
            </a:fld>
            <a:endParaRPr lang="en-US" dirty="0"/>
          </a:p>
        </p:txBody>
      </p:sp>
      <p:sp>
        <p:nvSpPr>
          <p:cNvPr id="3" name="Rectangle 2"/>
          <p:cNvSpPr/>
          <p:nvPr/>
        </p:nvSpPr>
        <p:spPr>
          <a:xfrm>
            <a:off x="665018" y="1043832"/>
            <a:ext cx="8001000" cy="369332"/>
          </a:xfrm>
          <a:prstGeom prst="rect">
            <a:avLst/>
          </a:prstGeom>
        </p:spPr>
        <p:txBody>
          <a:bodyPr wrap="square">
            <a:spAutoFit/>
          </a:bodyPr>
          <a:lstStyle/>
          <a:p>
            <a:r>
              <a:rPr lang="en-US" dirty="0" err="1">
                <a:latin typeface="Times New Roman" pitchFamily="18" charset="0"/>
                <a:cs typeface="Times New Roman" pitchFamily="18" charset="0"/>
              </a:rPr>
              <a:t>Trypanosoma</a:t>
            </a:r>
            <a:r>
              <a:rPr lang="en-US" dirty="0">
                <a:latin typeface="Times New Roman" pitchFamily="18" charset="0"/>
                <a:cs typeface="Times New Roman" pitchFamily="18" charset="0"/>
              </a:rPr>
              <a:t> </a:t>
            </a:r>
            <a:r>
              <a:rPr lang="en-US" dirty="0" err="1">
                <a:latin typeface="Times New Roman" pitchFamily="18" charset="0"/>
                <a:cs typeface="Times New Roman" pitchFamily="18" charset="0"/>
              </a:rPr>
              <a:t>cruzi</a:t>
            </a:r>
            <a:r>
              <a:rPr lang="en-US" dirty="0">
                <a:latin typeface="Times New Roman" pitchFamily="18" charset="0"/>
                <a:cs typeface="Times New Roman" pitchFamily="18" charset="0"/>
              </a:rPr>
              <a:t> differs physiologically from the African trypanosomes</a:t>
            </a:r>
            <a:endParaRPr lang="en-US" dirty="0"/>
          </a:p>
        </p:txBody>
      </p:sp>
    </p:spTree>
    <p:custDataLst>
      <p:tags r:id="rId1"/>
    </p:custDataLst>
    <p:extLst>
      <p:ext uri="{BB962C8B-B14F-4D97-AF65-F5344CB8AC3E}">
        <p14:creationId xmlns:p14="http://schemas.microsoft.com/office/powerpoint/2010/main" xmlns="" val="448277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7030A0"/>
                </a:solidFill>
                <a:latin typeface="Times New Roman" pitchFamily="18" charset="0"/>
                <a:cs typeface="Times New Roman" pitchFamily="18" charset="0"/>
              </a:rPr>
              <a:t>5-Physiology </a:t>
            </a:r>
            <a:r>
              <a:rPr lang="en-US" sz="2400" b="1" dirty="0">
                <a:solidFill>
                  <a:srgbClr val="7030A0"/>
                </a:solidFill>
                <a:latin typeface="Times New Roman" pitchFamily="18" charset="0"/>
                <a:cs typeface="Times New Roman" pitchFamily="18" charset="0"/>
              </a:rPr>
              <a:t>of </a:t>
            </a:r>
            <a:r>
              <a:rPr lang="en-US" sz="2400" b="1" dirty="0" err="1" smtClean="0">
                <a:solidFill>
                  <a:srgbClr val="7030A0"/>
                </a:solidFill>
                <a:latin typeface="Times New Roman" pitchFamily="18" charset="0"/>
                <a:cs typeface="Times New Roman" pitchFamily="18" charset="0"/>
              </a:rPr>
              <a:t>Leishmania</a:t>
            </a:r>
            <a:r>
              <a:rPr lang="en-US" sz="2400" b="1" dirty="0" smtClean="0">
                <a:solidFill>
                  <a:srgbClr val="7030A0"/>
                </a:solidFill>
                <a:latin typeface="Times New Roman" pitchFamily="18" charset="0"/>
                <a:cs typeface="Times New Roman" pitchFamily="18" charset="0"/>
              </a:rPr>
              <a:t/>
            </a:r>
            <a:br>
              <a:rPr lang="en-US" sz="2400" b="1" dirty="0" smtClean="0">
                <a:solidFill>
                  <a:srgbClr val="7030A0"/>
                </a:solidFill>
                <a:latin typeface="Times New Roman" pitchFamily="18" charset="0"/>
                <a:cs typeface="Times New Roman" pitchFamily="18" charset="0"/>
              </a:rPr>
            </a:br>
            <a:r>
              <a:rPr lang="en-US" sz="2000" b="1" dirty="0">
                <a:solidFill>
                  <a:srgbClr val="F41E7F"/>
                </a:solidFill>
              </a:rPr>
              <a:t>Carbohydrate metabolism</a:t>
            </a:r>
            <a:r>
              <a:rPr lang="en-US" sz="2400" dirty="0">
                <a:solidFill>
                  <a:srgbClr val="FF00FF"/>
                </a:solidFill>
                <a:latin typeface="Times New Roman" pitchFamily="18" charset="0"/>
                <a:cs typeface="Times New Roman" pitchFamily="18" charset="0"/>
              </a:rPr>
              <a:t/>
            </a:r>
            <a:br>
              <a:rPr lang="en-US" sz="2400" dirty="0">
                <a:solidFill>
                  <a:srgbClr val="FF00FF"/>
                </a:solidFill>
                <a:latin typeface="Times New Roman" pitchFamily="18" charset="0"/>
                <a:cs typeface="Times New Roman" pitchFamily="18" charset="0"/>
              </a:rPr>
            </a:br>
            <a:endParaRPr lang="en-US" sz="2400" dirty="0">
              <a:solidFill>
                <a:srgbClr val="FF00FF"/>
              </a:solidFill>
              <a:latin typeface="Times New Roman" pitchFamily="18" charset="0"/>
              <a:cs typeface="Times New Roman" pitchFamily="18" charset="0"/>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3505899416"/>
              </p:ext>
            </p:extLst>
          </p:nvPr>
        </p:nvGraphicFramePr>
        <p:xfrm>
          <a:off x="533400" y="1371600"/>
          <a:ext cx="80772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8EA46D0E-BE45-4A08-B6CE-449433236979}" type="slidenum">
              <a:rPr lang="en-US" smtClean="0"/>
              <a:pPr/>
              <a:t>13</a:t>
            </a:fld>
            <a:endParaRPr lang="en-US" dirty="0"/>
          </a:p>
        </p:txBody>
      </p:sp>
      <p:sp>
        <p:nvSpPr>
          <p:cNvPr id="7" name="Rectangle 6"/>
          <p:cNvSpPr/>
          <p:nvPr/>
        </p:nvSpPr>
        <p:spPr>
          <a:xfrm>
            <a:off x="4724400" y="5715000"/>
            <a:ext cx="4038600" cy="1015663"/>
          </a:xfrm>
          <a:prstGeom prst="rect">
            <a:avLst/>
          </a:prstGeom>
        </p:spPr>
        <p:txBody>
          <a:bodyPr wrap="square">
            <a:spAutoFit/>
          </a:bodyPr>
          <a:lstStyle/>
          <a:p>
            <a:r>
              <a:rPr lang="en-US" sz="2000" dirty="0">
                <a:solidFill>
                  <a:srgbClr val="F41E7F"/>
                </a:solidFill>
                <a:latin typeface="Times New Roman" pitchFamily="18" charset="0"/>
                <a:cs typeface="Times New Roman" pitchFamily="18" charset="0"/>
              </a:rPr>
              <a:t>such mitochondrial growth is controlled by </a:t>
            </a:r>
            <a:r>
              <a:rPr lang="en-US" sz="2000" dirty="0" err="1">
                <a:solidFill>
                  <a:srgbClr val="F41E7F"/>
                </a:solidFill>
                <a:latin typeface="Times New Roman" pitchFamily="18" charset="0"/>
                <a:cs typeface="Times New Roman" pitchFamily="18" charset="0"/>
              </a:rPr>
              <a:t>kinetoplastic</a:t>
            </a:r>
            <a:r>
              <a:rPr lang="en-US" sz="2000" dirty="0">
                <a:solidFill>
                  <a:srgbClr val="F41E7F"/>
                </a:solidFill>
                <a:latin typeface="Times New Roman" pitchFamily="18" charset="0"/>
                <a:cs typeface="Times New Roman" pitchFamily="18" charset="0"/>
              </a:rPr>
              <a:t> DNA (give reason)</a:t>
            </a:r>
          </a:p>
        </p:txBody>
      </p:sp>
      <p:pic>
        <p:nvPicPr>
          <p:cNvPr id="9" name="Picture 8"/>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flipV="1">
            <a:off x="2362200" y="1230622"/>
            <a:ext cx="1371600" cy="1023443"/>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xmlns="" val="0"/>
              </a:ext>
            </a:extLst>
          </a:blip>
          <a:stretch>
            <a:fillRect/>
          </a:stretch>
        </p:blipFill>
        <p:spPr>
          <a:xfrm>
            <a:off x="6665704" y="1230622"/>
            <a:ext cx="1440062" cy="925824"/>
          </a:xfrm>
          <a:prstGeom prst="rect">
            <a:avLst/>
          </a:prstGeom>
        </p:spPr>
      </p:pic>
      <p:cxnSp>
        <p:nvCxnSpPr>
          <p:cNvPr id="6" name="Straight Arrow Connector 5"/>
          <p:cNvCxnSpPr/>
          <p:nvPr/>
        </p:nvCxnSpPr>
        <p:spPr>
          <a:xfrm>
            <a:off x="7010400" y="5410200"/>
            <a:ext cx="0" cy="304800"/>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Tree>
    <p:custDataLst>
      <p:tags r:id="rId1"/>
    </p:custDataLst>
    <p:extLst>
      <p:ext uri="{BB962C8B-B14F-4D97-AF65-F5344CB8AC3E}">
        <p14:creationId xmlns:p14="http://schemas.microsoft.com/office/powerpoint/2010/main" xmlns="" val="38075573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2" name="Picture 4" descr="05_32"/>
          <p:cNvPicPr>
            <a:picLocks noChangeAspect="1" noChangeArrowheads="1"/>
          </p:cNvPicPr>
          <p:nvPr/>
        </p:nvPicPr>
        <p:blipFill>
          <a:blip r:embed="rId3">
            <a:extLst>
              <a:ext uri="{28A0092B-C50C-407E-A947-70E740481C1C}">
                <a14:useLocalDpi xmlns:a14="http://schemas.microsoft.com/office/drawing/2010/main" xmlns="" val="0"/>
              </a:ext>
            </a:extLst>
          </a:blip>
          <a:srcRect t="20416" r="56779" b="20605"/>
          <a:stretch>
            <a:fillRect/>
          </a:stretch>
        </p:blipFill>
        <p:spPr bwMode="auto">
          <a:xfrm>
            <a:off x="685800" y="4495800"/>
            <a:ext cx="3886200" cy="2217738"/>
          </a:xfrm>
          <a:prstGeom prst="rect">
            <a:avLst/>
          </a:prstGeom>
          <a:noFill/>
          <a:extLst>
            <a:ext uri="{909E8E84-426E-40DD-AFC4-6F175D3DCCD1}">
              <a14:hiddenFill xmlns:a14="http://schemas.microsoft.com/office/drawing/2010/main" xmlns="">
                <a:solidFill>
                  <a:srgbClr val="FFFFFF"/>
                </a:solidFill>
              </a14:hiddenFill>
            </a:ext>
          </a:extLst>
        </p:spPr>
      </p:pic>
      <p:sp>
        <p:nvSpPr>
          <p:cNvPr id="58370" name="Rectangle 2"/>
          <p:cNvSpPr>
            <a:spLocks noGrp="1" noChangeArrowheads="1"/>
          </p:cNvSpPr>
          <p:nvPr>
            <p:ph type="title"/>
          </p:nvPr>
        </p:nvSpPr>
        <p:spPr>
          <a:xfrm>
            <a:off x="228600" y="228600"/>
            <a:ext cx="7772400" cy="685800"/>
          </a:xfrm>
        </p:spPr>
        <p:txBody>
          <a:bodyPr>
            <a:normAutofit fontScale="90000"/>
          </a:bodyPr>
          <a:lstStyle/>
          <a:p>
            <a:r>
              <a:rPr lang="en-US" sz="2400" b="1" cap="all" dirty="0">
                <a:ln w="0"/>
                <a:solidFill>
                  <a:srgbClr val="FF00FF"/>
                </a:solidFill>
                <a:effectLst>
                  <a:reflection blurRad="12700" stA="50000" endPos="50000" dist="5000" dir="5400000" sy="-100000" rotWithShape="0"/>
                </a:effectLst>
                <a:latin typeface="Times New Roman" pitchFamily="18" charset="0"/>
                <a:cs typeface="Times New Roman" pitchFamily="18" charset="0"/>
              </a:rPr>
              <a:t/>
            </a:r>
            <a:br>
              <a:rPr lang="en-US" sz="2400" b="1" cap="all" dirty="0">
                <a:ln w="0"/>
                <a:solidFill>
                  <a:srgbClr val="FF00FF"/>
                </a:solidFill>
                <a:effectLst>
                  <a:reflection blurRad="12700" stA="50000" endPos="50000" dist="5000" dir="5400000" sy="-100000" rotWithShape="0"/>
                </a:effectLst>
                <a:latin typeface="Times New Roman" pitchFamily="18" charset="0"/>
                <a:cs typeface="Times New Roman" pitchFamily="18" charset="0"/>
              </a:rPr>
            </a:br>
            <a:r>
              <a:rPr lang="en-US" sz="2400" b="1" cap="all" dirty="0">
                <a:ln w="0"/>
                <a:solidFill>
                  <a:srgbClr val="7030A0"/>
                </a:solidFill>
                <a:effectLst>
                  <a:reflection blurRad="12700" stA="50000" endPos="50000" dist="5000" dir="5400000" sy="-100000" rotWithShape="0"/>
                </a:effectLst>
                <a:latin typeface="Times New Roman" pitchFamily="18" charset="0"/>
                <a:cs typeface="Times New Roman" pitchFamily="18" charset="0"/>
              </a:rPr>
              <a:t>      </a:t>
            </a:r>
            <a:r>
              <a:rPr lang="en-US" sz="2400" b="1" cap="all" dirty="0" err="1"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apicomplexan</a:t>
            </a:r>
            <a:r>
              <a:rPr lang="en-US" sz="24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protozoa</a:t>
            </a:r>
            <a:endParaRPr lang="en-US" sz="2400" dirty="0">
              <a:solidFill>
                <a:srgbClr val="FF0000"/>
              </a:solidFill>
              <a:latin typeface="Times New Roman" pitchFamily="18" charset="0"/>
              <a:cs typeface="Times New Roman" pitchFamily="18" charset="0"/>
            </a:endParaRPr>
          </a:p>
        </p:txBody>
      </p:sp>
      <p:sp>
        <p:nvSpPr>
          <p:cNvPr id="58373" name="Rectangle 5"/>
          <p:cNvSpPr>
            <a:spLocks noGrp="1" noChangeArrowheads="1"/>
          </p:cNvSpPr>
          <p:nvPr>
            <p:ph type="body" idx="1"/>
          </p:nvPr>
        </p:nvSpPr>
        <p:spPr>
          <a:xfrm>
            <a:off x="228600" y="990600"/>
            <a:ext cx="8305800" cy="4724400"/>
          </a:xfrm>
        </p:spPr>
        <p:txBody>
          <a:bodyPr>
            <a:normAutofit/>
          </a:bodyPr>
          <a:lstStyle/>
          <a:p>
            <a:pPr>
              <a:lnSpc>
                <a:spcPct val="80000"/>
              </a:lnSpc>
            </a:pPr>
            <a:r>
              <a:rPr lang="en-US" sz="2000" dirty="0">
                <a:latin typeface="Times New Roman" pitchFamily="18" charset="0"/>
                <a:cs typeface="Times New Roman" pitchFamily="18" charset="0"/>
              </a:rPr>
              <a:t>Non-motile in mature stage</a:t>
            </a:r>
          </a:p>
          <a:p>
            <a:pPr lvl="1">
              <a:lnSpc>
                <a:spcPct val="80000"/>
              </a:lnSpc>
            </a:pPr>
            <a:r>
              <a:rPr lang="en-US" sz="2000" dirty="0">
                <a:latin typeface="Times New Roman" pitchFamily="18" charset="0"/>
                <a:cs typeface="Times New Roman" pitchFamily="18" charset="0"/>
              </a:rPr>
              <a:t>Male gametes are motile</a:t>
            </a:r>
          </a:p>
          <a:p>
            <a:pPr>
              <a:lnSpc>
                <a:spcPct val="80000"/>
              </a:lnSpc>
            </a:pPr>
            <a:r>
              <a:rPr lang="en-US" sz="2000" dirty="0">
                <a:latin typeface="Times New Roman" pitchFamily="18" charset="0"/>
                <a:cs typeface="Times New Roman" pitchFamily="18" charset="0"/>
              </a:rPr>
              <a:t>Alternate between sexual &amp; asexual phases &amp; between different animal hosts</a:t>
            </a:r>
          </a:p>
          <a:p>
            <a:pPr>
              <a:lnSpc>
                <a:spcPct val="80000"/>
              </a:lnSpc>
            </a:pPr>
            <a:r>
              <a:rPr lang="en-US" sz="2000" dirty="0">
                <a:latin typeface="Times New Roman" pitchFamily="18" charset="0"/>
                <a:cs typeface="Times New Roman" pitchFamily="18" charset="0"/>
              </a:rPr>
              <a:t>All members are parasitic</a:t>
            </a:r>
          </a:p>
          <a:p>
            <a:pPr>
              <a:lnSpc>
                <a:spcPct val="80000"/>
              </a:lnSpc>
            </a:pPr>
            <a:r>
              <a:rPr lang="en-US" sz="2000" dirty="0">
                <a:latin typeface="Times New Roman" pitchFamily="18" charset="0"/>
                <a:cs typeface="Times New Roman" pitchFamily="18" charset="0"/>
              </a:rPr>
              <a:t>Most form specialized infective bodies that are transmitted by arthropod vectors, food, water, or other means</a:t>
            </a:r>
          </a:p>
          <a:p>
            <a:pPr lvl="1">
              <a:lnSpc>
                <a:spcPct val="80000"/>
              </a:lnSpc>
            </a:pPr>
            <a:r>
              <a:rPr lang="en-US" sz="2000" i="1" dirty="0">
                <a:latin typeface="Times New Roman" pitchFamily="18" charset="0"/>
                <a:cs typeface="Times New Roman" pitchFamily="18" charset="0"/>
              </a:rPr>
              <a:t>Plasmodium</a:t>
            </a:r>
          </a:p>
          <a:p>
            <a:pPr lvl="1">
              <a:lnSpc>
                <a:spcPct val="80000"/>
              </a:lnSpc>
            </a:pPr>
            <a:r>
              <a:rPr lang="en-US" sz="2000" i="1" dirty="0">
                <a:latin typeface="Times New Roman" pitchFamily="18" charset="0"/>
                <a:cs typeface="Times New Roman" pitchFamily="18" charset="0"/>
              </a:rPr>
              <a:t>Toxoplasma </a:t>
            </a:r>
          </a:p>
          <a:p>
            <a:pPr lvl="1">
              <a:lnSpc>
                <a:spcPct val="80000"/>
              </a:lnSpc>
            </a:pPr>
            <a:r>
              <a:rPr lang="en-US" sz="2000" i="1" dirty="0">
                <a:latin typeface="Times New Roman" pitchFamily="18" charset="0"/>
                <a:cs typeface="Times New Roman" pitchFamily="18" charset="0"/>
              </a:rPr>
              <a:t>Cryptosporidium</a:t>
            </a:r>
          </a:p>
          <a:p>
            <a:pPr lvl="1">
              <a:lnSpc>
                <a:spcPct val="80000"/>
              </a:lnSpc>
            </a:pPr>
            <a:endParaRPr lang="en-US" sz="2000" i="1" dirty="0">
              <a:latin typeface="Times New Roman" pitchFamily="18" charset="0"/>
              <a:cs typeface="Times New Roman" pitchFamily="18" charset="0"/>
            </a:endParaRPr>
          </a:p>
        </p:txBody>
      </p:sp>
      <p:pic>
        <p:nvPicPr>
          <p:cNvPr id="58374" name="Picture 6" descr="05_32"/>
          <p:cNvPicPr>
            <a:picLocks noChangeAspect="1" noChangeArrowheads="1"/>
          </p:cNvPicPr>
          <p:nvPr/>
        </p:nvPicPr>
        <p:blipFill>
          <a:blip r:embed="rId3">
            <a:extLst>
              <a:ext uri="{28A0092B-C50C-407E-A947-70E740481C1C}">
                <a14:useLocalDpi xmlns:a14="http://schemas.microsoft.com/office/drawing/2010/main" xmlns="" val="0"/>
              </a:ext>
            </a:extLst>
          </a:blip>
          <a:srcRect l="50847" t="4726"/>
          <a:stretch>
            <a:fillRect/>
          </a:stretch>
        </p:blipFill>
        <p:spPr bwMode="auto">
          <a:xfrm>
            <a:off x="4724400" y="3733800"/>
            <a:ext cx="4114800" cy="297973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p:cNvSpPr>
            <a:spLocks noGrp="1"/>
          </p:cNvSpPr>
          <p:nvPr>
            <p:ph type="sldNum" sz="quarter" idx="12"/>
          </p:nvPr>
        </p:nvSpPr>
        <p:spPr/>
        <p:txBody>
          <a:bodyPr/>
          <a:lstStyle/>
          <a:p>
            <a:fld id="{8EA46D0E-BE45-4A08-B6CE-449433236979}" type="slidenum">
              <a:rPr lang="en-US" smtClean="0"/>
              <a:pPr/>
              <a:t>14</a:t>
            </a:fld>
            <a:endParaRPr lang="en-US" dirty="0"/>
          </a:p>
        </p:txBody>
      </p:sp>
    </p:spTree>
    <p:custDataLst>
      <p:tags r:id="rId1"/>
    </p:custDataLst>
    <p:extLst>
      <p:ext uri="{BB962C8B-B14F-4D97-AF65-F5344CB8AC3E}">
        <p14:creationId xmlns:p14="http://schemas.microsoft.com/office/powerpoint/2010/main" xmlns="" val="2507748840"/>
      </p:ext>
    </p:extLst>
  </p:cSld>
  <p:clrMapOvr>
    <a:masterClrMapping/>
  </p:clrMapOvr>
  <p:transition>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7030A0"/>
                </a:solidFill>
                <a:latin typeface="Times New Roman" pitchFamily="18" charset="0"/>
                <a:cs typeface="Times New Roman" pitchFamily="18" charset="0"/>
              </a:rPr>
              <a:t>6-Physiology </a:t>
            </a:r>
            <a:r>
              <a:rPr lang="en-US" sz="2400" b="1" dirty="0">
                <a:solidFill>
                  <a:srgbClr val="7030A0"/>
                </a:solidFill>
                <a:latin typeface="Times New Roman" pitchFamily="18" charset="0"/>
                <a:cs typeface="Times New Roman" pitchFamily="18" charset="0"/>
              </a:rPr>
              <a:t>of Plasmodium</a:t>
            </a:r>
            <a:endParaRPr lang="en-US" sz="2400" dirty="0">
              <a:solidFill>
                <a:srgbClr val="7030A0"/>
              </a:solidFill>
            </a:endParaRPr>
          </a:p>
        </p:txBody>
      </p:sp>
      <p:sp>
        <p:nvSpPr>
          <p:cNvPr id="3" name="Content Placeholder 2"/>
          <p:cNvSpPr>
            <a:spLocks noGrp="1"/>
          </p:cNvSpPr>
          <p:nvPr>
            <p:ph idx="1"/>
          </p:nvPr>
        </p:nvSpPr>
        <p:spPr/>
        <p:txBody>
          <a:bodyPr>
            <a:normAutofit/>
          </a:bodyPr>
          <a:lstStyle/>
          <a:p>
            <a:r>
              <a:rPr lang="en-US" sz="2000" dirty="0">
                <a:solidFill>
                  <a:srgbClr val="FF0000"/>
                </a:solidFill>
              </a:rPr>
              <a:t>G</a:t>
            </a:r>
            <a:r>
              <a:rPr lang="en-US" sz="2000" dirty="0" smtClean="0">
                <a:solidFill>
                  <a:srgbClr val="FF0000"/>
                </a:solidFill>
              </a:rPr>
              <a:t>lucose</a:t>
            </a:r>
            <a:r>
              <a:rPr lang="en-US" sz="2000" dirty="0" smtClean="0"/>
              <a:t> </a:t>
            </a:r>
            <a:r>
              <a:rPr lang="en-US" sz="2000" dirty="0"/>
              <a:t>is the chief carbohydrate required by the parasite, which appears to derive most of its energy from </a:t>
            </a:r>
            <a:r>
              <a:rPr lang="en-US" sz="2000" dirty="0" smtClean="0"/>
              <a:t>glycolysis.</a:t>
            </a:r>
          </a:p>
          <a:p>
            <a:r>
              <a:rPr lang="en-US" sz="2000" dirty="0" smtClean="0"/>
              <a:t> </a:t>
            </a:r>
          </a:p>
        </p:txBody>
      </p:sp>
      <p:sp>
        <p:nvSpPr>
          <p:cNvPr id="4" name="Slide Number Placeholder 3"/>
          <p:cNvSpPr>
            <a:spLocks noGrp="1"/>
          </p:cNvSpPr>
          <p:nvPr>
            <p:ph type="sldNum" sz="quarter" idx="12"/>
          </p:nvPr>
        </p:nvSpPr>
        <p:spPr/>
        <p:txBody>
          <a:bodyPr/>
          <a:lstStyle/>
          <a:p>
            <a:fld id="{8EA46D0E-BE45-4A08-B6CE-449433236979}" type="slidenum">
              <a:rPr lang="en-US" smtClean="0"/>
              <a:pPr/>
              <a:t>15</a:t>
            </a:fld>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xmlns="" val="1475418268"/>
              </p:ext>
            </p:extLst>
          </p:nvPr>
        </p:nvGraphicFramePr>
        <p:xfrm>
          <a:off x="457200" y="2590800"/>
          <a:ext cx="7620000" cy="3535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xmlns="" val="3098756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end-products of carbohydrate metabolism are </a:t>
            </a:r>
            <a:endParaRPr lang="en-US" sz="2200" dirty="0" smtClean="0">
              <a:latin typeface="Times New Roman" pitchFamily="18" charset="0"/>
              <a:cs typeface="Times New Roman" pitchFamily="18" charset="0"/>
            </a:endParaRPr>
          </a:p>
          <a:p>
            <a:pPr marL="0" indent="0">
              <a:buNone/>
            </a:pPr>
            <a:r>
              <a:rPr lang="en-US" sz="2200" dirty="0" smtClean="0">
                <a:latin typeface="Times New Roman" pitchFamily="18" charset="0"/>
                <a:cs typeface="Times New Roman" pitchFamily="18" charset="0"/>
              </a:rPr>
              <a:t>    -Lactic </a:t>
            </a:r>
            <a:r>
              <a:rPr lang="en-US" sz="2200" dirty="0">
                <a:latin typeface="Times New Roman" pitchFamily="18" charset="0"/>
                <a:cs typeface="Times New Roman" pitchFamily="18" charset="0"/>
              </a:rPr>
              <a:t>acids </a:t>
            </a:r>
            <a:endParaRPr lang="en-US" sz="2200" dirty="0" smtClean="0">
              <a:latin typeface="Times New Roman" pitchFamily="18" charset="0"/>
              <a:cs typeface="Times New Roman" pitchFamily="18" charset="0"/>
            </a:endParaRPr>
          </a:p>
          <a:p>
            <a:pPr marL="0" indent="0">
              <a:buNone/>
            </a:pPr>
            <a:r>
              <a:rPr lang="en-US" sz="2200" dirty="0" smtClean="0">
                <a:latin typeface="Times New Roman" pitchFamily="18" charset="0"/>
                <a:cs typeface="Times New Roman" pitchFamily="18" charset="0"/>
              </a:rPr>
              <a:t>    -Formic acid </a:t>
            </a:r>
            <a:r>
              <a:rPr lang="en-US" sz="2200" dirty="0">
                <a:latin typeface="Times New Roman" pitchFamily="18" charset="0"/>
                <a:cs typeface="Times New Roman" pitchFamily="18" charset="0"/>
              </a:rPr>
              <a:t>and </a:t>
            </a:r>
            <a:endParaRPr lang="en-US" sz="2200" dirty="0" smtClean="0">
              <a:latin typeface="Times New Roman" pitchFamily="18" charset="0"/>
              <a:cs typeface="Times New Roman" pitchFamily="18" charset="0"/>
            </a:endParaRPr>
          </a:p>
          <a:p>
            <a:pPr marL="0" indent="0">
              <a:buNone/>
            </a:pPr>
            <a:r>
              <a:rPr lang="en-US" sz="2200" dirty="0" smtClean="0">
                <a:latin typeface="Times New Roman" pitchFamily="18" charset="0"/>
                <a:cs typeface="Times New Roman" pitchFamily="18" charset="0"/>
              </a:rPr>
              <a:t>    - </a:t>
            </a:r>
            <a:r>
              <a:rPr lang="en-US" sz="2200" dirty="0">
                <a:latin typeface="Times New Roman" pitchFamily="18" charset="0"/>
                <a:cs typeface="Times New Roman" pitchFamily="18" charset="0"/>
              </a:rPr>
              <a:t>Acetic </a:t>
            </a:r>
            <a:r>
              <a:rPr lang="en-US" sz="2200" dirty="0" smtClean="0">
                <a:latin typeface="Times New Roman" pitchFamily="18" charset="0"/>
                <a:cs typeface="Times New Roman" pitchFamily="18" charset="0"/>
              </a:rPr>
              <a:t>acid (limited amount). </a:t>
            </a:r>
          </a:p>
          <a:p>
            <a:pPr marL="0" indent="0">
              <a:buNone/>
            </a:pPr>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parasite does fix carbon dioxide, and the enzymes that catalyze this process are believed to be vulnerable to quinine and </a:t>
            </a:r>
            <a:r>
              <a:rPr lang="en-US" sz="2200" dirty="0" err="1">
                <a:latin typeface="Times New Roman" pitchFamily="18" charset="0"/>
                <a:cs typeface="Times New Roman" pitchFamily="18" charset="0"/>
              </a:rPr>
              <a:t>chloroquine</a:t>
            </a:r>
            <a:r>
              <a:rPr lang="en-US" sz="2200" dirty="0">
                <a:latin typeface="Times New Roman" pitchFamily="18" charset="0"/>
                <a:cs typeface="Times New Roman" pitchFamily="18" charset="0"/>
              </a:rPr>
              <a:t>.</a:t>
            </a:r>
          </a:p>
        </p:txBody>
      </p:sp>
      <p:sp>
        <p:nvSpPr>
          <p:cNvPr id="4" name="Slide Number Placeholder 3"/>
          <p:cNvSpPr>
            <a:spLocks noGrp="1"/>
          </p:cNvSpPr>
          <p:nvPr>
            <p:ph type="sldNum" sz="quarter" idx="12"/>
          </p:nvPr>
        </p:nvSpPr>
        <p:spPr/>
        <p:txBody>
          <a:bodyPr/>
          <a:lstStyle/>
          <a:p>
            <a:fld id="{8EA46D0E-BE45-4A08-B6CE-449433236979}" type="slidenum">
              <a:rPr lang="en-US" smtClean="0"/>
              <a:pPr/>
              <a:t>16</a:t>
            </a:fld>
            <a:endParaRPr lang="en-US" dirty="0"/>
          </a:p>
        </p:txBody>
      </p:sp>
    </p:spTree>
    <p:custDataLst>
      <p:tags r:id="rId1"/>
    </p:custDataLst>
    <p:extLst>
      <p:ext uri="{BB962C8B-B14F-4D97-AF65-F5344CB8AC3E}">
        <p14:creationId xmlns:p14="http://schemas.microsoft.com/office/powerpoint/2010/main" xmlns="" val="3098647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2000" dirty="0">
                <a:solidFill>
                  <a:srgbClr val="FF0000"/>
                </a:solidFill>
                <a:latin typeface="Times New Roman" pitchFamily="18" charset="0"/>
                <a:cs typeface="Times New Roman" pitchFamily="18" charset="0"/>
              </a:rPr>
              <a:t>Hemoglobin</a:t>
            </a:r>
            <a:r>
              <a:rPr lang="en-US" sz="2000" dirty="0">
                <a:latin typeface="Times New Roman" pitchFamily="18" charset="0"/>
                <a:cs typeface="Times New Roman" pitchFamily="18" charset="0"/>
              </a:rPr>
              <a:t> is essential for the parasite’s development, although it is uncertain precisely which components are required. </a:t>
            </a:r>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parasite digests hemoglobin </a:t>
            </a:r>
            <a:r>
              <a:rPr lang="en-US" sz="2000" dirty="0" err="1">
                <a:latin typeface="Times New Roman" pitchFamily="18" charset="0"/>
                <a:cs typeface="Times New Roman" pitchFamily="18" charset="0"/>
              </a:rPr>
              <a:t>intracellularly</a:t>
            </a:r>
            <a:r>
              <a:rPr lang="en-US" sz="2000" dirty="0">
                <a:latin typeface="Times New Roman" pitchFamily="18" charset="0"/>
                <a:cs typeface="Times New Roman" pitchFamily="18" charset="0"/>
              </a:rPr>
              <a:t>, producing an insoluble by-product </a:t>
            </a:r>
            <a:r>
              <a:rPr lang="en-US" sz="2000" dirty="0" err="1">
                <a:latin typeface="Times New Roman" pitchFamily="18" charset="0"/>
                <a:cs typeface="Times New Roman" pitchFamily="18" charset="0"/>
              </a:rPr>
              <a:t>hemogoin</a:t>
            </a:r>
            <a:r>
              <a:rPr lang="en-US" sz="2000" dirty="0">
                <a:latin typeface="Times New Roman" pitchFamily="18" charset="0"/>
                <a:cs typeface="Times New Roman" pitchFamily="18" charset="0"/>
              </a:rPr>
              <a:t> in addition to its possible disruption of carbon dioxide fixation, </a:t>
            </a:r>
            <a:r>
              <a:rPr lang="en-US" sz="2000" dirty="0" err="1">
                <a:latin typeface="Times New Roman" pitchFamily="18" charset="0"/>
                <a:cs typeface="Times New Roman" pitchFamily="18" charset="0"/>
              </a:rPr>
              <a:t>chloroquine</a:t>
            </a:r>
            <a:r>
              <a:rPr lang="en-US" sz="2000" dirty="0">
                <a:latin typeface="Times New Roman" pitchFamily="18" charset="0"/>
                <a:cs typeface="Times New Roman" pitchFamily="18" charset="0"/>
              </a:rPr>
              <a:t> appears to interfere with the intracellular digestive process of the </a:t>
            </a:r>
            <a:r>
              <a:rPr lang="en-US" sz="2000" dirty="0" err="1">
                <a:latin typeface="Times New Roman" pitchFamily="18" charset="0"/>
                <a:cs typeface="Times New Roman" pitchFamily="18" charset="0"/>
              </a:rPr>
              <a:t>partasite</a:t>
            </a:r>
            <a:r>
              <a:rPr lang="en-US" sz="2000" dirty="0">
                <a:latin typeface="Times New Roman" pitchFamily="18" charset="0"/>
                <a:cs typeface="Times New Roman" pitchFamily="18" charset="0"/>
              </a:rPr>
              <a:t>. </a:t>
            </a:r>
            <a:endParaRPr lang="en-US" sz="2000" dirty="0" smtClean="0">
              <a:latin typeface="Times New Roman" pitchFamily="18" charset="0"/>
              <a:cs typeface="Times New Roman" pitchFamily="18" charset="0"/>
            </a:endParaRPr>
          </a:p>
          <a:p>
            <a:r>
              <a:rPr lang="en-US" sz="2000" dirty="0" err="1" smtClean="0">
                <a:latin typeface="Times New Roman" pitchFamily="18" charset="0"/>
                <a:cs typeface="Times New Roman" pitchFamily="18" charset="0"/>
              </a:rPr>
              <a:t>Chloroquine</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and quinine are both weak bases that raise the pH of the </a:t>
            </a:r>
            <a:r>
              <a:rPr lang="en-US" sz="2000" dirty="0" err="1">
                <a:latin typeface="Times New Roman" pitchFamily="18" charset="0"/>
                <a:cs typeface="Times New Roman" pitchFamily="18" charset="0"/>
              </a:rPr>
              <a:t>lysosomal</a:t>
            </a:r>
            <a:r>
              <a:rPr lang="en-US" sz="2000" dirty="0">
                <a:latin typeface="Times New Roman" pitchFamily="18" charset="0"/>
                <a:cs typeface="Times New Roman" pitchFamily="18" charset="0"/>
              </a:rPr>
              <a:t> compartment, reducing the ability of the parasite to digest host hemoglobin efficiently.</a:t>
            </a:r>
          </a:p>
          <a:p>
            <a:endParaRPr lang="en-US" sz="20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17</a:t>
            </a:fld>
            <a:endParaRPr lang="en-US" dirty="0"/>
          </a:p>
        </p:txBody>
      </p:sp>
    </p:spTree>
    <p:custDataLst>
      <p:tags r:id="rId1"/>
    </p:custDataLst>
    <p:extLst>
      <p:ext uri="{BB962C8B-B14F-4D97-AF65-F5344CB8AC3E}">
        <p14:creationId xmlns:p14="http://schemas.microsoft.com/office/powerpoint/2010/main" xmlns="" val="291690653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18</a:t>
            </a:fld>
            <a:endParaRPr lang="en-US" dirty="0"/>
          </a:p>
        </p:txBody>
      </p:sp>
      <p:sp>
        <p:nvSpPr>
          <p:cNvPr id="9" name="Rectangle 8"/>
          <p:cNvSpPr/>
          <p:nvPr/>
        </p:nvSpPr>
        <p:spPr>
          <a:xfrm>
            <a:off x="838200" y="1997838"/>
            <a:ext cx="7772400" cy="2246769"/>
          </a:xfrm>
          <a:prstGeom prst="rect">
            <a:avLst/>
          </a:prstGeom>
        </p:spPr>
        <p:txBody>
          <a:bodyPr wrap="square">
            <a:spAutoFit/>
          </a:bodyPr>
          <a:lstStyle/>
          <a:p>
            <a:r>
              <a:rPr lang="en-US" sz="2000" dirty="0">
                <a:latin typeface="Times New Roman" pitchFamily="18" charset="0"/>
                <a:cs typeface="Times New Roman" pitchFamily="18" charset="0"/>
              </a:rPr>
              <a:t>Although the malarial parasite depends on host erythrocytes for many essential molecules, it does have the ability to synthesize </a:t>
            </a:r>
            <a:r>
              <a:rPr lang="en-US" sz="2000" dirty="0">
                <a:solidFill>
                  <a:srgbClr val="FF0000"/>
                </a:solidFill>
                <a:latin typeface="Times New Roman" pitchFamily="18" charset="0"/>
                <a:cs typeface="Times New Roman" pitchFamily="18" charset="0"/>
              </a:rPr>
              <a:t>folic acid, a key compound in </a:t>
            </a:r>
            <a:r>
              <a:rPr lang="en-US" sz="2000" dirty="0" err="1">
                <a:solidFill>
                  <a:srgbClr val="FF0000"/>
                </a:solidFill>
                <a:latin typeface="Times New Roman" pitchFamily="18" charset="0"/>
                <a:cs typeface="Times New Roman" pitchFamily="18" charset="0"/>
              </a:rPr>
              <a:t>pyriumidine</a:t>
            </a:r>
            <a:r>
              <a:rPr lang="en-US" sz="2000" dirty="0">
                <a:solidFill>
                  <a:srgbClr val="FF0000"/>
                </a:solidFill>
                <a:latin typeface="Times New Roman" pitchFamily="18" charset="0"/>
                <a:cs typeface="Times New Roman" pitchFamily="18" charset="0"/>
              </a:rPr>
              <a:t> synthesis, from basic molecules. </a:t>
            </a:r>
            <a:endParaRPr lang="en-US" sz="2000" dirty="0" smtClean="0">
              <a:solidFill>
                <a:srgbClr val="FF0000"/>
              </a:solidFill>
              <a:latin typeface="Times New Roman" pitchFamily="18" charset="0"/>
              <a:cs typeface="Times New Roman" pitchFamily="18" charset="0"/>
            </a:endParaRPr>
          </a:p>
          <a:p>
            <a:endParaRPr lang="en-US" sz="2000" dirty="0">
              <a:solidFill>
                <a:srgbClr val="FF0000"/>
              </a:solidFill>
              <a:latin typeface="Times New Roman" pitchFamily="18" charset="0"/>
              <a:cs typeface="Times New Roman" pitchFamily="18" charset="0"/>
            </a:endParaRPr>
          </a:p>
          <a:p>
            <a:r>
              <a:rPr lang="en-US" sz="2000" dirty="0" smtClean="0">
                <a:latin typeface="Times New Roman" pitchFamily="18" charset="0"/>
                <a:cs typeface="Times New Roman" pitchFamily="18" charset="0"/>
              </a:rPr>
              <a:t>Host </a:t>
            </a:r>
            <a:r>
              <a:rPr lang="en-US" sz="2000" dirty="0">
                <a:latin typeface="Times New Roman" pitchFamily="18" charset="0"/>
                <a:cs typeface="Times New Roman" pitchFamily="18" charset="0"/>
              </a:rPr>
              <a:t>cells, on the other hand, require outside sources of folic acid. Therefore, drugs that block the synthesis of folic acid (</a:t>
            </a:r>
            <a:r>
              <a:rPr lang="en-US" sz="2000" dirty="0" err="1">
                <a:latin typeface="Times New Roman" pitchFamily="18" charset="0"/>
                <a:cs typeface="Times New Roman" pitchFamily="18" charset="0"/>
              </a:rPr>
              <a:t>antifols</a:t>
            </a:r>
            <a:r>
              <a:rPr lang="en-US" sz="2000" dirty="0">
                <a:latin typeface="Times New Roman" pitchFamily="18" charset="0"/>
                <a:cs typeface="Times New Roman" pitchFamily="18" charset="0"/>
              </a:rPr>
              <a:t>) by the parasite possess immense </a:t>
            </a:r>
            <a:r>
              <a:rPr lang="en-US" sz="2000" dirty="0" err="1" smtClean="0">
                <a:latin typeface="Times New Roman" pitchFamily="18" charset="0"/>
                <a:cs typeface="Times New Roman" pitchFamily="18" charset="0"/>
              </a:rPr>
              <a:t>chemotherapeuitic</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potential</a:t>
            </a:r>
          </a:p>
        </p:txBody>
      </p:sp>
    </p:spTree>
    <p:custDataLst>
      <p:tags r:id="rId1"/>
    </p:custDataLst>
    <p:extLst>
      <p:ext uri="{BB962C8B-B14F-4D97-AF65-F5344CB8AC3E}">
        <p14:creationId xmlns:p14="http://schemas.microsoft.com/office/powerpoint/2010/main" xmlns="" val="6133467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amoeba</a:t>
            </a:r>
            <a:endParaRPr lang="en-US"/>
          </a:p>
        </p:txBody>
      </p:sp>
      <p:sp>
        <p:nvSpPr>
          <p:cNvPr id="3" name="Content Placeholder 2"/>
          <p:cNvSpPr>
            <a:spLocks noGrp="1"/>
          </p:cNvSpPr>
          <p:nvPr>
            <p:ph idx="1"/>
          </p:nvPr>
        </p:nvSpPr>
        <p:spPr/>
        <p:txBody>
          <a:bodyPr>
            <a:normAutofit fontScale="92500"/>
          </a:bodyPr>
          <a:lstStyle/>
          <a:p>
            <a:pPr>
              <a:spcBef>
                <a:spcPct val="50000"/>
              </a:spcBef>
            </a:pPr>
            <a:r>
              <a:rPr lang="en-US" dirty="0" err="1"/>
              <a:t>Trophozoite</a:t>
            </a:r>
            <a:r>
              <a:rPr lang="en-US" dirty="0"/>
              <a:t> is motile</a:t>
            </a:r>
          </a:p>
          <a:p>
            <a:pPr>
              <a:spcBef>
                <a:spcPct val="50000"/>
              </a:spcBef>
            </a:pPr>
            <a:r>
              <a:rPr lang="en-US" dirty="0"/>
              <a:t>Facultative anaerobe</a:t>
            </a:r>
          </a:p>
          <a:p>
            <a:pPr>
              <a:spcBef>
                <a:spcPct val="50000"/>
              </a:spcBef>
            </a:pPr>
            <a:r>
              <a:rPr lang="en-US" dirty="0"/>
              <a:t>Uses glucose as energy source</a:t>
            </a:r>
          </a:p>
          <a:p>
            <a:pPr>
              <a:spcBef>
                <a:spcPct val="50000"/>
              </a:spcBef>
            </a:pPr>
            <a:r>
              <a:rPr lang="en-US" dirty="0"/>
              <a:t>Uses anaerobic metabolic pathways</a:t>
            </a:r>
          </a:p>
          <a:p>
            <a:pPr>
              <a:spcBef>
                <a:spcPct val="50000"/>
              </a:spcBef>
            </a:pPr>
            <a:r>
              <a:rPr lang="en-US" dirty="0" err="1"/>
              <a:t>Trophozoites</a:t>
            </a:r>
            <a:r>
              <a:rPr lang="en-US" dirty="0"/>
              <a:t> have single nucleus and </a:t>
            </a:r>
            <a:r>
              <a:rPr lang="en-US" dirty="0" err="1"/>
              <a:t>lysozomes</a:t>
            </a:r>
            <a:endParaRPr lang="en-US" dirty="0"/>
          </a:p>
          <a:p>
            <a:pPr>
              <a:spcBef>
                <a:spcPct val="50000"/>
              </a:spcBef>
            </a:pPr>
            <a:r>
              <a:rPr lang="en-US" dirty="0"/>
              <a:t>Cysts are smaller, no more than 4 characteristic nuclei</a:t>
            </a:r>
          </a:p>
          <a:p>
            <a:endParaRPr lang="en-US" dirty="0"/>
          </a:p>
        </p:txBody>
      </p:sp>
      <p:sp>
        <p:nvSpPr>
          <p:cNvPr id="4" name="Slide Number Placeholder 3"/>
          <p:cNvSpPr>
            <a:spLocks noGrp="1"/>
          </p:cNvSpPr>
          <p:nvPr>
            <p:ph type="sldNum" sz="quarter" idx="12"/>
          </p:nvPr>
        </p:nvSpPr>
        <p:spPr/>
        <p:txBody>
          <a:bodyPr/>
          <a:lstStyle/>
          <a:p>
            <a:fld id="{8EA46D0E-BE45-4A08-B6CE-449433236979}" type="slidenum">
              <a:rPr lang="en-US" smtClean="0"/>
              <a:pPr/>
              <a:t>19</a:t>
            </a:fld>
            <a:endParaRPr lang="en-US" dirty="0"/>
          </a:p>
        </p:txBody>
      </p:sp>
    </p:spTree>
    <p:custDataLst>
      <p:tags r:id="rId1"/>
    </p:custDataLst>
    <p:extLst>
      <p:ext uri="{BB962C8B-B14F-4D97-AF65-F5344CB8AC3E}">
        <p14:creationId xmlns:p14="http://schemas.microsoft.com/office/powerpoint/2010/main" xmlns="" val="8239253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custDataLst>
              <p:tags r:id="rId2"/>
            </p:custDataLst>
            <p:extLst>
              <p:ext uri="{D42A27DB-BD31-4B8C-83A1-F6EECF244321}">
                <p14:modId xmlns:p14="http://schemas.microsoft.com/office/powerpoint/2010/main" xmlns="" val="3590748321"/>
              </p:ext>
            </p:extLst>
          </p:nvPr>
        </p:nvGraphicFramePr>
        <p:xfrm>
          <a:off x="152400" y="1371600"/>
          <a:ext cx="8915400" cy="4724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Slide Number Placeholder 3"/>
          <p:cNvSpPr>
            <a:spLocks noGrp="1"/>
          </p:cNvSpPr>
          <p:nvPr>
            <p:ph type="sldNum" sz="quarter" idx="12"/>
          </p:nvPr>
        </p:nvSpPr>
        <p:spPr/>
        <p:txBody>
          <a:bodyPr/>
          <a:lstStyle/>
          <a:p>
            <a:fld id="{E1E86D11-CC3F-4E57-A6D5-2556FCDF859D}" type="slidenum">
              <a:rPr lang="en-US" smtClean="0"/>
              <a:pPr/>
              <a:t>2</a:t>
            </a:fld>
            <a:endParaRPr lang="en-US"/>
          </a:p>
        </p:txBody>
      </p:sp>
      <p:sp>
        <p:nvSpPr>
          <p:cNvPr id="8" name="Title 7"/>
          <p:cNvSpPr>
            <a:spLocks noGrp="1"/>
          </p:cNvSpPr>
          <p:nvPr>
            <p:ph type="title"/>
          </p:nvPr>
        </p:nvSpPr>
        <p:spPr>
          <a:xfrm>
            <a:off x="4419600" y="565667"/>
            <a:ext cx="2514600" cy="461665"/>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400" b="1" cap="all" spc="0" dirty="0" smtClean="0">
                <a:ln w="0"/>
                <a:solidFill>
                  <a:srgbClr val="7030A0"/>
                </a:solidFill>
                <a:effectLst>
                  <a:reflection blurRad="12700" stA="50000" endPos="50000" dist="5000" dir="5400000" sy="-100000" rotWithShape="0"/>
                </a:effectLst>
                <a:latin typeface="Times New Roman" pitchFamily="18" charset="0"/>
                <a:cs typeface="Times New Roman" pitchFamily="18" charset="0"/>
              </a:rPr>
              <a:t>Mind Map</a:t>
            </a:r>
            <a:endParaRPr lang="en-US" sz="2400" b="1" cap="all" spc="0" dirty="0">
              <a:ln w="0"/>
              <a:solidFill>
                <a:srgbClr val="7030A0"/>
              </a:solidFill>
              <a:effectLst>
                <a:reflection blurRad="12700" stA="50000" endPos="50000" dist="5000" dir="5400000" sy="-100000" rotWithShape="0"/>
              </a:effectLst>
            </a:endParaRPr>
          </a:p>
        </p:txBody>
      </p:sp>
    </p:spTree>
    <p:custDataLst>
      <p:tags r:id="rId1"/>
    </p:custDataLst>
    <p:extLst>
      <p:ext uri="{BB962C8B-B14F-4D97-AF65-F5344CB8AC3E}">
        <p14:creationId xmlns:p14="http://schemas.microsoft.com/office/powerpoint/2010/main" xmlns="" val="723410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500"/>
                                  </p:stCondLst>
                                  <p:childTnLst>
                                    <p:set>
                                      <p:cBhvr>
                                        <p:cTn id="6" dur="1" fill="hold">
                                          <p:stCondLst>
                                            <p:cond delay="0"/>
                                          </p:stCondLst>
                                        </p:cTn>
                                        <p:tgtEl>
                                          <p:spTgt spid="5">
                                            <p:graphicEl>
                                              <a:dgm id="{D7413071-0FEC-4466-BA62-53A42F5E0868}"/>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500"/>
                                  </p:stCondLst>
                                  <p:childTnLst>
                                    <p:set>
                                      <p:cBhvr>
                                        <p:cTn id="10" dur="1" fill="hold">
                                          <p:stCondLst>
                                            <p:cond delay="0"/>
                                          </p:stCondLst>
                                        </p:cTn>
                                        <p:tgtEl>
                                          <p:spTgt spid="5">
                                            <p:graphicEl>
                                              <a:dgm id="{5D4AAF6F-4D16-4C79-BA42-9EB320D60B01}"/>
                                            </p:graphicEl>
                                          </p:spTgt>
                                        </p:tgtEl>
                                        <p:attrNameLst>
                                          <p:attrName>style.visibility</p:attrName>
                                        </p:attrNameLst>
                                      </p:cBhvr>
                                      <p:to>
                                        <p:strVal val="visible"/>
                                      </p:to>
                                    </p:set>
                                  </p:childTnLst>
                                </p:cTn>
                              </p:par>
                              <p:par>
                                <p:cTn id="11" presetID="1" presetClass="entr" presetSubtype="0" fill="hold" grpId="0" nodeType="withEffect">
                                  <p:stCondLst>
                                    <p:cond delay="500"/>
                                  </p:stCondLst>
                                  <p:childTnLst>
                                    <p:set>
                                      <p:cBhvr>
                                        <p:cTn id="12" dur="1" fill="hold">
                                          <p:stCondLst>
                                            <p:cond delay="0"/>
                                          </p:stCondLst>
                                        </p:cTn>
                                        <p:tgtEl>
                                          <p:spTgt spid="5">
                                            <p:graphicEl>
                                              <a:dgm id="{6EE2D70C-3D73-4F91-A4ED-D18A145F8F22}"/>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500"/>
                                  </p:stCondLst>
                                  <p:childTnLst>
                                    <p:set>
                                      <p:cBhvr>
                                        <p:cTn id="16" dur="1" fill="hold">
                                          <p:stCondLst>
                                            <p:cond delay="0"/>
                                          </p:stCondLst>
                                        </p:cTn>
                                        <p:tgtEl>
                                          <p:spTgt spid="5">
                                            <p:graphicEl>
                                              <a:dgm id="{8A8701CA-1CA6-4808-BBF1-468D277740A5}"/>
                                            </p:graphicEl>
                                          </p:spTgt>
                                        </p:tgtEl>
                                        <p:attrNameLst>
                                          <p:attrName>style.visibility</p:attrName>
                                        </p:attrNameLst>
                                      </p:cBhvr>
                                      <p:to>
                                        <p:strVal val="visible"/>
                                      </p:to>
                                    </p:set>
                                  </p:childTnLst>
                                </p:cTn>
                              </p:par>
                              <p:par>
                                <p:cTn id="17" presetID="1" presetClass="entr" presetSubtype="0" fill="hold" grpId="0" nodeType="withEffect">
                                  <p:stCondLst>
                                    <p:cond delay="500"/>
                                  </p:stCondLst>
                                  <p:childTnLst>
                                    <p:set>
                                      <p:cBhvr>
                                        <p:cTn id="18" dur="1" fill="hold">
                                          <p:stCondLst>
                                            <p:cond delay="0"/>
                                          </p:stCondLst>
                                        </p:cTn>
                                        <p:tgtEl>
                                          <p:spTgt spid="5">
                                            <p:graphicEl>
                                              <a:dgm id="{876BDBAC-A27F-40DC-817C-79C6CB36F695}"/>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500"/>
                                  </p:stCondLst>
                                  <p:childTnLst>
                                    <p:set>
                                      <p:cBhvr>
                                        <p:cTn id="22" dur="1" fill="hold">
                                          <p:stCondLst>
                                            <p:cond delay="0"/>
                                          </p:stCondLst>
                                        </p:cTn>
                                        <p:tgtEl>
                                          <p:spTgt spid="5">
                                            <p:graphicEl>
                                              <a:dgm id="{A879C3E4-AE02-4362-8E34-15BD4CE26A84}"/>
                                            </p:graphicEl>
                                          </p:spTgt>
                                        </p:tgtEl>
                                        <p:attrNameLst>
                                          <p:attrName>style.visibility</p:attrName>
                                        </p:attrNameLst>
                                      </p:cBhvr>
                                      <p:to>
                                        <p:strVal val="visible"/>
                                      </p:to>
                                    </p:set>
                                  </p:childTnLst>
                                </p:cTn>
                              </p:par>
                              <p:par>
                                <p:cTn id="23" presetID="1" presetClass="entr" presetSubtype="0" fill="hold" grpId="0" nodeType="withEffect">
                                  <p:stCondLst>
                                    <p:cond delay="500"/>
                                  </p:stCondLst>
                                  <p:childTnLst>
                                    <p:set>
                                      <p:cBhvr>
                                        <p:cTn id="24" dur="1" fill="hold">
                                          <p:stCondLst>
                                            <p:cond delay="0"/>
                                          </p:stCondLst>
                                        </p:cTn>
                                        <p:tgtEl>
                                          <p:spTgt spid="5">
                                            <p:graphicEl>
                                              <a:dgm id="{F796837C-B2CB-4CB9-912A-95AFB5A90B35}"/>
                                            </p:graphic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500"/>
                                  </p:stCondLst>
                                  <p:childTnLst>
                                    <p:set>
                                      <p:cBhvr>
                                        <p:cTn id="28" dur="1" fill="hold">
                                          <p:stCondLst>
                                            <p:cond delay="0"/>
                                          </p:stCondLst>
                                        </p:cTn>
                                        <p:tgtEl>
                                          <p:spTgt spid="5">
                                            <p:graphicEl>
                                              <a:dgm id="{60AA3E9B-0DFB-4060-B9D4-DF243F32E001}"/>
                                            </p:graphicEl>
                                          </p:spTgt>
                                        </p:tgtEl>
                                        <p:attrNameLst>
                                          <p:attrName>style.visibility</p:attrName>
                                        </p:attrNameLst>
                                      </p:cBhvr>
                                      <p:to>
                                        <p:strVal val="visible"/>
                                      </p:to>
                                    </p:set>
                                  </p:childTnLst>
                                </p:cTn>
                              </p:par>
                              <p:par>
                                <p:cTn id="29" presetID="1" presetClass="entr" presetSubtype="0" fill="hold" grpId="0" nodeType="withEffect">
                                  <p:stCondLst>
                                    <p:cond delay="500"/>
                                  </p:stCondLst>
                                  <p:childTnLst>
                                    <p:set>
                                      <p:cBhvr>
                                        <p:cTn id="30" dur="1" fill="hold">
                                          <p:stCondLst>
                                            <p:cond delay="0"/>
                                          </p:stCondLst>
                                        </p:cTn>
                                        <p:tgtEl>
                                          <p:spTgt spid="5">
                                            <p:graphicEl>
                                              <a:dgm id="{FC09FA8C-017B-41EA-9B09-5A7778FA2C43}"/>
                                            </p:graphic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500"/>
                                  </p:stCondLst>
                                  <p:childTnLst>
                                    <p:set>
                                      <p:cBhvr>
                                        <p:cTn id="34" dur="1" fill="hold">
                                          <p:stCondLst>
                                            <p:cond delay="0"/>
                                          </p:stCondLst>
                                        </p:cTn>
                                        <p:tgtEl>
                                          <p:spTgt spid="5">
                                            <p:graphicEl>
                                              <a:dgm id="{FBA54AC7-E256-40C8-BEC6-3A967A99349C}"/>
                                            </p:graphicEl>
                                          </p:spTgt>
                                        </p:tgtEl>
                                        <p:attrNameLst>
                                          <p:attrName>style.visibility</p:attrName>
                                        </p:attrNameLst>
                                      </p:cBhvr>
                                      <p:to>
                                        <p:strVal val="visible"/>
                                      </p:to>
                                    </p:set>
                                  </p:childTnLst>
                                </p:cTn>
                              </p:par>
                              <p:par>
                                <p:cTn id="35" presetID="1" presetClass="entr" presetSubtype="0" fill="hold" grpId="0" nodeType="withEffect">
                                  <p:stCondLst>
                                    <p:cond delay="500"/>
                                  </p:stCondLst>
                                  <p:childTnLst>
                                    <p:set>
                                      <p:cBhvr>
                                        <p:cTn id="36" dur="1" fill="hold">
                                          <p:stCondLst>
                                            <p:cond delay="0"/>
                                          </p:stCondLst>
                                        </p:cTn>
                                        <p:tgtEl>
                                          <p:spTgt spid="5">
                                            <p:graphicEl>
                                              <a:dgm id="{F5B64FED-80A1-45C4-873D-39BE539B581E}"/>
                                            </p:graphic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500"/>
                                  </p:stCondLst>
                                  <p:childTnLst>
                                    <p:set>
                                      <p:cBhvr>
                                        <p:cTn id="40" dur="1" fill="hold">
                                          <p:stCondLst>
                                            <p:cond delay="0"/>
                                          </p:stCondLst>
                                        </p:cTn>
                                        <p:tgtEl>
                                          <p:spTgt spid="5">
                                            <p:graphicEl>
                                              <a:dgm id="{8B58B1E9-DE1B-4A2F-92C6-1AEC44DD33FC}"/>
                                            </p:graphicEl>
                                          </p:spTgt>
                                        </p:tgtEl>
                                        <p:attrNameLst>
                                          <p:attrName>style.visibility</p:attrName>
                                        </p:attrNameLst>
                                      </p:cBhvr>
                                      <p:to>
                                        <p:strVal val="visible"/>
                                      </p:to>
                                    </p:set>
                                  </p:childTnLst>
                                </p:cTn>
                              </p:par>
                              <p:par>
                                <p:cTn id="41" presetID="1" presetClass="entr" presetSubtype="0" fill="hold" grpId="0" nodeType="withEffect">
                                  <p:stCondLst>
                                    <p:cond delay="500"/>
                                  </p:stCondLst>
                                  <p:childTnLst>
                                    <p:set>
                                      <p:cBhvr>
                                        <p:cTn id="42" dur="1" fill="hold">
                                          <p:stCondLst>
                                            <p:cond delay="0"/>
                                          </p:stCondLst>
                                        </p:cTn>
                                        <p:tgtEl>
                                          <p:spTgt spid="5">
                                            <p:graphicEl>
                                              <a:dgm id="{B4F9D74B-E7FC-4435-9517-5D43CCEBC99A}"/>
                                            </p:graphic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500"/>
                                  </p:stCondLst>
                                  <p:childTnLst>
                                    <p:set>
                                      <p:cBhvr>
                                        <p:cTn id="46" dur="1" fill="hold">
                                          <p:stCondLst>
                                            <p:cond delay="0"/>
                                          </p:stCondLst>
                                        </p:cTn>
                                        <p:tgtEl>
                                          <p:spTgt spid="5">
                                            <p:graphicEl>
                                              <a:dgm id="{1D924B74-05A3-4B47-81FC-115B9273702C}"/>
                                            </p:graphicEl>
                                          </p:spTgt>
                                        </p:tgtEl>
                                        <p:attrNameLst>
                                          <p:attrName>style.visibility</p:attrName>
                                        </p:attrNameLst>
                                      </p:cBhvr>
                                      <p:to>
                                        <p:strVal val="visible"/>
                                      </p:to>
                                    </p:set>
                                  </p:childTnLst>
                                </p:cTn>
                              </p:par>
                              <p:par>
                                <p:cTn id="47" presetID="1" presetClass="entr" presetSubtype="0" fill="hold" grpId="0" nodeType="withEffect">
                                  <p:stCondLst>
                                    <p:cond delay="500"/>
                                  </p:stCondLst>
                                  <p:childTnLst>
                                    <p:set>
                                      <p:cBhvr>
                                        <p:cTn id="48" dur="1" fill="hold">
                                          <p:stCondLst>
                                            <p:cond delay="0"/>
                                          </p:stCondLst>
                                        </p:cTn>
                                        <p:tgtEl>
                                          <p:spTgt spid="5">
                                            <p:graphicEl>
                                              <a:dgm id="{31F2E4BB-3E10-4454-97AE-4FDACC18F311}"/>
                                            </p:graphic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500"/>
                                  </p:stCondLst>
                                  <p:childTnLst>
                                    <p:set>
                                      <p:cBhvr>
                                        <p:cTn id="52" dur="1" fill="hold">
                                          <p:stCondLst>
                                            <p:cond delay="0"/>
                                          </p:stCondLst>
                                        </p:cTn>
                                        <p:tgtEl>
                                          <p:spTgt spid="5">
                                            <p:graphicEl>
                                              <a:dgm id="{384DAFFC-B3E7-46CC-BBA2-6A0AA7ABDF10}"/>
                                            </p:graphicEl>
                                          </p:spTgt>
                                        </p:tgtEl>
                                        <p:attrNameLst>
                                          <p:attrName>style.visibility</p:attrName>
                                        </p:attrNameLst>
                                      </p:cBhvr>
                                      <p:to>
                                        <p:strVal val="visible"/>
                                      </p:to>
                                    </p:set>
                                  </p:childTnLst>
                                </p:cTn>
                              </p:par>
                              <p:par>
                                <p:cTn id="53" presetID="1" presetClass="entr" presetSubtype="0" fill="hold" grpId="0" nodeType="withEffect">
                                  <p:stCondLst>
                                    <p:cond delay="500"/>
                                  </p:stCondLst>
                                  <p:childTnLst>
                                    <p:set>
                                      <p:cBhvr>
                                        <p:cTn id="54" dur="1" fill="hold">
                                          <p:stCondLst>
                                            <p:cond delay="0"/>
                                          </p:stCondLst>
                                        </p:cTn>
                                        <p:tgtEl>
                                          <p:spTgt spid="5">
                                            <p:graphicEl>
                                              <a:dgm id="{01D7437F-5207-4AAA-9E89-6E9B46B695DE}"/>
                                            </p:graphic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500"/>
                                  </p:stCondLst>
                                  <p:childTnLst>
                                    <p:set>
                                      <p:cBhvr>
                                        <p:cTn id="58" dur="1" fill="hold">
                                          <p:stCondLst>
                                            <p:cond delay="0"/>
                                          </p:stCondLst>
                                        </p:cTn>
                                        <p:tgtEl>
                                          <p:spTgt spid="5">
                                            <p:graphicEl>
                                              <a:dgm id="{7010EC24-9AFE-4D6C-AC5B-DE101D8D4EA4}"/>
                                            </p:graphicEl>
                                          </p:spTgt>
                                        </p:tgtEl>
                                        <p:attrNameLst>
                                          <p:attrName>style.visibility</p:attrName>
                                        </p:attrNameLst>
                                      </p:cBhvr>
                                      <p:to>
                                        <p:strVal val="visible"/>
                                      </p:to>
                                    </p:set>
                                  </p:childTnLst>
                                </p:cTn>
                              </p:par>
                              <p:par>
                                <p:cTn id="59" presetID="1" presetClass="entr" presetSubtype="0" fill="hold" grpId="0" nodeType="withEffect">
                                  <p:stCondLst>
                                    <p:cond delay="500"/>
                                  </p:stCondLst>
                                  <p:childTnLst>
                                    <p:set>
                                      <p:cBhvr>
                                        <p:cTn id="60" dur="1" fill="hold">
                                          <p:stCondLst>
                                            <p:cond delay="0"/>
                                          </p:stCondLst>
                                        </p:cTn>
                                        <p:tgtEl>
                                          <p:spTgt spid="5">
                                            <p:graphicEl>
                                              <a:dgm id="{B8BA728E-7DDB-4399-8721-44A5BE76464B}"/>
                                            </p:graphic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500"/>
                                  </p:stCondLst>
                                  <p:childTnLst>
                                    <p:set>
                                      <p:cBhvr>
                                        <p:cTn id="64" dur="1" fill="hold">
                                          <p:stCondLst>
                                            <p:cond delay="0"/>
                                          </p:stCondLst>
                                        </p:cTn>
                                        <p:tgtEl>
                                          <p:spTgt spid="5">
                                            <p:graphicEl>
                                              <a:dgm id="{B230D7D9-AA5C-4EE2-A1D4-C3D2E3AEB2B7}"/>
                                            </p:graphicEl>
                                          </p:spTgt>
                                        </p:tgtEl>
                                        <p:attrNameLst>
                                          <p:attrName>style.visibility</p:attrName>
                                        </p:attrNameLst>
                                      </p:cBhvr>
                                      <p:to>
                                        <p:strVal val="visible"/>
                                      </p:to>
                                    </p:set>
                                  </p:childTnLst>
                                </p:cTn>
                              </p:par>
                              <p:par>
                                <p:cTn id="65" presetID="1" presetClass="entr" presetSubtype="0" fill="hold" grpId="0" nodeType="withEffect">
                                  <p:stCondLst>
                                    <p:cond delay="500"/>
                                  </p:stCondLst>
                                  <p:childTnLst>
                                    <p:set>
                                      <p:cBhvr>
                                        <p:cTn id="66" dur="1" fill="hold">
                                          <p:stCondLst>
                                            <p:cond delay="0"/>
                                          </p:stCondLst>
                                        </p:cTn>
                                        <p:tgtEl>
                                          <p:spTgt spid="5">
                                            <p:graphicEl>
                                              <a:dgm id="{F2BE19E1-9BC2-488A-987E-D94DF709EA4B}"/>
                                            </p:graphic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500"/>
                                  </p:stCondLst>
                                  <p:childTnLst>
                                    <p:set>
                                      <p:cBhvr>
                                        <p:cTn id="70" dur="1" fill="hold">
                                          <p:stCondLst>
                                            <p:cond delay="0"/>
                                          </p:stCondLst>
                                        </p:cTn>
                                        <p:tgtEl>
                                          <p:spTgt spid="5">
                                            <p:graphicEl>
                                              <a:dgm id="{C64C32C5-1615-4924-AFE7-940CE50FF47A}"/>
                                            </p:graphicEl>
                                          </p:spTgt>
                                        </p:tgtEl>
                                        <p:attrNameLst>
                                          <p:attrName>style.visibility</p:attrName>
                                        </p:attrNameLst>
                                      </p:cBhvr>
                                      <p:to>
                                        <p:strVal val="visible"/>
                                      </p:to>
                                    </p:set>
                                  </p:childTnLst>
                                </p:cTn>
                              </p:par>
                              <p:par>
                                <p:cTn id="71" presetID="1" presetClass="entr" presetSubtype="0" fill="hold" grpId="0" nodeType="withEffect">
                                  <p:stCondLst>
                                    <p:cond delay="500"/>
                                  </p:stCondLst>
                                  <p:childTnLst>
                                    <p:set>
                                      <p:cBhvr>
                                        <p:cTn id="72" dur="1" fill="hold">
                                          <p:stCondLst>
                                            <p:cond delay="0"/>
                                          </p:stCondLst>
                                        </p:cTn>
                                        <p:tgtEl>
                                          <p:spTgt spid="5">
                                            <p:graphicEl>
                                              <a:dgm id="{3DE703BD-D0DE-4933-A4CA-06DAF4BF026F}"/>
                                            </p:graphic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500"/>
                                  </p:stCondLst>
                                  <p:childTnLst>
                                    <p:set>
                                      <p:cBhvr>
                                        <p:cTn id="76" dur="1" fill="hold">
                                          <p:stCondLst>
                                            <p:cond delay="0"/>
                                          </p:stCondLst>
                                        </p:cTn>
                                        <p:tgtEl>
                                          <p:spTgt spid="5">
                                            <p:graphicEl>
                                              <a:dgm id="{2119C860-0EAD-4141-B94D-54B33FEE49BE}"/>
                                            </p:graphicEl>
                                          </p:spTgt>
                                        </p:tgtEl>
                                        <p:attrNameLst>
                                          <p:attrName>style.visibility</p:attrName>
                                        </p:attrNameLst>
                                      </p:cBhvr>
                                      <p:to>
                                        <p:strVal val="visible"/>
                                      </p:to>
                                    </p:set>
                                  </p:childTnLst>
                                </p:cTn>
                              </p:par>
                              <p:par>
                                <p:cTn id="77" presetID="1" presetClass="entr" presetSubtype="0" fill="hold" grpId="0" nodeType="withEffect">
                                  <p:stCondLst>
                                    <p:cond delay="500"/>
                                  </p:stCondLst>
                                  <p:childTnLst>
                                    <p:set>
                                      <p:cBhvr>
                                        <p:cTn id="78" dur="1" fill="hold">
                                          <p:stCondLst>
                                            <p:cond delay="0"/>
                                          </p:stCondLst>
                                        </p:cTn>
                                        <p:tgtEl>
                                          <p:spTgt spid="5">
                                            <p:graphicEl>
                                              <a:dgm id="{323A688D-F344-4CD2-B0B0-DDDCD631E9DB}"/>
                                            </p:graphicEl>
                                          </p:spTgt>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500"/>
                                  </p:stCondLst>
                                  <p:childTnLst>
                                    <p:set>
                                      <p:cBhvr>
                                        <p:cTn id="82" dur="1" fill="hold">
                                          <p:stCondLst>
                                            <p:cond delay="0"/>
                                          </p:stCondLst>
                                        </p:cTn>
                                        <p:tgtEl>
                                          <p:spTgt spid="5">
                                            <p:graphicEl>
                                              <a:dgm id="{1BB5E26A-BFE8-4045-AE31-E32F5A367594}"/>
                                            </p:graphicEl>
                                          </p:spTgt>
                                        </p:tgtEl>
                                        <p:attrNameLst>
                                          <p:attrName>style.visibility</p:attrName>
                                        </p:attrNameLst>
                                      </p:cBhvr>
                                      <p:to>
                                        <p:strVal val="visible"/>
                                      </p:to>
                                    </p:set>
                                  </p:childTnLst>
                                </p:cTn>
                              </p:par>
                              <p:par>
                                <p:cTn id="83" presetID="1" presetClass="entr" presetSubtype="0" fill="hold" grpId="0" nodeType="withEffect">
                                  <p:stCondLst>
                                    <p:cond delay="500"/>
                                  </p:stCondLst>
                                  <p:childTnLst>
                                    <p:set>
                                      <p:cBhvr>
                                        <p:cTn id="84" dur="1" fill="hold">
                                          <p:stCondLst>
                                            <p:cond delay="0"/>
                                          </p:stCondLst>
                                        </p:cTn>
                                        <p:tgtEl>
                                          <p:spTgt spid="5">
                                            <p:graphicEl>
                                              <a:dgm id="{F27B7C27-0949-4CBC-ABE6-4B071E564DD4}"/>
                                            </p:graphicEl>
                                          </p:spTgt>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500"/>
                                  </p:stCondLst>
                                  <p:childTnLst>
                                    <p:set>
                                      <p:cBhvr>
                                        <p:cTn id="88" dur="1" fill="hold">
                                          <p:stCondLst>
                                            <p:cond delay="0"/>
                                          </p:stCondLst>
                                        </p:cTn>
                                        <p:tgtEl>
                                          <p:spTgt spid="5">
                                            <p:graphicEl>
                                              <a:dgm id="{8E348378-E599-4B6B-BE27-9098F5A1157E}"/>
                                            </p:graphicEl>
                                          </p:spTgt>
                                        </p:tgtEl>
                                        <p:attrNameLst>
                                          <p:attrName>style.visibility</p:attrName>
                                        </p:attrNameLst>
                                      </p:cBhvr>
                                      <p:to>
                                        <p:strVal val="visible"/>
                                      </p:to>
                                    </p:set>
                                  </p:childTnLst>
                                </p:cTn>
                              </p:par>
                              <p:par>
                                <p:cTn id="89" presetID="1" presetClass="entr" presetSubtype="0" fill="hold" grpId="0" nodeType="withEffect">
                                  <p:stCondLst>
                                    <p:cond delay="500"/>
                                  </p:stCondLst>
                                  <p:childTnLst>
                                    <p:set>
                                      <p:cBhvr>
                                        <p:cTn id="90" dur="1" fill="hold">
                                          <p:stCondLst>
                                            <p:cond delay="0"/>
                                          </p:stCondLst>
                                        </p:cTn>
                                        <p:tgtEl>
                                          <p:spTgt spid="5">
                                            <p:graphicEl>
                                              <a:dgm id="{3543F76B-7128-42FD-8237-EA0577E2B676}"/>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152400"/>
            <a:ext cx="8229600" cy="1143000"/>
          </a:xfrm>
        </p:spPr>
        <p:txBody>
          <a:bodyPr>
            <a:normAutofit/>
          </a:bodyPr>
          <a:lstStyle/>
          <a:p>
            <a:r>
              <a:rPr lang="en-US" sz="2400" b="1" dirty="0" smtClean="0">
                <a:solidFill>
                  <a:srgbClr val="7030A0"/>
                </a:solidFill>
                <a:latin typeface="Times New Roman" pitchFamily="18" charset="0"/>
                <a:cs typeface="Times New Roman" pitchFamily="18" charset="0"/>
              </a:rPr>
              <a:t>                                    1- Physiology </a:t>
            </a:r>
            <a:r>
              <a:rPr lang="en-US" sz="2400" b="1" dirty="0">
                <a:solidFill>
                  <a:srgbClr val="7030A0"/>
                </a:solidFill>
                <a:latin typeface="Times New Roman" pitchFamily="18" charset="0"/>
                <a:cs typeface="Times New Roman" pitchFamily="18" charset="0"/>
              </a:rPr>
              <a:t>of </a:t>
            </a:r>
            <a:r>
              <a:rPr lang="en-US" sz="2400" b="1" dirty="0" err="1">
                <a:solidFill>
                  <a:srgbClr val="7030A0"/>
                </a:solidFill>
                <a:latin typeface="Times New Roman" pitchFamily="18" charset="0"/>
                <a:cs typeface="Times New Roman" pitchFamily="18" charset="0"/>
              </a:rPr>
              <a:t>Trichomonads</a:t>
            </a:r>
            <a:r>
              <a:rPr lang="en-US" sz="2400" dirty="0">
                <a:solidFill>
                  <a:srgbClr val="7030A0"/>
                </a:solidFill>
                <a:latin typeface="Times New Roman" pitchFamily="18" charset="0"/>
                <a:cs typeface="Times New Roman" pitchFamily="18" charset="0"/>
              </a:rPr>
              <a:t/>
            </a:r>
            <a:br>
              <a:rPr lang="en-US" sz="2400" dirty="0">
                <a:solidFill>
                  <a:srgbClr val="7030A0"/>
                </a:solidFill>
                <a:latin typeface="Times New Roman" pitchFamily="18" charset="0"/>
                <a:cs typeface="Times New Roman" pitchFamily="18" charset="0"/>
              </a:rPr>
            </a:br>
            <a:endParaRPr lang="en-US" sz="2400" dirty="0">
              <a:solidFill>
                <a:srgbClr val="7030A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3</a:t>
            </a:fld>
            <a:endParaRPr lang="en-US" dirty="0"/>
          </a:p>
        </p:txBody>
      </p:sp>
      <p:sp>
        <p:nvSpPr>
          <p:cNvPr id="8" name="Title 1"/>
          <p:cNvSpPr>
            <a:spLocks noGrp="1"/>
          </p:cNvSpPr>
          <p:nvPr>
            <p:ph idx="1"/>
          </p:nvPr>
        </p:nvSpPr>
        <p:spPr>
          <a:xfrm>
            <a:off x="457200" y="838201"/>
            <a:ext cx="8229600" cy="4525963"/>
          </a:xfrm>
        </p:spPr>
        <p:txBody>
          <a:bodyPr>
            <a:normAutofit fontScale="97500"/>
          </a:bodyPr>
          <a:lstStyle/>
          <a:p>
            <a:pPr marL="457200" lvl="1" indent="0" algn="l">
              <a:buNone/>
            </a:pPr>
            <a:r>
              <a:rPr lang="en-US" sz="2000" i="1" dirty="0" smtClean="0">
                <a:solidFill>
                  <a:srgbClr val="FF00FF"/>
                </a:solidFill>
                <a:latin typeface="Times New Roman" pitchFamily="18" charset="0"/>
                <a:cs typeface="Times New Roman" pitchFamily="18" charset="0"/>
              </a:rPr>
              <a:t/>
            </a:r>
            <a:br>
              <a:rPr lang="en-US" sz="2000" i="1" dirty="0" smtClean="0">
                <a:solidFill>
                  <a:srgbClr val="FF00FF"/>
                </a:solidFill>
                <a:latin typeface="Times New Roman" pitchFamily="18" charset="0"/>
                <a:cs typeface="Times New Roman" pitchFamily="18" charset="0"/>
              </a:rPr>
            </a:br>
            <a:r>
              <a:rPr lang="en-US" sz="2000" i="1" dirty="0" smtClean="0">
                <a:solidFill>
                  <a:srgbClr val="FF0000"/>
                </a:solidFill>
                <a:latin typeface="Times New Roman" pitchFamily="18" charset="0"/>
                <a:cs typeface="Times New Roman" pitchFamily="18" charset="0"/>
              </a:rPr>
              <a:t>                                     </a:t>
            </a:r>
            <a:r>
              <a:rPr lang="en-US" sz="2000" i="1" dirty="0" err="1" smtClean="0">
                <a:solidFill>
                  <a:srgbClr val="FF0000"/>
                </a:solidFill>
                <a:latin typeface="Times New Roman" pitchFamily="18" charset="0"/>
                <a:cs typeface="Times New Roman" pitchFamily="18" charset="0"/>
              </a:rPr>
              <a:t>Trichomonas</a:t>
            </a:r>
            <a:r>
              <a:rPr lang="en-US" sz="2000" i="1" dirty="0" smtClean="0">
                <a:solidFill>
                  <a:srgbClr val="FF0000"/>
                </a:solidFill>
                <a:latin typeface="Times New Roman" pitchFamily="18" charset="0"/>
                <a:cs typeface="Times New Roman" pitchFamily="18" charset="0"/>
              </a:rPr>
              <a:t> </a:t>
            </a:r>
            <a:r>
              <a:rPr lang="en-US" sz="2000" dirty="0" smtClean="0">
                <a:latin typeface="Times New Roman" pitchFamily="18" charset="0"/>
                <a:cs typeface="Times New Roman" pitchFamily="18" charset="0"/>
              </a:rPr>
              <a:t>is a </a:t>
            </a:r>
            <a:r>
              <a:rPr lang="en-US" sz="2000" dirty="0">
                <a:latin typeface="Times New Roman" pitchFamily="18" charset="0"/>
                <a:cs typeface="Times New Roman" pitchFamily="18" charset="0"/>
              </a:rPr>
              <a:t>s</a:t>
            </a:r>
            <a:r>
              <a:rPr lang="en-US" sz="2000" dirty="0" smtClean="0">
                <a:latin typeface="Times New Roman" pitchFamily="18" charset="0"/>
                <a:cs typeface="Times New Roman" pitchFamily="18" charset="0"/>
              </a:rPr>
              <a:t>mall, pear-shaped cells</a:t>
            </a:r>
            <a:r>
              <a:rPr lang="en-US" sz="2000" dirty="0" smtClean="0">
                <a:solidFill>
                  <a:srgbClr val="FF00FF"/>
                </a:solidFill>
                <a:latin typeface="Times New Roman" pitchFamily="18" charset="0"/>
                <a:cs typeface="Times New Roman" pitchFamily="18" charset="0"/>
              </a:rPr>
              <a:t/>
            </a:r>
            <a:br>
              <a:rPr lang="en-US" sz="2000" dirty="0" smtClean="0">
                <a:solidFill>
                  <a:srgbClr val="FF00FF"/>
                </a:solidFill>
                <a:latin typeface="Times New Roman" pitchFamily="18" charset="0"/>
                <a:cs typeface="Times New Roman" pitchFamily="18" charset="0"/>
              </a:rPr>
            </a:br>
            <a:r>
              <a:rPr lang="en-US" sz="2000" dirty="0" smtClean="0">
                <a:latin typeface="Times New Roman" pitchFamily="18" charset="0"/>
                <a:cs typeface="Times New Roman" pitchFamily="18" charset="0"/>
              </a:rPr>
              <a:t>                                     4 anterior flagella &amp; an undulating membrane</a:t>
            </a:r>
            <a:r>
              <a:rPr lang="en-US" sz="2000" dirty="0" smtClean="0">
                <a:solidFill>
                  <a:srgbClr val="FF00FF"/>
                </a:solidFill>
                <a:latin typeface="Times New Roman" pitchFamily="18" charset="0"/>
                <a:cs typeface="Times New Roman" pitchFamily="18" charset="0"/>
              </a:rPr>
              <a:t/>
            </a:r>
            <a:br>
              <a:rPr lang="en-US" sz="2000" dirty="0" smtClean="0">
                <a:solidFill>
                  <a:srgbClr val="FF00FF"/>
                </a:solidFill>
                <a:latin typeface="Times New Roman" pitchFamily="18" charset="0"/>
                <a:cs typeface="Times New Roman" pitchFamily="18" charset="0"/>
              </a:rPr>
            </a:br>
            <a:r>
              <a:rPr lang="en-US" sz="2000" dirty="0" smtClean="0">
                <a:latin typeface="Times New Roman" pitchFamily="18" charset="0"/>
                <a:cs typeface="Times New Roman" pitchFamily="18" charset="0"/>
              </a:rPr>
              <a:t>                                     Exists only in </a:t>
            </a:r>
            <a:r>
              <a:rPr lang="en-US" sz="2000" dirty="0" err="1" smtClean="0">
                <a:solidFill>
                  <a:srgbClr val="FF3300"/>
                </a:solidFill>
                <a:latin typeface="Times New Roman" pitchFamily="18" charset="0"/>
                <a:cs typeface="Times New Roman" pitchFamily="18" charset="0"/>
              </a:rPr>
              <a:t>trophozoite</a:t>
            </a:r>
            <a:r>
              <a:rPr lang="en-US" sz="2000" dirty="0" smtClean="0">
                <a:latin typeface="Times New Roman" pitchFamily="18" charset="0"/>
                <a:cs typeface="Times New Roman" pitchFamily="18" charset="0"/>
              </a:rPr>
              <a:t> form</a:t>
            </a:r>
            <a:r>
              <a:rPr lang="en-US" sz="2000" dirty="0" smtClean="0">
                <a:solidFill>
                  <a:srgbClr val="FF00FF"/>
                </a:solidFill>
                <a:latin typeface="Times New Roman" pitchFamily="18" charset="0"/>
                <a:cs typeface="Times New Roman" pitchFamily="18" charset="0"/>
              </a:rPr>
              <a:t/>
            </a:r>
            <a:br>
              <a:rPr lang="en-US" sz="2000" dirty="0" smtClean="0">
                <a:solidFill>
                  <a:srgbClr val="FF00FF"/>
                </a:solidFill>
                <a:latin typeface="Times New Roman" pitchFamily="18" charset="0"/>
                <a:cs typeface="Times New Roman" pitchFamily="18" charset="0"/>
              </a:rPr>
            </a:br>
            <a:r>
              <a:rPr lang="en-US" sz="2000" dirty="0" smtClean="0">
                <a:latin typeface="Times New Roman" pitchFamily="18" charset="0"/>
                <a:cs typeface="Times New Roman" pitchFamily="18" charset="0"/>
              </a:rPr>
              <a:t>                                     3 species infect humans</a:t>
            </a:r>
            <a:r>
              <a:rPr lang="en-US" sz="2000" dirty="0" smtClean="0">
                <a:solidFill>
                  <a:srgbClr val="FF00FF"/>
                </a:solidFill>
                <a:latin typeface="Times New Roman" pitchFamily="18" charset="0"/>
                <a:cs typeface="Times New Roman" pitchFamily="18" charset="0"/>
              </a:rPr>
              <a:t/>
            </a:r>
            <a:br>
              <a:rPr lang="en-US" sz="2000" dirty="0" smtClean="0">
                <a:solidFill>
                  <a:srgbClr val="FF00FF"/>
                </a:solidFill>
                <a:latin typeface="Times New Roman" pitchFamily="18" charset="0"/>
                <a:cs typeface="Times New Roman" pitchFamily="18" charset="0"/>
              </a:rPr>
            </a:b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T. </a:t>
            </a:r>
            <a:r>
              <a:rPr lang="en-US" sz="2000" i="1" dirty="0" err="1" smtClean="0">
                <a:latin typeface="Times New Roman" pitchFamily="18" charset="0"/>
                <a:cs typeface="Times New Roman" pitchFamily="18" charset="0"/>
              </a:rPr>
              <a:t>vaginalis</a:t>
            </a:r>
            <a:r>
              <a:rPr lang="en-US" sz="2000" i="1" dirty="0" smtClean="0">
                <a:solidFill>
                  <a:srgbClr val="FF00FF"/>
                </a:solidFill>
                <a:latin typeface="Times New Roman" pitchFamily="18" charset="0"/>
                <a:cs typeface="Times New Roman" pitchFamily="18" charset="0"/>
              </a:rPr>
              <a:t/>
            </a:r>
            <a:br>
              <a:rPr lang="en-US" sz="2000" i="1" dirty="0" smtClean="0">
                <a:solidFill>
                  <a:srgbClr val="FF00FF"/>
                </a:solidFill>
                <a:latin typeface="Times New Roman" pitchFamily="18" charset="0"/>
                <a:cs typeface="Times New Roman" pitchFamily="18" charset="0"/>
              </a:rPr>
            </a:br>
            <a:r>
              <a:rPr lang="en-US" sz="2000" i="1" dirty="0" smtClean="0">
                <a:latin typeface="Times New Roman" pitchFamily="18" charset="0"/>
                <a:cs typeface="Times New Roman" pitchFamily="18" charset="0"/>
              </a:rPr>
              <a:t>                                         T. </a:t>
            </a:r>
            <a:r>
              <a:rPr lang="en-US" sz="2000" i="1" dirty="0" err="1" smtClean="0">
                <a:latin typeface="Times New Roman" pitchFamily="18" charset="0"/>
                <a:cs typeface="Times New Roman" pitchFamily="18" charset="0"/>
              </a:rPr>
              <a:t>tenax</a:t>
            </a:r>
            <a:r>
              <a:rPr lang="en-US" sz="2000" i="1" dirty="0" smtClean="0">
                <a:solidFill>
                  <a:srgbClr val="FF00FF"/>
                </a:solidFill>
                <a:latin typeface="Times New Roman" pitchFamily="18" charset="0"/>
                <a:cs typeface="Times New Roman" pitchFamily="18" charset="0"/>
              </a:rPr>
              <a:t/>
            </a:r>
            <a:br>
              <a:rPr lang="en-US" sz="2000" i="1" dirty="0" smtClean="0">
                <a:solidFill>
                  <a:srgbClr val="FF00FF"/>
                </a:solidFill>
                <a:latin typeface="Times New Roman" pitchFamily="18" charset="0"/>
                <a:cs typeface="Times New Roman" pitchFamily="18" charset="0"/>
              </a:rPr>
            </a:br>
            <a:r>
              <a:rPr lang="en-US" sz="2000" i="1" dirty="0" smtClean="0">
                <a:latin typeface="Times New Roman" pitchFamily="18" charset="0"/>
                <a:cs typeface="Times New Roman" pitchFamily="18" charset="0"/>
              </a:rPr>
              <a:t>                                         T. </a:t>
            </a:r>
            <a:r>
              <a:rPr lang="en-US" sz="2000" i="1" dirty="0" err="1" smtClean="0">
                <a:latin typeface="Times New Roman" pitchFamily="18" charset="0"/>
                <a:cs typeface="Times New Roman" pitchFamily="18" charset="0"/>
              </a:rPr>
              <a:t>hominis</a:t>
            </a:r>
            <a:endParaRPr lang="en-US" sz="2000" i="1" dirty="0" smtClean="0">
              <a:latin typeface="Times New Roman" pitchFamily="18" charset="0"/>
              <a:cs typeface="Times New Roman" pitchFamily="18" charset="0"/>
            </a:endParaRPr>
          </a:p>
          <a:p>
            <a:pPr marL="457200" lvl="1" indent="0">
              <a:buNone/>
            </a:pPr>
            <a:r>
              <a:rPr lang="en-US" sz="2100" dirty="0" err="1" smtClean="0">
                <a:latin typeface="Times New Roman" pitchFamily="18" charset="0"/>
                <a:cs typeface="Times New Roman" pitchFamily="18" charset="0"/>
              </a:rPr>
              <a:t>Trichomonads</a:t>
            </a:r>
            <a:r>
              <a:rPr lang="en-US" sz="2100" dirty="0" smtClean="0">
                <a:latin typeface="Times New Roman" pitchFamily="18" charset="0"/>
                <a:cs typeface="Times New Roman" pitchFamily="18" charset="0"/>
              </a:rPr>
              <a:t> </a:t>
            </a:r>
            <a:r>
              <a:rPr lang="en-US" sz="2100" dirty="0">
                <a:latin typeface="Times New Roman" pitchFamily="18" charset="0"/>
                <a:cs typeface="Times New Roman" pitchFamily="18" charset="0"/>
              </a:rPr>
              <a:t>are </a:t>
            </a:r>
            <a:r>
              <a:rPr lang="en-US" sz="2100" dirty="0">
                <a:solidFill>
                  <a:srgbClr val="FF0000"/>
                </a:solidFill>
                <a:latin typeface="Times New Roman" pitchFamily="18" charset="0"/>
                <a:cs typeface="Times New Roman" pitchFamily="18" charset="0"/>
              </a:rPr>
              <a:t>anaerobic</a:t>
            </a:r>
            <a:r>
              <a:rPr lang="en-US" sz="2100" dirty="0">
                <a:latin typeface="Times New Roman" pitchFamily="18" charset="0"/>
                <a:cs typeface="Times New Roman" pitchFamily="18" charset="0"/>
              </a:rPr>
              <a:t> organisms, deriving much of their energy from the incomplete degradation of simple sugars accompanied by the production of lactic acid and acetic acid the presence of oxygen has little effect on this process.</a:t>
            </a:r>
          </a:p>
          <a:p>
            <a:pPr marL="457200" lvl="1" indent="0" algn="l">
              <a:buNone/>
            </a:pPr>
            <a:endParaRPr lang="en-US" sz="2100" dirty="0">
              <a:latin typeface="Times New Roman" pitchFamily="18" charset="0"/>
              <a:cs typeface="Times New Roman"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5290" y="3341978"/>
            <a:ext cx="485775" cy="698789"/>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81001" y="1042026"/>
            <a:ext cx="2590800" cy="1985458"/>
          </a:xfrm>
          <a:prstGeom prst="rect">
            <a:avLst/>
          </a:prstGeom>
        </p:spPr>
      </p:pic>
    </p:spTree>
    <p:custDataLst>
      <p:tags r:id="rId1"/>
    </p:custDataLst>
    <p:extLst>
      <p:ext uri="{BB962C8B-B14F-4D97-AF65-F5344CB8AC3E}">
        <p14:creationId xmlns:p14="http://schemas.microsoft.com/office/powerpoint/2010/main" xmlns="" val="425262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457201"/>
            <a:ext cx="8229600" cy="4525963"/>
          </a:xfrm>
          <a:ln>
            <a:solidFill>
              <a:schemeClr val="bg1"/>
            </a:solidFill>
          </a:ln>
        </p:spPr>
        <p:style>
          <a:lnRef idx="2">
            <a:schemeClr val="accent4"/>
          </a:lnRef>
          <a:fillRef idx="1">
            <a:schemeClr val="lt1"/>
          </a:fillRef>
          <a:effectRef idx="0">
            <a:schemeClr val="accent4"/>
          </a:effectRef>
          <a:fontRef idx="minor">
            <a:schemeClr val="dk1"/>
          </a:fontRef>
        </p:style>
        <p:txBody>
          <a:bodyPr>
            <a:normAutofit lnSpcReduction="10000"/>
          </a:bodyPr>
          <a:lstStyle/>
          <a:p>
            <a:pPr marL="0" indent="0">
              <a:buNone/>
            </a:pPr>
            <a:endParaRPr lang="en-US" sz="2000" dirty="0" smtClean="0">
              <a:latin typeface="Times New Roman" pitchFamily="18" charset="0"/>
              <a:cs typeface="Times New Roman" pitchFamily="18" charset="0"/>
            </a:endParaRPr>
          </a:p>
          <a:p>
            <a:pPr marL="0" indent="0">
              <a:buNone/>
            </a:pPr>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vaginalis</a:t>
            </a:r>
            <a:r>
              <a:rPr lang="en-US" sz="2000" dirty="0">
                <a:latin typeface="Times New Roman" pitchFamily="18" charset="0"/>
                <a:cs typeface="Times New Roman" pitchFamily="18" charset="0"/>
              </a:rPr>
              <a:t> lacks mitochondria and other necessary enzymes and cytochromes to conduct oxidative phosphorylation. However, it has been suggested that the </a:t>
            </a:r>
            <a:r>
              <a:rPr lang="en-US" sz="2000" dirty="0" err="1">
                <a:latin typeface="Times New Roman" pitchFamily="18" charset="0"/>
                <a:cs typeface="Times New Roman" pitchFamily="18" charset="0"/>
              </a:rPr>
              <a:t>hydrogenosome</a:t>
            </a:r>
            <a:r>
              <a:rPr lang="en-US" sz="2000" dirty="0">
                <a:latin typeface="Times New Roman" pitchFamily="18" charset="0"/>
                <a:cs typeface="Times New Roman" pitchFamily="18" charset="0"/>
              </a:rPr>
              <a:t> may be a modified </a:t>
            </a:r>
            <a:r>
              <a:rPr lang="en-US" sz="2000" dirty="0" smtClean="0">
                <a:latin typeface="Times New Roman" pitchFamily="18" charset="0"/>
                <a:cs typeface="Times New Roman" pitchFamily="18" charset="0"/>
              </a:rPr>
              <a:t>mitochondrion</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sicne</a:t>
            </a:r>
            <a:r>
              <a:rPr lang="en-US" sz="2000" dirty="0">
                <a:latin typeface="Times New Roman" pitchFamily="18" charset="0"/>
                <a:cs typeface="Times New Roman" pitchFamily="18" charset="0"/>
              </a:rPr>
              <a:t> it shows morphological and functional similarities to mitochondria, such as a double membrane and regulation of cell calcium</a:t>
            </a:r>
            <a:r>
              <a:rPr lang="en-US" sz="2000" dirty="0" smtClean="0">
                <a:latin typeface="Times New Roman" pitchFamily="18" charset="0"/>
                <a:cs typeface="Times New Roman" pitchFamily="18" charset="0"/>
              </a:rPr>
              <a:t>.</a:t>
            </a:r>
          </a:p>
          <a:p>
            <a:pPr marL="0" indent="0">
              <a:buNone/>
            </a:pPr>
            <a:endParaRPr lang="en-US" sz="2000" dirty="0">
              <a:latin typeface="Times New Roman" pitchFamily="18" charset="0"/>
              <a:cs typeface="Times New Roman" pitchFamily="18" charset="0"/>
            </a:endParaRPr>
          </a:p>
          <a:p>
            <a:pPr marL="0" indent="0">
              <a:buNone/>
            </a:pPr>
            <a:endParaRPr lang="en-US" sz="2000" dirty="0" smtClean="0">
              <a:latin typeface="Times New Roman" pitchFamily="18" charset="0"/>
              <a:cs typeface="Times New Roman" pitchFamily="18" charset="0"/>
            </a:endParaRPr>
          </a:p>
          <a:p>
            <a:pPr marL="0" indent="0">
              <a:buNone/>
            </a:pPr>
            <a:r>
              <a:rPr lang="en-US" sz="2000" dirty="0">
                <a:latin typeface="Times New Roman" pitchFamily="18" charset="0"/>
                <a:cs typeface="Times New Roman" pitchFamily="18" charset="0"/>
              </a:rPr>
              <a:t>The organism is able to maintain energy requirements (ATP) by the use of a small amount of enzymes to provide energy via glycolysis of glucose </a:t>
            </a: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glycerol and succinate in the cytoplasm, followed by further conversion of pyruvate and malate to hydrogen and acetate in an </a:t>
            </a:r>
            <a:r>
              <a:rPr lang="en-US" sz="2000" dirty="0" smtClean="0">
                <a:latin typeface="Times New Roman" pitchFamily="18" charset="0"/>
                <a:cs typeface="Times New Roman" pitchFamily="18" charset="0"/>
              </a:rPr>
              <a:t>organelle </a:t>
            </a:r>
            <a:r>
              <a:rPr lang="en-US" sz="2000" dirty="0">
                <a:latin typeface="Times New Roman" pitchFamily="18" charset="0"/>
                <a:cs typeface="Times New Roman" pitchFamily="18" charset="0"/>
              </a:rPr>
              <a:t>called the </a:t>
            </a:r>
            <a:r>
              <a:rPr lang="en-US" sz="2000" dirty="0" err="1">
                <a:latin typeface="Times New Roman" pitchFamily="18" charset="0"/>
                <a:cs typeface="Times New Roman" pitchFamily="18" charset="0"/>
              </a:rPr>
              <a:t>hydrogenosome</a:t>
            </a:r>
            <a:r>
              <a:rPr lang="en-US" sz="2000" dirty="0">
                <a:latin typeface="Times New Roman" pitchFamily="18" charset="0"/>
                <a:cs typeface="Times New Roman" pitchFamily="18" charset="0"/>
              </a:rPr>
              <a:t>.</a:t>
            </a:r>
          </a:p>
          <a:p>
            <a:endParaRPr lang="en-US" sz="20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4</a:t>
            </a:fld>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4130" y="990600"/>
            <a:ext cx="327443" cy="471028"/>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8503" y="3048000"/>
            <a:ext cx="327443" cy="47102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5472752" y="4648200"/>
            <a:ext cx="2133600" cy="1955800"/>
          </a:xfrm>
          <a:prstGeom prst="rect">
            <a:avLst/>
          </a:prstGeom>
          <a:ln>
            <a:noFill/>
          </a:ln>
          <a:effectLst>
            <a:softEdge rad="112500"/>
          </a:effectLst>
        </p:spPr>
      </p:pic>
    </p:spTree>
    <p:custDataLst>
      <p:tags r:id="rId1"/>
    </p:custDataLst>
    <p:extLst>
      <p:ext uri="{BB962C8B-B14F-4D97-AF65-F5344CB8AC3E}">
        <p14:creationId xmlns:p14="http://schemas.microsoft.com/office/powerpoint/2010/main" xmlns="" val="3372530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4769" y="631500"/>
            <a:ext cx="8229600" cy="4525963"/>
          </a:xfrm>
          <a:ln>
            <a:solidFill>
              <a:schemeClr val="bg1"/>
            </a:solidFill>
          </a:ln>
        </p:spPr>
        <p:style>
          <a:lnRef idx="2">
            <a:schemeClr val="accent4"/>
          </a:lnRef>
          <a:fillRef idx="1">
            <a:schemeClr val="lt1"/>
          </a:fillRef>
          <a:effectRef idx="0">
            <a:schemeClr val="accent4"/>
          </a:effectRef>
          <a:fontRef idx="minor">
            <a:schemeClr val="dk1"/>
          </a:fontRef>
        </p:style>
        <p:txBody>
          <a:bodyPr>
            <a:normAutofit/>
          </a:bodyPr>
          <a:lstStyle/>
          <a:p>
            <a:pPr marL="0" indent="0">
              <a:buNone/>
            </a:pPr>
            <a:r>
              <a:rPr lang="en-US" sz="2000" dirty="0">
                <a:latin typeface="Times New Roman" pitchFamily="18" charset="0"/>
                <a:cs typeface="Times New Roman" pitchFamily="18" charset="0"/>
              </a:rPr>
              <a:t>T. </a:t>
            </a:r>
            <a:r>
              <a:rPr lang="en-US" sz="2000" dirty="0" err="1">
                <a:latin typeface="Times New Roman" pitchFamily="18" charset="0"/>
                <a:cs typeface="Times New Roman" pitchFamily="18" charset="0"/>
              </a:rPr>
              <a:t>vaginalis</a:t>
            </a:r>
            <a:r>
              <a:rPr lang="en-US" sz="2000" dirty="0">
                <a:latin typeface="Times New Roman" pitchFamily="18" charset="0"/>
                <a:cs typeface="Times New Roman" pitchFamily="18" charset="0"/>
              </a:rPr>
              <a:t> obtains nutrients by transport through the cell membrane and by phagocytosis</a:t>
            </a:r>
            <a:r>
              <a:rPr lang="en-US" sz="2000" dirty="0" smtClean="0">
                <a:latin typeface="Times New Roman" pitchFamily="18" charset="0"/>
                <a:cs typeface="Times New Roman" pitchFamily="18" charset="0"/>
              </a:rPr>
              <a:t>.</a:t>
            </a:r>
          </a:p>
          <a:p>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T</a:t>
            </a:r>
            <a:r>
              <a:rPr lang="en-US" sz="2000" dirty="0">
                <a:latin typeface="Times New Roman" pitchFamily="18" charset="0"/>
                <a:cs typeface="Times New Roman" pitchFamily="18" charset="0"/>
              </a:rPr>
              <a:t>. </a:t>
            </a:r>
            <a:r>
              <a:rPr lang="en-US" sz="2000" dirty="0" err="1">
                <a:latin typeface="Times New Roman" pitchFamily="18" charset="0"/>
                <a:cs typeface="Times New Roman" pitchFamily="18" charset="0"/>
              </a:rPr>
              <a:t>vaginalis</a:t>
            </a:r>
            <a:r>
              <a:rPr lang="en-US" sz="2000" dirty="0">
                <a:latin typeface="Times New Roman" pitchFamily="18" charset="0"/>
                <a:cs typeface="Times New Roman" pitchFamily="18" charset="0"/>
              </a:rPr>
              <a:t> has many enzymes that catalyze many chemical reactions making the organism relevant to the study of protein function</a:t>
            </a:r>
            <a:r>
              <a:rPr lang="en-US" sz="2000" dirty="0" smtClean="0">
                <a:latin typeface="Times New Roman" pitchFamily="18" charset="0"/>
                <a:cs typeface="Times New Roman" pitchFamily="18" charset="0"/>
              </a:rPr>
              <a:t>.</a:t>
            </a:r>
          </a:p>
          <a:p>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Glucose </a:t>
            </a:r>
            <a:r>
              <a:rPr lang="en-US" sz="2000" dirty="0">
                <a:latin typeface="Times New Roman" pitchFamily="18" charset="0"/>
                <a:cs typeface="Times New Roman" pitchFamily="18" charset="0"/>
              </a:rPr>
              <a:t>and maltose are the most effective growth stimuli in vitro</a:t>
            </a:r>
            <a:r>
              <a:rPr lang="en-US" sz="2000" dirty="0" smtClean="0">
                <a:latin typeface="Times New Roman" pitchFamily="18" charset="0"/>
                <a:cs typeface="Times New Roman" pitchFamily="18" charset="0"/>
              </a:rPr>
              <a:t>.</a:t>
            </a:r>
          </a:p>
          <a:p>
            <a:endParaRPr lang="en-US" sz="2000" dirty="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In </a:t>
            </a:r>
            <a:r>
              <a:rPr lang="en-US" sz="2000" dirty="0">
                <a:latin typeface="Times New Roman" pitchFamily="18" charset="0"/>
                <a:cs typeface="Times New Roman" pitchFamily="18" charset="0"/>
              </a:rPr>
              <a:t>culture, T. </a:t>
            </a:r>
            <a:r>
              <a:rPr lang="en-US" sz="2000" dirty="0" err="1">
                <a:latin typeface="Times New Roman" pitchFamily="18" charset="0"/>
                <a:cs typeface="Times New Roman" pitchFamily="18" charset="0"/>
              </a:rPr>
              <a:t>viginalis</a:t>
            </a:r>
            <a:r>
              <a:rPr lang="en-US" sz="2000" dirty="0">
                <a:latin typeface="Times New Roman" pitchFamily="18" charset="0"/>
                <a:cs typeface="Times New Roman" pitchFamily="18" charset="0"/>
              </a:rPr>
              <a:t> feeds on bacteria and, occasionally, erythrocytes. The predilection for bacteria suggests a mechanism for the breakdown of the normal pH of the infected vagina, since the lactic acid bacilli act to maintain normal pH levels.</a:t>
            </a:r>
          </a:p>
          <a:p>
            <a:pPr marL="0" indent="0">
              <a:buNone/>
            </a:pPr>
            <a:endParaRPr lang="en-US" sz="2000" dirty="0">
              <a:latin typeface="Times New Roman" pitchFamily="18" charset="0"/>
              <a:cs typeface="Times New Roman" pitchFamily="18" charset="0"/>
            </a:endParaRPr>
          </a:p>
          <a:p>
            <a:endParaRPr lang="en-US" sz="20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5</a:t>
            </a:fld>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52390" y="631499"/>
            <a:ext cx="263149" cy="37854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18699" y="1615936"/>
            <a:ext cx="263149" cy="378540"/>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13037" y="2743200"/>
            <a:ext cx="274472" cy="394828"/>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214130" y="3413197"/>
            <a:ext cx="295859" cy="425594"/>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5562600" y="4495800"/>
            <a:ext cx="2057400" cy="1912572"/>
          </a:xfrm>
          <a:prstGeom prst="rect">
            <a:avLst/>
          </a:prstGeom>
          <a:ln>
            <a:noFill/>
          </a:ln>
          <a:effectLst>
            <a:softEdge rad="112500"/>
          </a:effectLst>
        </p:spPr>
      </p:pic>
    </p:spTree>
    <p:custDataLst>
      <p:tags r:id="rId1"/>
    </p:custDataLst>
    <p:extLst>
      <p:ext uri="{BB962C8B-B14F-4D97-AF65-F5344CB8AC3E}">
        <p14:creationId xmlns:p14="http://schemas.microsoft.com/office/powerpoint/2010/main" xmlns="" val="26263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solidFill>
                  <a:srgbClr val="FF00FF"/>
                </a:solidFill>
                <a:latin typeface="Times New Roman" pitchFamily="18" charset="0"/>
                <a:cs typeface="Times New Roman" pitchFamily="18" charset="0"/>
              </a:rPr>
              <a:t/>
            </a:r>
            <a:br>
              <a:rPr lang="en-US" sz="2400" dirty="0">
                <a:solidFill>
                  <a:srgbClr val="FF00FF"/>
                </a:solidFill>
                <a:latin typeface="Times New Roman" pitchFamily="18" charset="0"/>
                <a:cs typeface="Times New Roman" pitchFamily="18" charset="0"/>
              </a:rPr>
            </a:br>
            <a:endParaRPr lang="en-US" sz="2400" dirty="0">
              <a:solidFill>
                <a:srgbClr val="FF00FF"/>
              </a:solidFill>
              <a:latin typeface="Times New Roman" pitchFamily="18" charset="0"/>
              <a:cs typeface="Times New Roman" pitchFamily="18" charset="0"/>
            </a:endParaRPr>
          </a:p>
        </p:txBody>
      </p:sp>
      <p:sp>
        <p:nvSpPr>
          <p:cNvPr id="3" name="Content Placeholder 2"/>
          <p:cNvSpPr>
            <a:spLocks noGrp="1"/>
          </p:cNvSpPr>
          <p:nvPr>
            <p:ph idx="1"/>
          </p:nvPr>
        </p:nvSpPr>
        <p:spPr>
          <a:xfrm>
            <a:off x="533400" y="1066801"/>
            <a:ext cx="8229600" cy="4525963"/>
          </a:xfrm>
          <a:ln>
            <a:solidFill>
              <a:schemeClr val="bg1"/>
            </a:solidFill>
          </a:ln>
        </p:spPr>
        <p:style>
          <a:lnRef idx="2">
            <a:schemeClr val="accent4"/>
          </a:lnRef>
          <a:fillRef idx="1">
            <a:schemeClr val="lt1"/>
          </a:fillRef>
          <a:effectRef idx="0">
            <a:schemeClr val="accent4"/>
          </a:effectRef>
          <a:fontRef idx="minor">
            <a:schemeClr val="dk1"/>
          </a:fontRef>
        </p:style>
        <p:txBody>
          <a:bodyPr>
            <a:noAutofit/>
          </a:bodyPr>
          <a:lstStyle/>
          <a:p>
            <a:r>
              <a:rPr lang="en-US" sz="2200" dirty="0" smtClean="0">
                <a:latin typeface="Times New Roman" pitchFamily="18" charset="0"/>
                <a:cs typeface="Times New Roman" pitchFamily="18" charset="0"/>
              </a:rPr>
              <a:t>One </a:t>
            </a:r>
            <a:r>
              <a:rPr lang="en-US" sz="2200" dirty="0">
                <a:latin typeface="Times New Roman" pitchFamily="18" charset="0"/>
                <a:cs typeface="Times New Roman" pitchFamily="18" charset="0"/>
              </a:rPr>
              <a:t>of the hallmark features </a:t>
            </a:r>
            <a:r>
              <a:rPr lang="en-US" sz="2200" dirty="0" err="1">
                <a:latin typeface="Times New Roman" pitchFamily="18" charset="0"/>
                <a:cs typeface="Times New Roman" pitchFamily="18" charset="0"/>
              </a:rPr>
              <a:t>Trichomonas</a:t>
            </a:r>
            <a:r>
              <a:rPr lang="en-US" sz="2200" dirty="0">
                <a:latin typeface="Times New Roman" pitchFamily="18" charset="0"/>
                <a:cs typeface="Times New Roman" pitchFamily="18" charset="0"/>
              </a:rPr>
              <a:t> </a:t>
            </a:r>
            <a:r>
              <a:rPr lang="en-US" sz="2200" dirty="0" err="1">
                <a:latin typeface="Times New Roman" pitchFamily="18" charset="0"/>
                <a:cs typeface="Times New Roman" pitchFamily="18" charset="0"/>
              </a:rPr>
              <a:t>vaginalis</a:t>
            </a:r>
            <a:r>
              <a:rPr lang="en-US" sz="2200" dirty="0">
                <a:latin typeface="Times New Roman" pitchFamily="18" charset="0"/>
                <a:cs typeface="Times New Roman" pitchFamily="18" charset="0"/>
              </a:rPr>
              <a:t> are the adherence factors that allow </a:t>
            </a:r>
            <a:r>
              <a:rPr lang="en-US" sz="2200" dirty="0" err="1">
                <a:latin typeface="Times New Roman" pitchFamily="18" charset="0"/>
                <a:cs typeface="Times New Roman" pitchFamily="18" charset="0"/>
              </a:rPr>
              <a:t>cervico</a:t>
            </a:r>
            <a:r>
              <a:rPr lang="en-US" sz="2200" dirty="0">
                <a:latin typeface="Times New Roman" pitchFamily="18" charset="0"/>
                <a:cs typeface="Times New Roman" pitchFamily="18" charset="0"/>
              </a:rPr>
              <a:t>-vaginal epithelium colonization in women.</a:t>
            </a:r>
          </a:p>
          <a:p>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adherence that this organism illustrates is specific to vaginal epithelial cells (VECs) being pH, time and temperature dependent</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a:p>
            <a:r>
              <a:rPr lang="en-US" sz="2200" dirty="0" smtClean="0">
                <a:latin typeface="Times New Roman" pitchFamily="18" charset="0"/>
                <a:cs typeface="Times New Roman" pitchFamily="18" charset="0"/>
              </a:rPr>
              <a:t>A </a:t>
            </a:r>
            <a:r>
              <a:rPr lang="en-US" sz="2200" dirty="0">
                <a:latin typeface="Times New Roman" pitchFamily="18" charset="0"/>
                <a:cs typeface="Times New Roman" pitchFamily="18" charset="0"/>
              </a:rPr>
              <a:t>variety of virulence factors mediate this process, some of which are the microtubules, </a:t>
            </a:r>
            <a:r>
              <a:rPr lang="en-US" sz="2200" dirty="0" smtClean="0">
                <a:latin typeface="Times New Roman" pitchFamily="18" charset="0"/>
                <a:cs typeface="Times New Roman" pitchFamily="18" charset="0"/>
              </a:rPr>
              <a:t>microfilaments</a:t>
            </a:r>
            <a:r>
              <a:rPr lang="en-US" sz="2200" dirty="0">
                <a:latin typeface="Times New Roman" pitchFamily="18" charset="0"/>
                <a:cs typeface="Times New Roman" pitchFamily="18" charset="0"/>
              </a:rPr>
              <a:t>, </a:t>
            </a:r>
            <a:r>
              <a:rPr lang="en-US" sz="2200" dirty="0">
                <a:solidFill>
                  <a:srgbClr val="F41E7F"/>
                </a:solidFill>
                <a:latin typeface="Times New Roman" pitchFamily="18" charset="0"/>
                <a:cs typeface="Times New Roman" pitchFamily="18" charset="0"/>
              </a:rPr>
              <a:t>adhesions (4)</a:t>
            </a:r>
            <a:r>
              <a:rPr lang="en-US" sz="2200" dirty="0">
                <a:latin typeface="Times New Roman" pitchFamily="18" charset="0"/>
                <a:cs typeface="Times New Roman" pitchFamily="18" charset="0"/>
              </a:rPr>
              <a:t>, and </a:t>
            </a:r>
            <a:r>
              <a:rPr lang="en-US" sz="2200" dirty="0" err="1">
                <a:latin typeface="Times New Roman" pitchFamily="18" charset="0"/>
                <a:cs typeface="Times New Roman" pitchFamily="18" charset="0"/>
              </a:rPr>
              <a:t>cytseine</a:t>
            </a:r>
            <a:r>
              <a:rPr lang="en-US" sz="2200" dirty="0">
                <a:latin typeface="Times New Roman" pitchFamily="18" charset="0"/>
                <a:cs typeface="Times New Roman" pitchFamily="18" charset="0"/>
              </a:rPr>
              <a:t> proteinases. </a:t>
            </a:r>
            <a:endParaRPr lang="en-US" sz="2200" dirty="0" smtClean="0">
              <a:latin typeface="Times New Roman" pitchFamily="18" charset="0"/>
              <a:cs typeface="Times New Roman" pitchFamily="18" charset="0"/>
            </a:endParaRPr>
          </a:p>
          <a:p>
            <a:r>
              <a:rPr lang="en-US" sz="2200" u="sng" dirty="0" smtClean="0">
                <a:solidFill>
                  <a:srgbClr val="F41E7F"/>
                </a:solidFill>
                <a:latin typeface="Times New Roman" pitchFamily="18" charset="0"/>
                <a:cs typeface="Times New Roman" pitchFamily="18" charset="0"/>
              </a:rPr>
              <a:t>The </a:t>
            </a:r>
            <a:r>
              <a:rPr lang="en-US" sz="2200" u="sng" dirty="0">
                <a:solidFill>
                  <a:srgbClr val="F41E7F"/>
                </a:solidFill>
                <a:latin typeface="Times New Roman" pitchFamily="18" charset="0"/>
                <a:cs typeface="Times New Roman" pitchFamily="18" charset="0"/>
              </a:rPr>
              <a:t>adhesions are four </a:t>
            </a:r>
            <a:r>
              <a:rPr lang="en-US" sz="2200" u="sng" dirty="0" err="1">
                <a:solidFill>
                  <a:srgbClr val="F41E7F"/>
                </a:solidFill>
                <a:latin typeface="Times New Roman" pitchFamily="18" charset="0"/>
                <a:cs typeface="Times New Roman" pitchFamily="18" charset="0"/>
              </a:rPr>
              <a:t>Trichomonad</a:t>
            </a:r>
            <a:r>
              <a:rPr lang="en-US" sz="2200" u="sng" dirty="0">
                <a:solidFill>
                  <a:srgbClr val="F41E7F"/>
                </a:solidFill>
                <a:latin typeface="Times New Roman" pitchFamily="18" charset="0"/>
                <a:cs typeface="Times New Roman" pitchFamily="18" charset="0"/>
              </a:rPr>
              <a:t> proteins </a:t>
            </a:r>
            <a:r>
              <a:rPr lang="en-US" sz="2200" u="sng" dirty="0" smtClean="0">
                <a:solidFill>
                  <a:srgbClr val="F41E7F"/>
                </a:solidFill>
                <a:latin typeface="Times New Roman" pitchFamily="18" charset="0"/>
                <a:cs typeface="Times New Roman" pitchFamily="18" charset="0"/>
              </a:rPr>
              <a:t>called :</a:t>
            </a:r>
          </a:p>
          <a:p>
            <a:pPr marL="0" indent="0">
              <a:buNone/>
            </a:pPr>
            <a:r>
              <a:rPr lang="en-US" sz="2200" dirty="0" smtClean="0">
                <a:solidFill>
                  <a:srgbClr val="00B050"/>
                </a:solidFill>
                <a:latin typeface="Times New Roman" pitchFamily="18" charset="0"/>
                <a:cs typeface="Times New Roman" pitchFamily="18" charset="0"/>
              </a:rPr>
              <a:t>AP65</a:t>
            </a:r>
            <a:r>
              <a:rPr lang="en-US" sz="2200" dirty="0">
                <a:latin typeface="Times New Roman" pitchFamily="18" charset="0"/>
                <a:cs typeface="Times New Roman" pitchFamily="18" charset="0"/>
              </a:rPr>
              <a:t>, </a:t>
            </a:r>
            <a:r>
              <a:rPr lang="en-US" sz="2200" dirty="0">
                <a:solidFill>
                  <a:srgbClr val="00B050"/>
                </a:solidFill>
                <a:latin typeface="Times New Roman" pitchFamily="18" charset="0"/>
                <a:cs typeface="Times New Roman" pitchFamily="18" charset="0"/>
              </a:rPr>
              <a:t>aP51</a:t>
            </a:r>
            <a:r>
              <a:rPr lang="en-US" sz="2200" dirty="0">
                <a:latin typeface="Times New Roman" pitchFamily="18" charset="0"/>
                <a:cs typeface="Times New Roman" pitchFamily="18" charset="0"/>
              </a:rPr>
              <a:t>, </a:t>
            </a:r>
            <a:r>
              <a:rPr lang="en-US" sz="2200" dirty="0">
                <a:solidFill>
                  <a:srgbClr val="00B050"/>
                </a:solidFill>
                <a:latin typeface="Times New Roman" pitchFamily="18" charset="0"/>
                <a:cs typeface="Times New Roman" pitchFamily="18" charset="0"/>
              </a:rPr>
              <a:t>AP33</a:t>
            </a:r>
            <a:r>
              <a:rPr lang="en-US" sz="2200" dirty="0">
                <a:latin typeface="Times New Roman" pitchFamily="18" charset="0"/>
                <a:cs typeface="Times New Roman" pitchFamily="18" charset="0"/>
              </a:rPr>
              <a:t> and </a:t>
            </a:r>
            <a:r>
              <a:rPr lang="en-US" sz="2200" dirty="0">
                <a:solidFill>
                  <a:srgbClr val="00B050"/>
                </a:solidFill>
                <a:latin typeface="Times New Roman" pitchFamily="18" charset="0"/>
                <a:cs typeface="Times New Roman" pitchFamily="18" charset="0"/>
              </a:rPr>
              <a:t>AP23</a:t>
            </a:r>
            <a:r>
              <a:rPr lang="en-US" sz="2200" dirty="0">
                <a:latin typeface="Times New Roman" pitchFamily="18" charset="0"/>
                <a:cs typeface="Times New Roman" pitchFamily="18" charset="0"/>
              </a:rPr>
              <a:t> that mediate the interaction of the parasite to the receptor molecules on VECs. Cysteine proteinases may be another virulence factor because not only do these 30 </a:t>
            </a:r>
            <a:r>
              <a:rPr lang="en-US" sz="2200" dirty="0" err="1">
                <a:latin typeface="Times New Roman" pitchFamily="18" charset="0"/>
                <a:cs typeface="Times New Roman" pitchFamily="18" charset="0"/>
              </a:rPr>
              <a:t>kDa</a:t>
            </a:r>
            <a:r>
              <a:rPr lang="en-US" sz="2200" dirty="0">
                <a:latin typeface="Times New Roman" pitchFamily="18" charset="0"/>
                <a:cs typeface="Times New Roman" pitchFamily="18" charset="0"/>
              </a:rPr>
              <a:t> proteins bind to host cell surfaces but also may degrade extracellular matrix proteins like hemoglobin, </a:t>
            </a:r>
            <a:r>
              <a:rPr lang="en-US" sz="2200" dirty="0" err="1">
                <a:latin typeface="Times New Roman" pitchFamily="18" charset="0"/>
                <a:cs typeface="Times New Roman" pitchFamily="18" charset="0"/>
              </a:rPr>
              <a:t>fibronectin</a:t>
            </a:r>
            <a:r>
              <a:rPr lang="en-US" sz="2200" dirty="0">
                <a:latin typeface="Times New Roman" pitchFamily="18" charset="0"/>
                <a:cs typeface="Times New Roman" pitchFamily="18" charset="0"/>
              </a:rPr>
              <a:t> or collagen IV.</a:t>
            </a:r>
          </a:p>
          <a:p>
            <a:endParaRPr lang="en-US" sz="22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z="2000" smtClean="0">
                <a:latin typeface="Times New Roman" pitchFamily="18" charset="0"/>
                <a:cs typeface="Times New Roman" pitchFamily="18" charset="0"/>
              </a:rPr>
              <a:pPr/>
              <a:t>6</a:t>
            </a:fld>
            <a:endParaRPr lang="en-US" sz="2000" dirty="0">
              <a:latin typeface="Times New Roman" pitchFamily="18" charset="0"/>
              <a:cs typeface="Times New Roman" pitchFamily="18" charset="0"/>
            </a:endParaRPr>
          </a:p>
        </p:txBody>
      </p:sp>
      <p:sp>
        <p:nvSpPr>
          <p:cNvPr id="5" name="Rectangle 4"/>
          <p:cNvSpPr/>
          <p:nvPr/>
        </p:nvSpPr>
        <p:spPr>
          <a:xfrm>
            <a:off x="3347645" y="383232"/>
            <a:ext cx="2153154" cy="461665"/>
          </a:xfrm>
          <a:prstGeom prst="rect">
            <a:avLst/>
          </a:prstGeom>
          <a:noFill/>
        </p:spPr>
        <p:txBody>
          <a:bodyPr wrap="none" lIns="91440" tIns="45720" rIns="91440" bIns="45720">
            <a:spAutoFit/>
          </a:bodyPr>
          <a:lstStyle/>
          <a:p>
            <a:pPr algn="ctr"/>
            <a:r>
              <a:rPr lang="en-US"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cs typeface="Times New Roman" pitchFamily="18" charset="0"/>
              </a:rPr>
              <a:t>Adherence</a:t>
            </a:r>
            <a:endParaRPr lang="en-US"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ustDataLst>
      <p:tags r:id="rId1"/>
    </p:custDataLst>
    <p:extLst>
      <p:ext uri="{BB962C8B-B14F-4D97-AF65-F5344CB8AC3E}">
        <p14:creationId xmlns:p14="http://schemas.microsoft.com/office/powerpoint/2010/main" xmlns="" val="5553844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52400" y="152400"/>
            <a:ext cx="7772400" cy="457200"/>
          </a:xfrm>
        </p:spPr>
        <p:txBody>
          <a:bodyPr>
            <a:normAutofit/>
          </a:bodyPr>
          <a:lstStyle/>
          <a:p>
            <a:r>
              <a:rPr lang="en-US" sz="2400" b="1" dirty="0" smtClean="0">
                <a:solidFill>
                  <a:srgbClr val="7030A0"/>
                </a:solidFill>
                <a:latin typeface="Times New Roman" pitchFamily="18" charset="0"/>
                <a:cs typeface="Times New Roman" pitchFamily="18" charset="0"/>
              </a:rPr>
              <a:t>2-Physiology of </a:t>
            </a:r>
            <a:r>
              <a:rPr lang="en-US" sz="2400" b="1" i="1" dirty="0" smtClean="0">
                <a:solidFill>
                  <a:srgbClr val="7030A0"/>
                </a:solidFill>
                <a:latin typeface="Times New Roman" pitchFamily="18" charset="0"/>
                <a:cs typeface="Times New Roman" pitchFamily="18" charset="0"/>
              </a:rPr>
              <a:t>Giardia </a:t>
            </a:r>
            <a:r>
              <a:rPr lang="en-US" sz="2400" b="1" i="1" dirty="0" err="1">
                <a:solidFill>
                  <a:srgbClr val="7030A0"/>
                </a:solidFill>
                <a:latin typeface="Times New Roman" pitchFamily="18" charset="0"/>
                <a:cs typeface="Times New Roman" pitchFamily="18" charset="0"/>
              </a:rPr>
              <a:t>lamblia</a:t>
            </a:r>
            <a:endParaRPr lang="en-US" sz="2400" b="1" i="1" dirty="0">
              <a:solidFill>
                <a:srgbClr val="7030A0"/>
              </a:solidFill>
              <a:latin typeface="Times New Roman" pitchFamily="18" charset="0"/>
              <a:cs typeface="Times New Roman" pitchFamily="18" charset="0"/>
            </a:endParaRPr>
          </a:p>
        </p:txBody>
      </p:sp>
      <p:sp>
        <p:nvSpPr>
          <p:cNvPr id="75779" name="Rectangle 3"/>
          <p:cNvSpPr>
            <a:spLocks noGrp="1" noChangeArrowheads="1"/>
          </p:cNvSpPr>
          <p:nvPr>
            <p:ph type="body" idx="1"/>
          </p:nvPr>
        </p:nvSpPr>
        <p:spPr>
          <a:xfrm>
            <a:off x="381000" y="609600"/>
            <a:ext cx="8229600" cy="4724400"/>
          </a:xfrm>
        </p:spPr>
        <p:txBody>
          <a:bodyPr>
            <a:noAutofit/>
          </a:bodyPr>
          <a:lstStyle/>
          <a:p>
            <a:pPr>
              <a:lnSpc>
                <a:spcPct val="90000"/>
              </a:lnSpc>
            </a:pPr>
            <a:r>
              <a:rPr lang="en-US" sz="2000" dirty="0" smtClean="0">
                <a:latin typeface="Times New Roman" pitchFamily="18" charset="0"/>
                <a:cs typeface="Times New Roman" pitchFamily="18" charset="0"/>
              </a:rPr>
              <a:t>Giardia is a Unique </a:t>
            </a:r>
            <a:r>
              <a:rPr lang="en-US" sz="2000" dirty="0">
                <a:latin typeface="Times New Roman" pitchFamily="18" charset="0"/>
                <a:cs typeface="Times New Roman" pitchFamily="18" charset="0"/>
              </a:rPr>
              <a:t>symmetrical heart shaped cells</a:t>
            </a:r>
          </a:p>
          <a:p>
            <a:pPr>
              <a:lnSpc>
                <a:spcPct val="90000"/>
              </a:lnSpc>
            </a:pPr>
            <a:r>
              <a:rPr lang="en-US" sz="2000" dirty="0">
                <a:latin typeface="Times New Roman" pitchFamily="18" charset="0"/>
                <a:cs typeface="Times New Roman" pitchFamily="18" charset="0"/>
              </a:rPr>
              <a:t>Cysts are small, compact, and multinucleate</a:t>
            </a:r>
          </a:p>
          <a:p>
            <a:pPr>
              <a:lnSpc>
                <a:spcPct val="90000"/>
              </a:lnSpc>
            </a:pPr>
            <a:r>
              <a:rPr lang="en-US" sz="2000" dirty="0">
                <a:latin typeface="Times New Roman" pitchFamily="18" charset="0"/>
                <a:cs typeface="Times New Roman" pitchFamily="18" charset="0"/>
              </a:rPr>
              <a:t>Cysts can survive for 2 months in environment</a:t>
            </a:r>
          </a:p>
          <a:p>
            <a:pPr>
              <a:lnSpc>
                <a:spcPct val="90000"/>
              </a:lnSpc>
            </a:pPr>
            <a:r>
              <a:rPr lang="en-US" sz="2000" dirty="0">
                <a:latin typeface="Times New Roman" pitchFamily="18" charset="0"/>
                <a:cs typeface="Times New Roman" pitchFamily="18" charset="0"/>
              </a:rPr>
              <a:t>Cysts enter duodenum, geminate, &amp; travel to jejunum to feed &amp; multiply</a:t>
            </a:r>
          </a:p>
          <a:p>
            <a:pPr>
              <a:lnSpc>
                <a:spcPct val="90000"/>
              </a:lnSpc>
            </a:pPr>
            <a:r>
              <a:rPr lang="en-US" sz="2000" dirty="0">
                <a:latin typeface="Times New Roman" pitchFamily="18" charset="0"/>
                <a:cs typeface="Times New Roman" pitchFamily="18" charset="0"/>
              </a:rPr>
              <a:t>Spread through </a:t>
            </a:r>
            <a:r>
              <a:rPr lang="en-US" sz="2000" dirty="0" smtClean="0">
                <a:latin typeface="Times New Roman" pitchFamily="18" charset="0"/>
                <a:cs typeface="Times New Roman" pitchFamily="18" charset="0"/>
              </a:rPr>
              <a:t>contaminated </a:t>
            </a:r>
            <a:r>
              <a:rPr lang="en-US" sz="2000" dirty="0">
                <a:latin typeface="Times New Roman" pitchFamily="18" charset="0"/>
                <a:cs typeface="Times New Roman" pitchFamily="18" charset="0"/>
              </a:rPr>
              <a:t>water &amp; </a:t>
            </a:r>
            <a:r>
              <a:rPr lang="en-US" sz="2000" dirty="0" smtClean="0">
                <a:latin typeface="Times New Roman" pitchFamily="18" charset="0"/>
                <a:cs typeface="Times New Roman" pitchFamily="18" charset="0"/>
              </a:rPr>
              <a:t>food</a:t>
            </a:r>
          </a:p>
          <a:p>
            <a:pPr>
              <a:lnSpc>
                <a:spcPct val="90000"/>
              </a:lnSpc>
            </a:pPr>
            <a:endParaRPr lang="en-US" sz="2000" dirty="0">
              <a:latin typeface="Times New Roman" pitchFamily="18" charset="0"/>
              <a:cs typeface="Times New Roman" pitchFamily="18" charset="0"/>
            </a:endParaRPr>
          </a:p>
          <a:p>
            <a:pPr marL="0" indent="0">
              <a:lnSpc>
                <a:spcPct val="90000"/>
              </a:lnSpc>
              <a:buNone/>
            </a:pPr>
            <a:endParaRPr lang="en-US" sz="2000" dirty="0">
              <a:latin typeface="Times New Roman" pitchFamily="18" charset="0"/>
              <a:cs typeface="Times New Roman" pitchFamily="18" charset="0"/>
            </a:endParaRPr>
          </a:p>
          <a:p>
            <a:pPr marL="0" indent="0">
              <a:lnSpc>
                <a:spcPct val="90000"/>
              </a:lnSpc>
              <a:buNone/>
            </a:pPr>
            <a:r>
              <a:rPr lang="en-US" sz="2000" dirty="0" smtClean="0">
                <a:latin typeface="Times New Roman" pitchFamily="18" charset="0"/>
                <a:cs typeface="Times New Roman" pitchFamily="18" charset="0"/>
              </a:rPr>
              <a:t>An </a:t>
            </a:r>
            <a:r>
              <a:rPr lang="en-US" sz="2000" dirty="0">
                <a:latin typeface="Times New Roman" pitchFamily="18" charset="0"/>
                <a:cs typeface="Times New Roman" pitchFamily="18" charset="0"/>
              </a:rPr>
              <a:t>in vitro study to determine the method of uptake of macromolecular markers such as ferritin by Giardia indicates rapid transfer of the marker from the host’s intestinal lumen into vacuoles close to the surface of the protozoan, suggesting a means by which Giardia obtains nutrients. Other studies using radiolabeled sugars show that Giardia is capable of incorporating certain </a:t>
            </a:r>
            <a:r>
              <a:rPr lang="en-US" sz="2000" dirty="0" err="1">
                <a:latin typeface="Times New Roman" pitchFamily="18" charset="0"/>
                <a:cs typeface="Times New Roman" pitchFamily="18" charset="0"/>
              </a:rPr>
              <a:t>monosaccharides</a:t>
            </a:r>
            <a:r>
              <a:rPr lang="en-US" sz="2000" dirty="0">
                <a:latin typeface="Times New Roman" pitchFamily="18" charset="0"/>
                <a:cs typeface="Times New Roman" pitchFamily="18" charset="0"/>
              </a:rPr>
              <a:t> into glycogen. </a:t>
            </a:r>
          </a:p>
          <a:p>
            <a:pPr marL="0" indent="0">
              <a:lnSpc>
                <a:spcPct val="90000"/>
              </a:lnSpc>
              <a:buNone/>
            </a:pPr>
            <a:endParaRPr lang="en-US" sz="20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8EA46D0E-BE45-4A08-B6CE-449433236979}" type="slidenum">
              <a:rPr lang="en-US" smtClean="0"/>
              <a:pPr/>
              <a:t>7</a:t>
            </a:fld>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30765" y="2819400"/>
            <a:ext cx="333233" cy="479356"/>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5638800" y="4495800"/>
            <a:ext cx="2819400" cy="2096477"/>
          </a:xfrm>
          <a:prstGeom prst="rect">
            <a:avLst/>
          </a:prstGeom>
        </p:spPr>
      </p:pic>
    </p:spTree>
    <p:custDataLst>
      <p:tags r:id="rId1"/>
    </p:custDataLst>
    <p:extLst>
      <p:ext uri="{BB962C8B-B14F-4D97-AF65-F5344CB8AC3E}">
        <p14:creationId xmlns:p14="http://schemas.microsoft.com/office/powerpoint/2010/main" xmlns="" val="3523669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577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577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577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577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5779">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77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7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6065" y="848785"/>
            <a:ext cx="8594775" cy="2552573"/>
          </a:xfrm>
          <a:ln>
            <a:noFill/>
          </a:ln>
        </p:spPr>
        <p:style>
          <a:lnRef idx="2">
            <a:schemeClr val="accent4"/>
          </a:lnRef>
          <a:fillRef idx="1">
            <a:schemeClr val="lt1"/>
          </a:fillRef>
          <a:effectRef idx="0">
            <a:schemeClr val="accent4"/>
          </a:effectRef>
          <a:fontRef idx="minor">
            <a:schemeClr val="dk1"/>
          </a:fontRef>
        </p:style>
        <p:txBody>
          <a:bodyPr>
            <a:normAutofit/>
          </a:bodyPr>
          <a:lstStyle/>
          <a:p>
            <a:pPr marL="0" indent="0">
              <a:buNone/>
            </a:pPr>
            <a:r>
              <a:rPr lang="en-US" sz="2000" dirty="0" smtClean="0">
                <a:latin typeface="Times New Roman" pitchFamily="18" charset="0"/>
                <a:cs typeface="Times New Roman" pitchFamily="18" charset="0"/>
              </a:rPr>
              <a:t>Giardia </a:t>
            </a:r>
            <a:r>
              <a:rPr lang="en-US" sz="2000" dirty="0">
                <a:latin typeface="Times New Roman" pitchFamily="18" charset="0"/>
                <a:cs typeface="Times New Roman" pitchFamily="18" charset="0"/>
              </a:rPr>
              <a:t>has no </a:t>
            </a:r>
            <a:r>
              <a:rPr lang="en-US" sz="2000" dirty="0" smtClean="0">
                <a:latin typeface="Times New Roman" pitchFamily="18" charset="0"/>
                <a:cs typeface="Times New Roman" pitchFamily="18" charset="0"/>
              </a:rPr>
              <a:t>mitochondria </a:t>
            </a:r>
            <a:r>
              <a:rPr lang="en-US" sz="2000" dirty="0">
                <a:latin typeface="Times New Roman" pitchFamily="18" charset="0"/>
                <a:cs typeface="Times New Roman" pitchFamily="18" charset="0"/>
              </a:rPr>
              <a:t>but can use oxygen when </a:t>
            </a:r>
            <a:r>
              <a:rPr lang="en-US" sz="2000" dirty="0" err="1" smtClean="0">
                <a:latin typeface="Times New Roman" pitchFamily="18" charset="0"/>
                <a:cs typeface="Times New Roman" pitchFamily="18" charset="0"/>
              </a:rPr>
              <a:t>available.There</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is no evidence of either an electron transport system or a Krebs cycle. The organism relies on substrate level phosphorylation as its major means of obtaining ATP. </a:t>
            </a:r>
            <a:endParaRPr lang="en-US" sz="2000" dirty="0" smtClean="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Ethanol</a:t>
            </a:r>
            <a:r>
              <a:rPr lang="en-US" sz="2000" dirty="0">
                <a:latin typeface="Times New Roman" pitchFamily="18" charset="0"/>
                <a:cs typeface="Times New Roman" pitchFamily="18" charset="0"/>
              </a:rPr>
              <a:t>, CO</a:t>
            </a:r>
            <a:r>
              <a:rPr lang="en-US" sz="2000" baseline="-25000" dirty="0">
                <a:latin typeface="Times New Roman" pitchFamily="18" charset="0"/>
                <a:cs typeface="Times New Roman" pitchFamily="18" charset="0"/>
              </a:rPr>
              <a:t>2</a:t>
            </a:r>
            <a:r>
              <a:rPr lang="en-US" sz="2000" dirty="0">
                <a:latin typeface="Times New Roman" pitchFamily="18" charset="0"/>
                <a:cs typeface="Times New Roman" pitchFamily="18" charset="0"/>
              </a:rPr>
              <a:t>, and acetate are principal end products of carbohydrate metabolism in Giardia. </a:t>
            </a:r>
            <a:endParaRPr lang="en-US" sz="2000" dirty="0" smtClean="0">
              <a:latin typeface="Times New Roman" pitchFamily="18" charset="0"/>
              <a:cs typeface="Times New Roman" pitchFamily="18" charset="0"/>
            </a:endParaRPr>
          </a:p>
          <a:p>
            <a:pPr marL="0" indent="0">
              <a:buNone/>
            </a:pPr>
            <a:r>
              <a:rPr lang="en-US" sz="2000" dirty="0" smtClean="0">
                <a:latin typeface="Times New Roman" pitchFamily="18" charset="0"/>
                <a:cs typeface="Times New Roman" pitchFamily="18" charset="0"/>
              </a:rPr>
              <a:t>The </a:t>
            </a:r>
            <a:r>
              <a:rPr lang="en-US" sz="2000" dirty="0">
                <a:latin typeface="Times New Roman" pitchFamily="18" charset="0"/>
                <a:cs typeface="Times New Roman" pitchFamily="18" charset="0"/>
              </a:rPr>
              <a:t>organism excretes mostly acetate in the presence of oxygen and ethanol in the absence of oxygen.</a:t>
            </a:r>
          </a:p>
          <a:p>
            <a:endParaRPr lang="en-US" sz="20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8EA46D0E-BE45-4A08-B6CE-449433236979}" type="slidenum">
              <a:rPr lang="en-US" smtClean="0"/>
              <a:pPr/>
              <a:t>8</a:t>
            </a:fld>
            <a:endParaRPr lang="en-US" dirty="0"/>
          </a:p>
        </p:txBody>
      </p:sp>
      <p:pic>
        <p:nvPicPr>
          <p:cNvPr id="7" name="Picture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8781" y="763286"/>
            <a:ext cx="379829" cy="500522"/>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962400" y="3016322"/>
            <a:ext cx="3172211" cy="2360062"/>
          </a:xfrm>
          <a:prstGeom prst="rect">
            <a:avLst/>
          </a:prstGeom>
          <a:ln>
            <a:noFill/>
          </a:ln>
          <a:effectLst>
            <a:softEdge rad="112500"/>
          </a:effectLst>
        </p:spPr>
      </p:pic>
    </p:spTree>
    <p:custDataLst>
      <p:tags r:id="rId1"/>
    </p:custDataLst>
    <p:extLst>
      <p:ext uri="{BB962C8B-B14F-4D97-AF65-F5344CB8AC3E}">
        <p14:creationId xmlns:p14="http://schemas.microsoft.com/office/powerpoint/2010/main" xmlns="" val="944989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228600"/>
            <a:ext cx="8229600" cy="1143000"/>
          </a:xfrm>
        </p:spPr>
        <p:txBody>
          <a:bodyPr>
            <a:normAutofit/>
          </a:bodyPr>
          <a:lstStyle/>
          <a:p>
            <a:r>
              <a:rPr lang="en-US" sz="2400" b="1" cap="all" dirty="0">
                <a:ln w="0"/>
                <a:solidFill>
                  <a:srgbClr val="FF00FF"/>
                </a:solidFill>
                <a:effectLst>
                  <a:reflection blurRad="12700" stA="50000" endPos="50000" dist="5000" dir="5400000" sy="-100000" rotWithShape="0"/>
                </a:effectLst>
                <a:latin typeface="Times New Roman" pitchFamily="18" charset="0"/>
                <a:cs typeface="Times New Roman" pitchFamily="18" charset="0"/>
              </a:rPr>
              <a:t/>
            </a:r>
            <a:br>
              <a:rPr lang="en-US" sz="2400" b="1" cap="all" dirty="0">
                <a:ln w="0"/>
                <a:solidFill>
                  <a:srgbClr val="FF00FF"/>
                </a:solidFill>
                <a:effectLst>
                  <a:reflection blurRad="12700" stA="50000" endPos="50000" dist="5000" dir="5400000" sy="-100000" rotWithShape="0"/>
                </a:effectLst>
                <a:latin typeface="Times New Roman" pitchFamily="18" charset="0"/>
                <a:cs typeface="Times New Roman" pitchFamily="18" charset="0"/>
              </a:rPr>
            </a:br>
            <a:r>
              <a:rPr lang="en-US" sz="2400" b="1" cap="all" dirty="0">
                <a:ln w="0"/>
                <a:solidFill>
                  <a:srgbClr val="FF0000"/>
                </a:solidFill>
                <a:effectLst>
                  <a:reflection blurRad="12700" stA="50000" endPos="50000" dist="5000" dir="5400000" sy="-100000" rotWithShape="0"/>
                </a:effectLst>
                <a:latin typeface="Times New Roman" pitchFamily="18" charset="0"/>
                <a:cs typeface="Times New Roman" pitchFamily="18" charset="0"/>
              </a:rPr>
              <a:t>     </a:t>
            </a:r>
            <a:r>
              <a:rPr lang="en-US" sz="2400" b="1" cap="all" dirty="0" err="1"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hemoFlagellated</a:t>
            </a:r>
            <a:r>
              <a:rPr lang="en-US" sz="2400" b="1" cap="all" dirty="0" smtClean="0">
                <a:ln w="0"/>
                <a:solidFill>
                  <a:srgbClr val="FF0000"/>
                </a:solidFill>
                <a:effectLst>
                  <a:reflection blurRad="12700" stA="50000" endPos="50000" dist="5000" dir="5400000" sy="-100000" rotWithShape="0"/>
                </a:effectLst>
                <a:latin typeface="Times New Roman" pitchFamily="18" charset="0"/>
                <a:cs typeface="Times New Roman" pitchFamily="18" charset="0"/>
              </a:rPr>
              <a:t> </a:t>
            </a:r>
            <a:r>
              <a:rPr lang="en-US" sz="2400" b="1" cap="all" dirty="0">
                <a:ln w="0"/>
                <a:solidFill>
                  <a:srgbClr val="FF0000"/>
                </a:solidFill>
                <a:effectLst>
                  <a:reflection blurRad="12700" stA="50000" endPos="50000" dist="5000" dir="5400000" sy="-100000" rotWithShape="0"/>
                </a:effectLst>
                <a:latin typeface="Times New Roman" pitchFamily="18" charset="0"/>
                <a:cs typeface="Times New Roman" pitchFamily="18" charset="0"/>
              </a:rPr>
              <a:t>protozoa</a:t>
            </a:r>
            <a:endParaRPr lang="en-US" sz="2400" dirty="0">
              <a:solidFill>
                <a:srgbClr val="FF0000"/>
              </a:solidFill>
              <a:latin typeface="Times New Roman" pitchFamily="18" charset="0"/>
              <a:cs typeface="Times New Roman" pitchFamily="18" charset="0"/>
            </a:endParaRPr>
          </a:p>
        </p:txBody>
      </p:sp>
      <p:sp>
        <p:nvSpPr>
          <p:cNvPr id="77827" name="Rectangle 3"/>
          <p:cNvSpPr>
            <a:spLocks noGrp="1" noChangeArrowheads="1"/>
          </p:cNvSpPr>
          <p:nvPr>
            <p:ph type="body" idx="1"/>
          </p:nvPr>
        </p:nvSpPr>
        <p:spPr>
          <a:xfrm>
            <a:off x="304800" y="990600"/>
            <a:ext cx="8610600" cy="3657600"/>
          </a:xfrm>
        </p:spPr>
        <p:style>
          <a:lnRef idx="2">
            <a:schemeClr val="accent4"/>
          </a:lnRef>
          <a:fillRef idx="1">
            <a:schemeClr val="lt1"/>
          </a:fillRef>
          <a:effectRef idx="0">
            <a:schemeClr val="accent4"/>
          </a:effectRef>
          <a:fontRef idx="minor">
            <a:schemeClr val="dk1"/>
          </a:fontRef>
        </p:style>
        <p:txBody>
          <a:bodyPr>
            <a:normAutofit/>
          </a:bodyPr>
          <a:lstStyle/>
          <a:p>
            <a:pPr>
              <a:lnSpc>
                <a:spcPct val="90000"/>
              </a:lnSpc>
            </a:pPr>
            <a:r>
              <a:rPr lang="en-US" sz="2000" dirty="0">
                <a:latin typeface="Times New Roman" pitchFamily="18" charset="0"/>
                <a:cs typeface="Times New Roman" pitchFamily="18" charset="0"/>
              </a:rPr>
              <a:t>Live in blood &amp; tissues of human host</a:t>
            </a:r>
          </a:p>
          <a:p>
            <a:pPr>
              <a:lnSpc>
                <a:spcPct val="90000"/>
              </a:lnSpc>
            </a:pPr>
            <a:r>
              <a:rPr lang="en-US" sz="2000" dirty="0">
                <a:latin typeface="Times New Roman" pitchFamily="18" charset="0"/>
                <a:cs typeface="Times New Roman" pitchFamily="18" charset="0"/>
              </a:rPr>
              <a:t>Obligate parasites</a:t>
            </a:r>
          </a:p>
          <a:p>
            <a:pPr>
              <a:lnSpc>
                <a:spcPct val="90000"/>
              </a:lnSpc>
            </a:pPr>
            <a:r>
              <a:rPr lang="en-US" sz="2000" dirty="0">
                <a:latin typeface="Times New Roman" pitchFamily="18" charset="0"/>
                <a:cs typeface="Times New Roman" pitchFamily="18" charset="0"/>
              </a:rPr>
              <a:t>Incite life-threatening and debilitating </a:t>
            </a:r>
            <a:r>
              <a:rPr lang="en-US" sz="2000" dirty="0" err="1">
                <a:latin typeface="Times New Roman" pitchFamily="18" charset="0"/>
                <a:cs typeface="Times New Roman" pitchFamily="18" charset="0"/>
              </a:rPr>
              <a:t>zoonoses</a:t>
            </a:r>
            <a:endParaRPr lang="en-US" sz="2000" dirty="0">
              <a:latin typeface="Times New Roman" pitchFamily="18" charset="0"/>
              <a:cs typeface="Times New Roman" pitchFamily="18" charset="0"/>
            </a:endParaRPr>
          </a:p>
          <a:p>
            <a:pPr>
              <a:lnSpc>
                <a:spcPct val="90000"/>
              </a:lnSpc>
            </a:pPr>
            <a:r>
              <a:rPr lang="en-US" sz="2000" dirty="0">
                <a:latin typeface="Times New Roman" pitchFamily="18" charset="0"/>
                <a:cs typeface="Times New Roman" pitchFamily="18" charset="0"/>
              </a:rPr>
              <a:t>Spread by blood-sucking insects that serve as intermediate hosts</a:t>
            </a:r>
          </a:p>
          <a:p>
            <a:pPr>
              <a:lnSpc>
                <a:spcPct val="90000"/>
              </a:lnSpc>
            </a:pPr>
            <a:r>
              <a:rPr lang="en-US" sz="2000" dirty="0">
                <a:latin typeface="Times New Roman" pitchFamily="18" charset="0"/>
                <a:cs typeface="Times New Roman" pitchFamily="18" charset="0"/>
              </a:rPr>
              <a:t>Acquired in specific tropical regions</a:t>
            </a:r>
          </a:p>
          <a:p>
            <a:pPr>
              <a:lnSpc>
                <a:spcPct val="90000"/>
              </a:lnSpc>
            </a:pPr>
            <a:r>
              <a:rPr lang="en-US" sz="2000" dirty="0">
                <a:latin typeface="Times New Roman" pitchFamily="18" charset="0"/>
                <a:cs typeface="Times New Roman" pitchFamily="18" charset="0"/>
              </a:rPr>
              <a:t>Have complicated life cycles &amp; undergo morphological changes</a:t>
            </a:r>
          </a:p>
          <a:p>
            <a:pPr>
              <a:lnSpc>
                <a:spcPct val="90000"/>
              </a:lnSpc>
            </a:pPr>
            <a:r>
              <a:rPr lang="en-US" sz="2000" i="1" dirty="0" err="1">
                <a:solidFill>
                  <a:srgbClr val="FF3300"/>
                </a:solidFill>
                <a:latin typeface="Times New Roman" pitchFamily="18" charset="0"/>
                <a:cs typeface="Times New Roman" pitchFamily="18" charset="0"/>
              </a:rPr>
              <a:t>Trypanosoma</a:t>
            </a:r>
            <a:r>
              <a:rPr lang="en-US" sz="2000" i="1" dirty="0">
                <a:solidFill>
                  <a:srgbClr val="FF00FF"/>
                </a:solidFill>
                <a:latin typeface="Times New Roman" pitchFamily="18" charset="0"/>
                <a:cs typeface="Times New Roman" pitchFamily="18" charset="0"/>
              </a:rPr>
              <a:t>	</a:t>
            </a:r>
            <a:r>
              <a:rPr lang="en-US" sz="2000" i="1" dirty="0">
                <a:solidFill>
                  <a:srgbClr val="FF3300"/>
                </a:solidFill>
                <a:latin typeface="Times New Roman" pitchFamily="18" charset="0"/>
                <a:cs typeface="Times New Roman" pitchFamily="18" charset="0"/>
              </a:rPr>
              <a:t>T. </a:t>
            </a:r>
            <a:r>
              <a:rPr lang="en-US" sz="2000" i="1" dirty="0" err="1">
                <a:solidFill>
                  <a:srgbClr val="FF3300"/>
                </a:solidFill>
                <a:latin typeface="Times New Roman" pitchFamily="18" charset="0"/>
                <a:cs typeface="Times New Roman" pitchFamily="18" charset="0"/>
              </a:rPr>
              <a:t>brucei</a:t>
            </a:r>
            <a:r>
              <a:rPr lang="en-US" sz="2000" i="1" dirty="0">
                <a:solidFill>
                  <a:srgbClr val="FF3300"/>
                </a:solidFill>
                <a:latin typeface="Times New Roman" pitchFamily="18" charset="0"/>
                <a:cs typeface="Times New Roman" pitchFamily="18" charset="0"/>
              </a:rPr>
              <a:t> </a:t>
            </a:r>
            <a:r>
              <a:rPr lang="en-US" sz="2000" dirty="0">
                <a:solidFill>
                  <a:srgbClr val="FF3300"/>
                </a:solidFill>
                <a:latin typeface="Times New Roman" pitchFamily="18" charset="0"/>
                <a:cs typeface="Times New Roman" pitchFamily="18" charset="0"/>
              </a:rPr>
              <a:t>(causes sleeping sickness)</a:t>
            </a:r>
          </a:p>
          <a:p>
            <a:pPr>
              <a:lnSpc>
                <a:spcPct val="90000"/>
              </a:lnSpc>
              <a:buFontTx/>
              <a:buNone/>
            </a:pPr>
            <a:r>
              <a:rPr lang="en-US" sz="2000" i="1" dirty="0" smtClean="0">
                <a:solidFill>
                  <a:srgbClr val="FF3300"/>
                </a:solidFill>
                <a:latin typeface="Times New Roman" pitchFamily="18" charset="0"/>
                <a:cs typeface="Times New Roman" pitchFamily="18" charset="0"/>
              </a:rPr>
              <a:t>                            T</a:t>
            </a:r>
            <a:r>
              <a:rPr lang="en-US" sz="2000" i="1" dirty="0">
                <a:solidFill>
                  <a:srgbClr val="FF3300"/>
                </a:solidFill>
                <a:latin typeface="Times New Roman" pitchFamily="18" charset="0"/>
                <a:cs typeface="Times New Roman" pitchFamily="18" charset="0"/>
              </a:rPr>
              <a:t>. </a:t>
            </a:r>
            <a:r>
              <a:rPr lang="en-US" sz="2000" i="1" dirty="0" err="1">
                <a:solidFill>
                  <a:srgbClr val="FF3300"/>
                </a:solidFill>
                <a:latin typeface="Times New Roman" pitchFamily="18" charset="0"/>
                <a:cs typeface="Times New Roman" pitchFamily="18" charset="0"/>
              </a:rPr>
              <a:t>cruzi</a:t>
            </a:r>
            <a:r>
              <a:rPr lang="en-US" sz="2000" i="1" dirty="0">
                <a:solidFill>
                  <a:srgbClr val="FF3300"/>
                </a:solidFill>
                <a:latin typeface="Times New Roman" pitchFamily="18" charset="0"/>
                <a:cs typeface="Times New Roman" pitchFamily="18" charset="0"/>
              </a:rPr>
              <a:t> </a:t>
            </a:r>
            <a:r>
              <a:rPr lang="en-US" sz="2000" dirty="0">
                <a:solidFill>
                  <a:srgbClr val="FF3300"/>
                </a:solidFill>
                <a:latin typeface="Times New Roman" pitchFamily="18" charset="0"/>
                <a:cs typeface="Times New Roman" pitchFamily="18" charset="0"/>
              </a:rPr>
              <a:t>(causes </a:t>
            </a:r>
            <a:r>
              <a:rPr lang="en-US" sz="2000" dirty="0" err="1">
                <a:solidFill>
                  <a:srgbClr val="FF3300"/>
                </a:solidFill>
                <a:latin typeface="Times New Roman" pitchFamily="18" charset="0"/>
                <a:cs typeface="Times New Roman" pitchFamily="18" charset="0"/>
              </a:rPr>
              <a:t>Chagas</a:t>
            </a:r>
            <a:r>
              <a:rPr lang="en-US" sz="2000" dirty="0">
                <a:solidFill>
                  <a:srgbClr val="FF3300"/>
                </a:solidFill>
                <a:latin typeface="Times New Roman" pitchFamily="18" charset="0"/>
                <a:cs typeface="Times New Roman" pitchFamily="18" charset="0"/>
              </a:rPr>
              <a:t> disease)</a:t>
            </a:r>
            <a:endParaRPr lang="en-US" sz="2000" i="1" dirty="0">
              <a:solidFill>
                <a:srgbClr val="FF3300"/>
              </a:solidFill>
              <a:latin typeface="Times New Roman" pitchFamily="18" charset="0"/>
              <a:cs typeface="Times New Roman" pitchFamily="18" charset="0"/>
            </a:endParaRPr>
          </a:p>
          <a:p>
            <a:pPr>
              <a:lnSpc>
                <a:spcPct val="90000"/>
              </a:lnSpc>
            </a:pPr>
            <a:r>
              <a:rPr lang="en-US" sz="2000" i="1" dirty="0" err="1">
                <a:solidFill>
                  <a:srgbClr val="FF3300"/>
                </a:solidFill>
                <a:latin typeface="Times New Roman" pitchFamily="18" charset="0"/>
                <a:cs typeface="Times New Roman" pitchFamily="18" charset="0"/>
              </a:rPr>
              <a:t>Leishmania</a:t>
            </a:r>
            <a:r>
              <a:rPr lang="en-US" sz="2000" i="1" dirty="0">
                <a:solidFill>
                  <a:srgbClr val="FF00FF"/>
                </a:solidFill>
                <a:latin typeface="Times New Roman" pitchFamily="18" charset="0"/>
                <a:cs typeface="Times New Roman" pitchFamily="18" charset="0"/>
              </a:rPr>
              <a:t>	</a:t>
            </a:r>
            <a:r>
              <a:rPr lang="en-US" sz="2000" dirty="0">
                <a:solidFill>
                  <a:srgbClr val="FF3300"/>
                </a:solidFill>
                <a:latin typeface="Times New Roman" pitchFamily="18" charset="0"/>
                <a:cs typeface="Times New Roman" pitchFamily="18" charset="0"/>
              </a:rPr>
              <a:t>(causes </a:t>
            </a:r>
            <a:r>
              <a:rPr lang="en-US" sz="2000" dirty="0" err="1">
                <a:solidFill>
                  <a:srgbClr val="FF3300"/>
                </a:solidFill>
                <a:latin typeface="Times New Roman" pitchFamily="18" charset="0"/>
                <a:cs typeface="Times New Roman" pitchFamily="18" charset="0"/>
              </a:rPr>
              <a:t>Leishmaniasis</a:t>
            </a:r>
            <a:r>
              <a:rPr lang="en-US" sz="2000" dirty="0">
                <a:solidFill>
                  <a:srgbClr val="FF3300"/>
                </a:solidFill>
                <a:latin typeface="Times New Roman" pitchFamily="18" charset="0"/>
                <a:cs typeface="Times New Roman" pitchFamily="18" charset="0"/>
              </a:rPr>
              <a:t>)</a:t>
            </a:r>
            <a:endParaRPr lang="en-US" sz="2000" i="1" dirty="0">
              <a:solidFill>
                <a:srgbClr val="FF3300"/>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8EA46D0E-BE45-4A08-B6CE-449433236979}" type="slidenum">
              <a:rPr lang="en-US" smtClean="0"/>
              <a:pPr/>
              <a:t>9</a:t>
            </a:fld>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6096000" y="3276601"/>
            <a:ext cx="2603661" cy="2060612"/>
          </a:xfrm>
          <a:prstGeom prst="rect">
            <a:avLst/>
          </a:prstGeom>
          <a:ln>
            <a:noFill/>
          </a:ln>
          <a:effectLst>
            <a:softEdge rad="112500"/>
          </a:effectLst>
        </p:spPr>
      </p:pic>
    </p:spTree>
    <p:custDataLst>
      <p:tags r:id="rId1"/>
    </p:custDataLst>
    <p:extLst>
      <p:ext uri="{BB962C8B-B14F-4D97-AF65-F5344CB8AC3E}">
        <p14:creationId xmlns:p14="http://schemas.microsoft.com/office/powerpoint/2010/main" xmlns="" val="1273259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7827">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7827">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782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7827">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7827">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7827">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827">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7827">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7827">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9"/>
</p:tagLst>
</file>

<file path=ppt/tags/tag10.xml><?xml version="1.0" encoding="utf-8"?>
<p:tagLst xmlns:a="http://schemas.openxmlformats.org/drawingml/2006/main" xmlns:r="http://schemas.openxmlformats.org/officeDocument/2006/relationships" xmlns:p="http://schemas.openxmlformats.org/presentationml/2006/main">
  <p:tag name="AUDIO_ID" val="316"/>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UDIO_ID" val="274"/>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UDIO_ID" val="287"/>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UDIO_ID" val="311"/>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CHILD_ITEM_TEXT26" val="Entamoeba histolytica "/>
  <p:tag name="CHILD_ITEM_TEXT27" val="Class Zoomastigophorea"/>
  <p:tag name="CHILD_ITEM_TEXT28" val="Leishmania spp"/>
  <p:tag name="CHILD_ITEM_TEXT29" val="Giardia spp"/>
  <p:tag name="CHILD_ITEM_TEXT30" val="Trichomonas vaginalis"/>
  <p:tag name="CHILD_ITEM_TEXT31" val="Class Ciliophora"/>
  <p:tag name="CHILD_ITEM_TEXT32" val=" Balantidium coli"/>
  <p:tag name="CHILD_ITEM_TEXT33" val="Class Sporozoa"/>
  <p:tag name="CHILD_ITEM_TEXT34" val="Plasmodium spp"/>
  <p:tag name="CHILD_ITEM_TEXT35" val="Helminthology"/>
  <p:tag name="CHILD_ITEM_TEXT36" val="Class Cestoda"/>
  <p:tag name="CHILD_ITEM_TEXT37" val="Class Trematoda"/>
  <p:tag name="CHILD_ITEM_TEXT38" val="Schistosomiasis"/>
  <p:tag name="CHILD_ITEM_TEXT39" val="Class Nematoda"/>
  <p:tag name="CHILD_ITEM_TEXT40" val="Class  Metacanthocephala"/>
  <p:tag name="CHILD_ITEM_TEXT41" val="Arthropodology"/>
  <p:tag name="CHILD_ITEM_TEXT42" val="Class Insecta"/>
  <p:tag name="CHILD_ITEM_TEXT43" val="Class Arachnida"/>
  <p:tag name="CHILD_ITEM_TEXT44" val="Class Crustecea"/>
  <p:tag name="CHILD_ITEM_TEXT45" val="Class chilopoda"/>
  <p:tag name="CHILD_ITEM_TEXT13" val="Protozoa"/>
  <p:tag name="CHILD_ITEM_TEXT14" val="Flagellated protozoa"/>
  <p:tag name="CHILD_ITEM_TEXT15" val="Trichomonas"/>
  <p:tag name="CHILD_ITEM_TEXT16" val="T.vaginalis"/>
  <p:tag name="CHILD_ITEM_TEXT17" val="Giardia"/>
  <p:tag name="CHILD_ITEM_TEXT18" val="Haemoflagellate"/>
  <p:tag name="CHILD_ITEM_TEXT19" val=" Trypanosoma"/>
  <p:tag name="CHILD_ITEM_TEXT20" val="Leishmania"/>
  <p:tag name="CHILD_ITEM_TEXT21" val="Amoeboid protozoa"/>
  <p:tag name="CHILD_ITEM_TEXT22" val="Entamoeba"/>
  <p:tag name="CHILD_ITEM_TEXT23" val="Ciliated protozoa"/>
  <p:tag name="CHILD_ITEM_TEXT24" val="Balantidium"/>
  <p:tag name="CHILD_ITEM_TEXT25" val="Apicomplexan protozoa"/>
</p:tagLst>
</file>

<file path=ppt/tags/tag5.xml><?xml version="1.0" encoding="utf-8"?>
<p:tagLst xmlns:a="http://schemas.openxmlformats.org/drawingml/2006/main" xmlns:r="http://schemas.openxmlformats.org/officeDocument/2006/relationships" xmlns:p="http://schemas.openxmlformats.org/presentationml/2006/main">
  <p:tag name="AUDIO_ID" val="309"/>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UDIO_ID" val="313"/>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UDIO_ID" val="314"/>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UDIO_ID" val="315"/>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UDIO_ID" val="273"/>
  <p:tag name="ARTICULATE_USED_LAYOUT" val="2"/>
  <p:tag name="ARTICULATE_PLAYER_CONTROL_NEXT" val="True"/>
  <p:tag name="ARTICULATE_PLAYER_CONTROL_PREVIOUS" val="True"/>
  <p:tag name="ARTICULATE_HIDE_SLIDE" val="0"/>
  <p:tag name="ARTICULATE_LOCK_SLIDE" val="0"/>
  <p:tag name="ARTICULATE_SLIDE_PAUSE" val="1"/>
  <p:tag name="ARTICULATE_SLIDE_PRESENTER_GUID" val="7cffbe0c-4cd0-4d1e-ae67-2e0ce331a14b"/>
  <p:tag name="ARTICULATE_SLIDE_PRESENTER" val="Dina Metwally"/>
  <p:tag name="ARTICULATE_NAV_LEVEL" val="1"/>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1199</Words>
  <Application>Microsoft Office PowerPoint</Application>
  <PresentationFormat>On-screen Show (4:3)</PresentationFormat>
  <Paragraphs>154</Paragraphs>
  <Slides>19</Slides>
  <Notes>2</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(512) Zoo </vt:lpstr>
      <vt:lpstr>Mind Map</vt:lpstr>
      <vt:lpstr>                                    1- Physiology of Trichomonads </vt:lpstr>
      <vt:lpstr>Slide 4</vt:lpstr>
      <vt:lpstr>Slide 5</vt:lpstr>
      <vt:lpstr> </vt:lpstr>
      <vt:lpstr>2-Physiology of Giardia lamblia</vt:lpstr>
      <vt:lpstr>Slide 8</vt:lpstr>
      <vt:lpstr>      hemoFlagellated protozoa</vt:lpstr>
      <vt:lpstr>3-Physiology of African trypanosomes </vt:lpstr>
      <vt:lpstr>Slide 11</vt:lpstr>
      <vt:lpstr> 4-Physiology of American Trypanosomiasis(T. cruzi)  </vt:lpstr>
      <vt:lpstr>5-Physiology of Leishmania Carbohydrate metabolism </vt:lpstr>
      <vt:lpstr>       apicomplexan  protozoa</vt:lpstr>
      <vt:lpstr>6-Physiology of Plasmodium</vt:lpstr>
      <vt:lpstr>Slide 16</vt:lpstr>
      <vt:lpstr>Slide 17</vt:lpstr>
      <vt:lpstr>Slide 18</vt:lpstr>
      <vt:lpstr>amoeba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(512) Zoo</dc:title>
  <dc:creator>toshiba</dc:creator>
  <cp:lastModifiedBy>dhasanin</cp:lastModifiedBy>
  <cp:revision>8</cp:revision>
  <dcterms:created xsi:type="dcterms:W3CDTF">2006-08-16T00:00:00Z</dcterms:created>
  <dcterms:modified xsi:type="dcterms:W3CDTF">2017-10-05T05:35:52Z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6765FA23-3AF5-4E13-91C3-D3B040895FA9</vt:lpwstr>
  </property>
  <property fmtid="{D5CDD505-2E9C-101B-9397-08002B2CF9AE}" pid="3" name="ArticulatePath">
    <vt:lpwstr>512 lec 5</vt:lpwstr>
  </property>
</Properties>
</file>