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D2A73E-46F5-4819-B655-B1BA0C791A22}" type="doc">
      <dgm:prSet loTypeId="urn:microsoft.com/office/officeart/2005/8/layout/cycle5" loCatId="cycle" qsTypeId="urn:microsoft.com/office/officeart/2005/8/quickstyle/simple1" qsCatId="simple" csTypeId="urn:microsoft.com/office/officeart/2005/8/colors/accent1_2" csCatId="accent1" phldr="1"/>
      <dgm:spPr/>
      <dgm:t>
        <a:bodyPr/>
        <a:lstStyle/>
        <a:p>
          <a:pPr rtl="1"/>
          <a:endParaRPr lang="ar-SA"/>
        </a:p>
      </dgm:t>
    </dgm:pt>
    <dgm:pt modelId="{6A6F7840-88E5-40CE-A5D0-F079198E3097}">
      <dgm:prSet phldrT="[نص]"/>
      <dgm:spPr/>
      <dgm:t>
        <a:bodyPr/>
        <a:lstStyle/>
        <a:p>
          <a:pPr rtl="1"/>
          <a:r>
            <a:rPr lang="ar-SA" dirty="0" err="1" smtClean="0"/>
            <a:t>الملاحضة</a:t>
          </a:r>
          <a:endParaRPr lang="ar-SA" dirty="0"/>
        </a:p>
      </dgm:t>
    </dgm:pt>
    <dgm:pt modelId="{21EC2C17-CFA9-48EA-A908-6B77CE1CB61E}" type="parTrans" cxnId="{7422C460-CDC1-4210-B800-5C962B17ACA9}">
      <dgm:prSet/>
      <dgm:spPr/>
      <dgm:t>
        <a:bodyPr/>
        <a:lstStyle/>
        <a:p>
          <a:pPr rtl="1"/>
          <a:endParaRPr lang="ar-SA"/>
        </a:p>
      </dgm:t>
    </dgm:pt>
    <dgm:pt modelId="{CFB108CB-98DE-48AC-AF3C-EEC4BD88A397}" type="sibTrans" cxnId="{7422C460-CDC1-4210-B800-5C962B17ACA9}">
      <dgm:prSet/>
      <dgm:spPr/>
      <dgm:t>
        <a:bodyPr/>
        <a:lstStyle/>
        <a:p>
          <a:pPr rtl="1"/>
          <a:endParaRPr lang="ar-SA"/>
        </a:p>
      </dgm:t>
    </dgm:pt>
    <dgm:pt modelId="{C39EF6AA-7BB2-4080-B50A-A24FBE859695}">
      <dgm:prSet phldrT="[نص]"/>
      <dgm:spPr/>
      <dgm:t>
        <a:bodyPr/>
        <a:lstStyle/>
        <a:p>
          <a:pPr rtl="1"/>
          <a:r>
            <a:rPr lang="ar-SA" dirty="0" smtClean="0"/>
            <a:t>بيانات خام</a:t>
          </a:r>
          <a:endParaRPr lang="ar-SA" dirty="0"/>
        </a:p>
      </dgm:t>
    </dgm:pt>
    <dgm:pt modelId="{D1EF56AA-4AB5-48B7-9562-533C5092BE31}" type="parTrans" cxnId="{27561F25-9DC7-48E3-A0AD-A8055D19587A}">
      <dgm:prSet/>
      <dgm:spPr/>
      <dgm:t>
        <a:bodyPr/>
        <a:lstStyle/>
        <a:p>
          <a:pPr rtl="1"/>
          <a:endParaRPr lang="ar-SA"/>
        </a:p>
      </dgm:t>
    </dgm:pt>
    <dgm:pt modelId="{C811E806-F814-43EF-9EEA-A8E7FF93F98B}" type="sibTrans" cxnId="{27561F25-9DC7-48E3-A0AD-A8055D19587A}">
      <dgm:prSet/>
      <dgm:spPr/>
      <dgm:t>
        <a:bodyPr/>
        <a:lstStyle/>
        <a:p>
          <a:pPr rtl="1"/>
          <a:endParaRPr lang="ar-SA"/>
        </a:p>
      </dgm:t>
    </dgm:pt>
    <dgm:pt modelId="{4734D0D9-A1BB-459C-AF39-1A07BEE250C4}">
      <dgm:prSet phldrT="[نص]"/>
      <dgm:spPr/>
      <dgm:t>
        <a:bodyPr/>
        <a:lstStyle/>
        <a:p>
          <a:pPr rtl="1"/>
          <a:r>
            <a:rPr lang="ar-SA" dirty="0" smtClean="0"/>
            <a:t>عزل الظواهر</a:t>
          </a:r>
          <a:endParaRPr lang="ar-SA" dirty="0"/>
        </a:p>
      </dgm:t>
    </dgm:pt>
    <dgm:pt modelId="{AFF19CA1-8F2D-42AB-94B5-A6F85EFE87AC}" type="parTrans" cxnId="{97BF3AE0-B0F7-4E46-94FD-84F3DFB5D972}">
      <dgm:prSet/>
      <dgm:spPr/>
      <dgm:t>
        <a:bodyPr/>
        <a:lstStyle/>
        <a:p>
          <a:pPr rtl="1"/>
          <a:endParaRPr lang="ar-SA"/>
        </a:p>
      </dgm:t>
    </dgm:pt>
    <dgm:pt modelId="{C5C04E6B-035A-4DE0-B53B-F94FC5C0C03A}" type="sibTrans" cxnId="{97BF3AE0-B0F7-4E46-94FD-84F3DFB5D972}">
      <dgm:prSet/>
      <dgm:spPr/>
      <dgm:t>
        <a:bodyPr/>
        <a:lstStyle/>
        <a:p>
          <a:pPr rtl="1"/>
          <a:endParaRPr lang="ar-SA"/>
        </a:p>
      </dgm:t>
    </dgm:pt>
    <dgm:pt modelId="{A09E8755-70EA-4884-970D-28007F3EB1A5}">
      <dgm:prSet phldrT="[نص]"/>
      <dgm:spPr/>
      <dgm:t>
        <a:bodyPr/>
        <a:lstStyle/>
        <a:p>
          <a:pPr rtl="1"/>
          <a:r>
            <a:rPr lang="ar-SA" dirty="0" smtClean="0"/>
            <a:t>التنبؤ بالظواهر</a:t>
          </a:r>
          <a:endParaRPr lang="ar-SA" dirty="0"/>
        </a:p>
      </dgm:t>
    </dgm:pt>
    <dgm:pt modelId="{8E897F52-96A1-4A21-AE57-8B17BDA9079D}" type="parTrans" cxnId="{9D2208FF-FEA2-4A15-8B8A-3968B0BF47B6}">
      <dgm:prSet/>
      <dgm:spPr/>
      <dgm:t>
        <a:bodyPr/>
        <a:lstStyle/>
        <a:p>
          <a:pPr rtl="1"/>
          <a:endParaRPr lang="ar-SA"/>
        </a:p>
      </dgm:t>
    </dgm:pt>
    <dgm:pt modelId="{AC7FB59C-3CB6-4792-BAEC-EB20DC39230E}" type="sibTrans" cxnId="{9D2208FF-FEA2-4A15-8B8A-3968B0BF47B6}">
      <dgm:prSet/>
      <dgm:spPr/>
      <dgm:t>
        <a:bodyPr/>
        <a:lstStyle/>
        <a:p>
          <a:pPr rtl="1"/>
          <a:endParaRPr lang="ar-SA"/>
        </a:p>
      </dgm:t>
    </dgm:pt>
    <dgm:pt modelId="{1EDF83F6-B539-44EC-9266-4E76A9A07ABB}" type="pres">
      <dgm:prSet presAssocID="{B4D2A73E-46F5-4819-B655-B1BA0C791A22}" presName="cycle" presStyleCnt="0">
        <dgm:presLayoutVars>
          <dgm:dir/>
          <dgm:resizeHandles val="exact"/>
        </dgm:presLayoutVars>
      </dgm:prSet>
      <dgm:spPr/>
    </dgm:pt>
    <dgm:pt modelId="{74527AD2-A409-48FC-9137-F55C6C2D4981}" type="pres">
      <dgm:prSet presAssocID="{6A6F7840-88E5-40CE-A5D0-F079198E3097}" presName="node" presStyleLbl="node1" presStyleIdx="0" presStyleCnt="4">
        <dgm:presLayoutVars>
          <dgm:bulletEnabled val="1"/>
        </dgm:presLayoutVars>
      </dgm:prSet>
      <dgm:spPr/>
    </dgm:pt>
    <dgm:pt modelId="{8ECD3218-30F0-42A5-92D4-1D9B9771AF0D}" type="pres">
      <dgm:prSet presAssocID="{6A6F7840-88E5-40CE-A5D0-F079198E3097}" presName="spNode" presStyleCnt="0"/>
      <dgm:spPr/>
    </dgm:pt>
    <dgm:pt modelId="{CA880627-6654-4B90-B3B4-5F7D0ADD9D5C}" type="pres">
      <dgm:prSet presAssocID="{CFB108CB-98DE-48AC-AF3C-EEC4BD88A397}" presName="sibTrans" presStyleLbl="sibTrans1D1" presStyleIdx="0" presStyleCnt="4"/>
      <dgm:spPr/>
    </dgm:pt>
    <dgm:pt modelId="{928113BE-CEC1-45E8-B674-D605EF2DEA42}" type="pres">
      <dgm:prSet presAssocID="{C39EF6AA-7BB2-4080-B50A-A24FBE859695}" presName="node" presStyleLbl="node1" presStyleIdx="1" presStyleCnt="4">
        <dgm:presLayoutVars>
          <dgm:bulletEnabled val="1"/>
        </dgm:presLayoutVars>
      </dgm:prSet>
      <dgm:spPr/>
    </dgm:pt>
    <dgm:pt modelId="{79FCB6C3-6DDA-426E-95C7-1F563865FFA1}" type="pres">
      <dgm:prSet presAssocID="{C39EF6AA-7BB2-4080-B50A-A24FBE859695}" presName="spNode" presStyleCnt="0"/>
      <dgm:spPr/>
    </dgm:pt>
    <dgm:pt modelId="{E059B794-B471-4FA8-9230-544DE7829199}" type="pres">
      <dgm:prSet presAssocID="{C811E806-F814-43EF-9EEA-A8E7FF93F98B}" presName="sibTrans" presStyleLbl="sibTrans1D1" presStyleIdx="1" presStyleCnt="4"/>
      <dgm:spPr/>
    </dgm:pt>
    <dgm:pt modelId="{8A1F1D36-C9A0-47CD-B4BE-FE802853B6CA}" type="pres">
      <dgm:prSet presAssocID="{4734D0D9-A1BB-459C-AF39-1A07BEE250C4}" presName="node" presStyleLbl="node1" presStyleIdx="2" presStyleCnt="4">
        <dgm:presLayoutVars>
          <dgm:bulletEnabled val="1"/>
        </dgm:presLayoutVars>
      </dgm:prSet>
      <dgm:spPr/>
    </dgm:pt>
    <dgm:pt modelId="{F2E06384-0EA5-430C-90BA-B5EB8E026835}" type="pres">
      <dgm:prSet presAssocID="{4734D0D9-A1BB-459C-AF39-1A07BEE250C4}" presName="spNode" presStyleCnt="0"/>
      <dgm:spPr/>
    </dgm:pt>
    <dgm:pt modelId="{E7AAD77E-3143-4999-BD78-F9239CBA8E77}" type="pres">
      <dgm:prSet presAssocID="{C5C04E6B-035A-4DE0-B53B-F94FC5C0C03A}" presName="sibTrans" presStyleLbl="sibTrans1D1" presStyleIdx="2" presStyleCnt="4"/>
      <dgm:spPr/>
    </dgm:pt>
    <dgm:pt modelId="{9C37D368-1D4C-4F60-9762-B0D7A7F082BE}" type="pres">
      <dgm:prSet presAssocID="{A09E8755-70EA-4884-970D-28007F3EB1A5}" presName="node" presStyleLbl="node1" presStyleIdx="3" presStyleCnt="4">
        <dgm:presLayoutVars>
          <dgm:bulletEnabled val="1"/>
        </dgm:presLayoutVars>
      </dgm:prSet>
      <dgm:spPr/>
    </dgm:pt>
    <dgm:pt modelId="{765B5312-FAB4-449C-9A42-FA385CB24164}" type="pres">
      <dgm:prSet presAssocID="{A09E8755-70EA-4884-970D-28007F3EB1A5}" presName="spNode" presStyleCnt="0"/>
      <dgm:spPr/>
    </dgm:pt>
    <dgm:pt modelId="{5C536B4F-A835-4C9F-92ED-48EB2164D7E0}" type="pres">
      <dgm:prSet presAssocID="{AC7FB59C-3CB6-4792-BAEC-EB20DC39230E}" presName="sibTrans" presStyleLbl="sibTrans1D1" presStyleIdx="3" presStyleCnt="4"/>
      <dgm:spPr/>
    </dgm:pt>
  </dgm:ptLst>
  <dgm:cxnLst>
    <dgm:cxn modelId="{9D2208FF-FEA2-4A15-8B8A-3968B0BF47B6}" srcId="{B4D2A73E-46F5-4819-B655-B1BA0C791A22}" destId="{A09E8755-70EA-4884-970D-28007F3EB1A5}" srcOrd="3" destOrd="0" parTransId="{8E897F52-96A1-4A21-AE57-8B17BDA9079D}" sibTransId="{AC7FB59C-3CB6-4792-BAEC-EB20DC39230E}"/>
    <dgm:cxn modelId="{684B7913-0FD9-4A65-995A-3B4088787E15}" type="presOf" srcId="{C5C04E6B-035A-4DE0-B53B-F94FC5C0C03A}" destId="{E7AAD77E-3143-4999-BD78-F9239CBA8E77}" srcOrd="0" destOrd="0" presId="urn:microsoft.com/office/officeart/2005/8/layout/cycle5"/>
    <dgm:cxn modelId="{BBB33D9E-5A22-4AB8-8746-056ADF816883}" type="presOf" srcId="{C39EF6AA-7BB2-4080-B50A-A24FBE859695}" destId="{928113BE-CEC1-45E8-B674-D605EF2DEA42}" srcOrd="0" destOrd="0" presId="urn:microsoft.com/office/officeart/2005/8/layout/cycle5"/>
    <dgm:cxn modelId="{3EA8DE02-58CA-49FB-9955-D3CDC12AE0BE}" type="presOf" srcId="{A09E8755-70EA-4884-970D-28007F3EB1A5}" destId="{9C37D368-1D4C-4F60-9762-B0D7A7F082BE}" srcOrd="0" destOrd="0" presId="urn:microsoft.com/office/officeart/2005/8/layout/cycle5"/>
    <dgm:cxn modelId="{97BF3AE0-B0F7-4E46-94FD-84F3DFB5D972}" srcId="{B4D2A73E-46F5-4819-B655-B1BA0C791A22}" destId="{4734D0D9-A1BB-459C-AF39-1A07BEE250C4}" srcOrd="2" destOrd="0" parTransId="{AFF19CA1-8F2D-42AB-94B5-A6F85EFE87AC}" sibTransId="{C5C04E6B-035A-4DE0-B53B-F94FC5C0C03A}"/>
    <dgm:cxn modelId="{E42811FF-59E4-4732-B21D-EBA56B2F41A6}" type="presOf" srcId="{C811E806-F814-43EF-9EEA-A8E7FF93F98B}" destId="{E059B794-B471-4FA8-9230-544DE7829199}" srcOrd="0" destOrd="0" presId="urn:microsoft.com/office/officeart/2005/8/layout/cycle5"/>
    <dgm:cxn modelId="{1A2B7194-A0CE-4500-9828-E4DACD65A1E6}" type="presOf" srcId="{6A6F7840-88E5-40CE-A5D0-F079198E3097}" destId="{74527AD2-A409-48FC-9137-F55C6C2D4981}" srcOrd="0" destOrd="0" presId="urn:microsoft.com/office/officeart/2005/8/layout/cycle5"/>
    <dgm:cxn modelId="{35002C6B-5A29-4961-8762-236E115504CF}" type="presOf" srcId="{CFB108CB-98DE-48AC-AF3C-EEC4BD88A397}" destId="{CA880627-6654-4B90-B3B4-5F7D0ADD9D5C}" srcOrd="0" destOrd="0" presId="urn:microsoft.com/office/officeart/2005/8/layout/cycle5"/>
    <dgm:cxn modelId="{7422C460-CDC1-4210-B800-5C962B17ACA9}" srcId="{B4D2A73E-46F5-4819-B655-B1BA0C791A22}" destId="{6A6F7840-88E5-40CE-A5D0-F079198E3097}" srcOrd="0" destOrd="0" parTransId="{21EC2C17-CFA9-48EA-A908-6B77CE1CB61E}" sibTransId="{CFB108CB-98DE-48AC-AF3C-EEC4BD88A397}"/>
    <dgm:cxn modelId="{794ADB47-22C7-4489-9765-983809EBF97F}" type="presOf" srcId="{AC7FB59C-3CB6-4792-BAEC-EB20DC39230E}" destId="{5C536B4F-A835-4C9F-92ED-48EB2164D7E0}" srcOrd="0" destOrd="0" presId="urn:microsoft.com/office/officeart/2005/8/layout/cycle5"/>
    <dgm:cxn modelId="{DC6889ED-01B1-46CC-8C00-D9E55F1CD099}" type="presOf" srcId="{4734D0D9-A1BB-459C-AF39-1A07BEE250C4}" destId="{8A1F1D36-C9A0-47CD-B4BE-FE802853B6CA}" srcOrd="0" destOrd="0" presId="urn:microsoft.com/office/officeart/2005/8/layout/cycle5"/>
    <dgm:cxn modelId="{27561F25-9DC7-48E3-A0AD-A8055D19587A}" srcId="{B4D2A73E-46F5-4819-B655-B1BA0C791A22}" destId="{C39EF6AA-7BB2-4080-B50A-A24FBE859695}" srcOrd="1" destOrd="0" parTransId="{D1EF56AA-4AB5-48B7-9562-533C5092BE31}" sibTransId="{C811E806-F814-43EF-9EEA-A8E7FF93F98B}"/>
    <dgm:cxn modelId="{0AF84E6C-D24E-46B6-9636-9DFF9656309D}" type="presOf" srcId="{B4D2A73E-46F5-4819-B655-B1BA0C791A22}" destId="{1EDF83F6-B539-44EC-9266-4E76A9A07ABB}" srcOrd="0" destOrd="0" presId="urn:microsoft.com/office/officeart/2005/8/layout/cycle5"/>
    <dgm:cxn modelId="{727BB25D-233D-4C88-86B2-5E45E37DE22A}" type="presParOf" srcId="{1EDF83F6-B539-44EC-9266-4E76A9A07ABB}" destId="{74527AD2-A409-48FC-9137-F55C6C2D4981}" srcOrd="0" destOrd="0" presId="urn:microsoft.com/office/officeart/2005/8/layout/cycle5"/>
    <dgm:cxn modelId="{FE2B1D3A-9A95-4B53-8C0D-AA8794DE8229}" type="presParOf" srcId="{1EDF83F6-B539-44EC-9266-4E76A9A07ABB}" destId="{8ECD3218-30F0-42A5-92D4-1D9B9771AF0D}" srcOrd="1" destOrd="0" presId="urn:microsoft.com/office/officeart/2005/8/layout/cycle5"/>
    <dgm:cxn modelId="{2E9627BC-2494-455B-9405-C631C058804E}" type="presParOf" srcId="{1EDF83F6-B539-44EC-9266-4E76A9A07ABB}" destId="{CA880627-6654-4B90-B3B4-5F7D0ADD9D5C}" srcOrd="2" destOrd="0" presId="urn:microsoft.com/office/officeart/2005/8/layout/cycle5"/>
    <dgm:cxn modelId="{24E18F5F-F91C-4A2E-A833-5B55E9B55264}" type="presParOf" srcId="{1EDF83F6-B539-44EC-9266-4E76A9A07ABB}" destId="{928113BE-CEC1-45E8-B674-D605EF2DEA42}" srcOrd="3" destOrd="0" presId="urn:microsoft.com/office/officeart/2005/8/layout/cycle5"/>
    <dgm:cxn modelId="{26C7F3C3-3618-4BC3-987F-B9EA9F83EF86}" type="presParOf" srcId="{1EDF83F6-B539-44EC-9266-4E76A9A07ABB}" destId="{79FCB6C3-6DDA-426E-95C7-1F563865FFA1}" srcOrd="4" destOrd="0" presId="urn:microsoft.com/office/officeart/2005/8/layout/cycle5"/>
    <dgm:cxn modelId="{E9790287-3420-435E-B91F-A838D2FEE5E0}" type="presParOf" srcId="{1EDF83F6-B539-44EC-9266-4E76A9A07ABB}" destId="{E059B794-B471-4FA8-9230-544DE7829199}" srcOrd="5" destOrd="0" presId="urn:microsoft.com/office/officeart/2005/8/layout/cycle5"/>
    <dgm:cxn modelId="{167CEE58-7178-4B34-AD73-71562B08743A}" type="presParOf" srcId="{1EDF83F6-B539-44EC-9266-4E76A9A07ABB}" destId="{8A1F1D36-C9A0-47CD-B4BE-FE802853B6CA}" srcOrd="6" destOrd="0" presId="urn:microsoft.com/office/officeart/2005/8/layout/cycle5"/>
    <dgm:cxn modelId="{73268C05-ACEB-49C7-AFB9-1624BB05F22E}" type="presParOf" srcId="{1EDF83F6-B539-44EC-9266-4E76A9A07ABB}" destId="{F2E06384-0EA5-430C-90BA-B5EB8E026835}" srcOrd="7" destOrd="0" presId="urn:microsoft.com/office/officeart/2005/8/layout/cycle5"/>
    <dgm:cxn modelId="{4D9D6668-4BCF-4C2E-B094-98128A2F2BA8}" type="presParOf" srcId="{1EDF83F6-B539-44EC-9266-4E76A9A07ABB}" destId="{E7AAD77E-3143-4999-BD78-F9239CBA8E77}" srcOrd="8" destOrd="0" presId="urn:microsoft.com/office/officeart/2005/8/layout/cycle5"/>
    <dgm:cxn modelId="{90E30AC5-49B3-428D-9A92-F955B27D567E}" type="presParOf" srcId="{1EDF83F6-B539-44EC-9266-4E76A9A07ABB}" destId="{9C37D368-1D4C-4F60-9762-B0D7A7F082BE}" srcOrd="9" destOrd="0" presId="urn:microsoft.com/office/officeart/2005/8/layout/cycle5"/>
    <dgm:cxn modelId="{5C6CF304-A4C3-431A-80A8-EA0988CA641D}" type="presParOf" srcId="{1EDF83F6-B539-44EC-9266-4E76A9A07ABB}" destId="{765B5312-FAB4-449C-9A42-FA385CB24164}" srcOrd="10" destOrd="0" presId="urn:microsoft.com/office/officeart/2005/8/layout/cycle5"/>
    <dgm:cxn modelId="{50262DFE-F29A-443B-82CD-D13EEB4360D6}" type="presParOf" srcId="{1EDF83F6-B539-44EC-9266-4E76A9A07ABB}" destId="{5C536B4F-A835-4C9F-92ED-48EB2164D7E0}" srcOrd="11" destOrd="0" presId="urn:microsoft.com/office/officeart/2005/8/layout/cycle5"/>
  </dgm:cxnLst>
  <dgm:bg/>
  <dgm:whole/>
</dgm:dataModel>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1B8ABB09-4A1D-463E-8065-109CC2B7EFAA}" type="datetimeFigureOut">
              <a:rPr lang="ar-SA" smtClean="0"/>
              <a:pPr/>
              <a:t>13/11/33</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13/11/33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13/11/33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1B8ABB09-4A1D-463E-8065-109CC2B7EFAA}" type="datetimeFigureOut">
              <a:rPr lang="ar-SA" smtClean="0"/>
              <a:pPr/>
              <a:t>13/11/33</a:t>
            </a:fld>
            <a:endParaRPr lang="ar-SA"/>
          </a:p>
        </p:txBody>
      </p:sp>
      <p:sp>
        <p:nvSpPr>
          <p:cNvPr id="27" name="عنصر نائب لرقم الشريحة 26"/>
          <p:cNvSpPr>
            <a:spLocks noGrp="1"/>
          </p:cNvSpPr>
          <p:nvPr>
            <p:ph type="sldNum" sz="quarter" idx="11"/>
          </p:nvPr>
        </p:nvSpPr>
        <p:spPr/>
        <p:txBody>
          <a:bodyPr rtlCol="0"/>
          <a:lstStyle/>
          <a:p>
            <a:fld id="{0B34F065-1154-456A-91E3-76DE8E75E17B}"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1B8ABB09-4A1D-463E-8065-109CC2B7EFAA}" type="datetimeFigureOut">
              <a:rPr lang="ar-SA" smtClean="0"/>
              <a:pPr/>
              <a:t>13/11/33</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13/11/33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13/11/33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13/11/33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B8ABB09-4A1D-463E-8065-109CC2B7EFAA}" type="datetimeFigureOut">
              <a:rPr lang="ar-SA" smtClean="0"/>
              <a:pPr/>
              <a:t>13/11/33</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معنى التحليل وأهميته</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ما هو التحليل؟</a:t>
            </a:r>
            <a:endParaRPr lang="ar-SA" dirty="0"/>
          </a:p>
        </p:txBody>
      </p:sp>
      <p:sp>
        <p:nvSpPr>
          <p:cNvPr id="3" name="عنصر نائب للمحتوى 2"/>
          <p:cNvSpPr>
            <a:spLocks noGrp="1"/>
          </p:cNvSpPr>
          <p:nvPr>
            <p:ph idx="1"/>
          </p:nvPr>
        </p:nvSpPr>
        <p:spPr/>
        <p:txBody>
          <a:bodyPr/>
          <a:lstStyle/>
          <a:p>
            <a:r>
              <a:rPr lang="ar-SA" dirty="0" smtClean="0"/>
              <a:t>عملية تلخيص كل ما تم جمعه من معطيات وبيانات وحقائق, من خلال تصنيف هذه المعطيات وإيجازها وتجميعها في صورة نتائج أكثر عمومية.</a:t>
            </a:r>
          </a:p>
          <a:p>
            <a:endParaRPr lang="ar-SA" dirty="0" smtClean="0"/>
          </a:p>
          <a:p>
            <a:endParaRPr lang="ar-SA" dirty="0" smtClean="0"/>
          </a:p>
          <a:p>
            <a:endParaRPr lang="ar-SA" dirty="0" smtClean="0"/>
          </a:p>
          <a:p>
            <a:r>
              <a:rPr lang="ar-SA" dirty="0" smtClean="0"/>
              <a:t>(الرأي الأول) </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(الرأي الثاني)</a:t>
            </a:r>
            <a:endParaRPr lang="ar-SA" dirty="0"/>
          </a:p>
        </p:txBody>
      </p:sp>
      <p:graphicFrame>
        <p:nvGraphicFramePr>
          <p:cNvPr id="4" name="عنصر نائب للمحتوى 3"/>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الرأي الأول / يوضح خطوات التحليل.</a:t>
            </a:r>
          </a:p>
          <a:p>
            <a:r>
              <a:rPr lang="ar-SA" dirty="0" smtClean="0"/>
              <a:t>الرأي الثاني / يوضح أهداف التحليل.</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تعريف التحليل:</a:t>
            </a:r>
            <a:endParaRPr lang="ar-SA" dirty="0"/>
          </a:p>
        </p:txBody>
      </p:sp>
      <p:sp>
        <p:nvSpPr>
          <p:cNvPr id="3" name="عنصر نائب للمحتوى 2"/>
          <p:cNvSpPr>
            <a:spLocks noGrp="1"/>
          </p:cNvSpPr>
          <p:nvPr>
            <p:ph idx="1"/>
          </p:nvPr>
        </p:nvSpPr>
        <p:spPr/>
        <p:txBody>
          <a:bodyPr/>
          <a:lstStyle/>
          <a:p>
            <a:r>
              <a:rPr lang="ar-SA" dirty="0" smtClean="0"/>
              <a:t>هو عملية مكملة لعملية جمع المعطيات من مصادرها المختلفة سواء كان تعداد أو سجلات حيوية أو بيانات جاهزة أو بحث اجتماعي, ينطوي على خطوات متباينة منها التلخيص والتصنيف والإيجاز, والتعبير عن الحقائق في صورة موجزة, ثم استخلاص النتائج الأكثر عمومية.</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هدف التحليل:</a:t>
            </a:r>
            <a:endParaRPr lang="ar-SA" dirty="0"/>
          </a:p>
        </p:txBody>
      </p:sp>
      <p:sp>
        <p:nvSpPr>
          <p:cNvPr id="3" name="عنصر نائب للمحتوى 2"/>
          <p:cNvSpPr>
            <a:spLocks noGrp="1"/>
          </p:cNvSpPr>
          <p:nvPr>
            <p:ph idx="1"/>
          </p:nvPr>
        </p:nvSpPr>
        <p:spPr/>
        <p:txBody>
          <a:bodyPr/>
          <a:lstStyle/>
          <a:p>
            <a:r>
              <a:rPr lang="ar-SA" dirty="0" smtClean="0"/>
              <a:t>توضيح التداخل بين المعطيات وبيان تأثير العوامل المختلفة, حتى يسهل فهم كيفية تفاعل الظواهر, ونموها, والتنبؤ بتطورها في المستقبل.</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أهميته:</a:t>
            </a:r>
            <a:endParaRPr lang="ar-SA" dirty="0"/>
          </a:p>
        </p:txBody>
      </p:sp>
      <p:sp>
        <p:nvSpPr>
          <p:cNvPr id="3" name="عنصر نائب للمحتوى 2"/>
          <p:cNvSpPr>
            <a:spLocks noGrp="1"/>
          </p:cNvSpPr>
          <p:nvPr>
            <p:ph idx="1"/>
          </p:nvPr>
        </p:nvSpPr>
        <p:spPr/>
        <p:txBody>
          <a:bodyPr/>
          <a:lstStyle/>
          <a:p>
            <a:r>
              <a:rPr lang="ar-SA" dirty="0" smtClean="0"/>
              <a:t>التحليل هو جوهر الدراسة, يوضح قدرة الدارس وخبرته وعمق خياله في التوصل إلى نتائج عامة تعين على فهم الظواهر وتفسيرها, والتنبؤ </a:t>
            </a:r>
            <a:r>
              <a:rPr lang="ar-SA" dirty="0" err="1" smtClean="0"/>
              <a:t>بها</a:t>
            </a:r>
            <a:r>
              <a:rPr lang="ar-SA" dirty="0" smtClean="0"/>
              <a:t> في المستقبل.</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14</TotalTime>
  <Words>162</Words>
  <PresentationFormat>عرض على الشاشة (3:4)‏</PresentationFormat>
  <Paragraphs>20</Paragraphs>
  <Slides>7</Slides>
  <Notes>0</Notes>
  <HiddenSlides>0</HiddenSlides>
  <MMClips>0</MMClips>
  <ScaleCrop>false</ScaleCrop>
  <HeadingPairs>
    <vt:vector size="4" baseType="variant">
      <vt:variant>
        <vt:lpstr>سمة</vt:lpstr>
      </vt:variant>
      <vt:variant>
        <vt:i4>1</vt:i4>
      </vt:variant>
      <vt:variant>
        <vt:lpstr>عناوين الشرائح</vt:lpstr>
      </vt:variant>
      <vt:variant>
        <vt:i4>7</vt:i4>
      </vt:variant>
    </vt:vector>
  </HeadingPairs>
  <TitlesOfParts>
    <vt:vector size="8" baseType="lpstr">
      <vt:lpstr>حضري</vt:lpstr>
      <vt:lpstr>معنى التحليل وأهميته</vt:lpstr>
      <vt:lpstr>ما هو التحليل؟</vt:lpstr>
      <vt:lpstr>(الرأي الثاني)</vt:lpstr>
      <vt:lpstr>الشريحة 4</vt:lpstr>
      <vt:lpstr>تعريف التحليل:</vt:lpstr>
      <vt:lpstr>هدف التحليل:</vt:lpstr>
      <vt:lpstr>أهميته: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معنى التحليل وأهميته</dc:title>
  <dc:creator>ام ناصر</dc:creator>
  <cp:lastModifiedBy>ام ناصر</cp:lastModifiedBy>
  <cp:revision>5</cp:revision>
  <dcterms:created xsi:type="dcterms:W3CDTF">2012-09-28T10:25:47Z</dcterms:created>
  <dcterms:modified xsi:type="dcterms:W3CDTF">2012-09-28T10:51:08Z</dcterms:modified>
</cp:coreProperties>
</file>