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2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" initials="p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04E21-D7AF-418D-BF9F-3B93B6DC0AA9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6BA1B-1B1F-46E1-ABAA-072548F09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063C22F-3CF1-4271-9551-C35414F2CE9F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A60FF31-E0B6-4920-8D7C-18E7AA40C18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01/06/1436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D:\All%20in%20one\blogs\&#1578;&#1608;&#1593;&#1610;&#1577;%20&#1604;&#1604;&#1593;&#1575;&#1605;&#1577;%20&#1593;&#1606;%20&#1575;&#1604;&#1603;&#1588;&#1601;%20&#1575;&#1604;&#1605;&#1576;&#1603;&#1585;%20&#1604;&#1587;&#1585;&#1591;&#1575;&#1606;%20&#1575;&#1604;&#1601;&#1605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توعية للعامة عن الكشف المبكر لسرطان الفم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606925" y="20574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سمة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Designs</dc:title>
  <dc:creator>pc</dc:creator>
  <cp:lastModifiedBy>Admin</cp:lastModifiedBy>
  <cp:revision>55</cp:revision>
  <dcterms:created xsi:type="dcterms:W3CDTF">2014-08-19T21:07:07Z</dcterms:created>
  <dcterms:modified xsi:type="dcterms:W3CDTF">2015-03-21T11:29:10Z</dcterms:modified>
</cp:coreProperties>
</file>