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2.xml" ContentType="application/vnd.openxmlformats-officedocument.theme+xml"/>
  <Override PartName="/ppt/media/image1.jpeg" ContentType="image/jpeg"/>
</Types>
</file>

<file path=_rels/.rels><?xml version="1.0" encoding="UTF-8" standalone="yes"?>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8"/>
    <p:sldId id="267" r:id="rId19"/>
    <p:sldId id="268" r:id="rId20"/>
    <p:sldId id="269" r:id="rId21"/>
    <p:sldId id="270" r:id="rId22"/>
    <p:sldId id="271" r:id="rId23"/>
    <p:sldId id="272" r:id="rId24"/>
    <p:sldId id="273" r:id="rId25"/>
    <p:sldId id="274" r:id="rId26"/>
    <p:sldId id="275" r:id="rId27"/>
    <p:sldId id="276" r:id="rId28"/>
    <p:sldId id="277" r:id="rId29"/>
    <p:sldId id="278" r:id="rId30"/>
    <p:sldId id="279" r:id="rId31"/>
    <p:sldId id="280" r:id="rId32"/>
  </p:sldIdLst>
  <p:sldSz cx="9144000" cy="6858000"/>
  <p:notesSz cx="6858000" cy="9144000"/>
  <p:defaultTextStyle>
    <a:lvl1pPr marR="40639" indent="40639">
      <a:defRPr sz="1200">
        <a:uFill>
          <a:solidFill/>
        </a:uFill>
        <a:latin typeface="+mn-lt"/>
        <a:ea typeface="+mn-ea"/>
        <a:cs typeface="+mn-cs"/>
        <a:sym typeface="Helvetica"/>
      </a:defRPr>
    </a:lvl1pPr>
    <a:lvl2pPr marR="40639" indent="40639">
      <a:defRPr sz="1200">
        <a:uFill>
          <a:solidFill/>
        </a:uFill>
        <a:latin typeface="+mn-lt"/>
        <a:ea typeface="+mn-ea"/>
        <a:cs typeface="+mn-cs"/>
        <a:sym typeface="Helvetica"/>
      </a:defRPr>
    </a:lvl2pPr>
    <a:lvl3pPr marR="40639" indent="40639">
      <a:defRPr sz="1200">
        <a:uFill>
          <a:solidFill/>
        </a:uFill>
        <a:latin typeface="+mn-lt"/>
        <a:ea typeface="+mn-ea"/>
        <a:cs typeface="+mn-cs"/>
        <a:sym typeface="Helvetica"/>
      </a:defRPr>
    </a:lvl3pPr>
    <a:lvl4pPr marR="40639" indent="40639">
      <a:defRPr sz="1200">
        <a:uFill>
          <a:solidFill/>
        </a:uFill>
        <a:latin typeface="+mn-lt"/>
        <a:ea typeface="+mn-ea"/>
        <a:cs typeface="+mn-cs"/>
        <a:sym typeface="Helvetica"/>
      </a:defRPr>
    </a:lvl4pPr>
    <a:lvl5pPr marR="40639" indent="40639">
      <a:defRPr sz="1200">
        <a:uFill>
          <a:solidFill/>
        </a:uFill>
        <a:latin typeface="+mn-lt"/>
        <a:ea typeface="+mn-ea"/>
        <a:cs typeface="+mn-cs"/>
        <a:sym typeface="Helvetica"/>
      </a:defRPr>
    </a:lvl5pPr>
    <a:lvl6pPr marR="40639" indent="40639">
      <a:defRPr sz="1200">
        <a:uFill>
          <a:solidFill/>
        </a:uFill>
        <a:latin typeface="+mn-lt"/>
        <a:ea typeface="+mn-ea"/>
        <a:cs typeface="+mn-cs"/>
        <a:sym typeface="Helvetica"/>
      </a:defRPr>
    </a:lvl6pPr>
    <a:lvl7pPr marR="40639" indent="40639">
      <a:defRPr sz="1200">
        <a:uFill>
          <a:solidFill/>
        </a:uFill>
        <a:latin typeface="+mn-lt"/>
        <a:ea typeface="+mn-ea"/>
        <a:cs typeface="+mn-cs"/>
        <a:sym typeface="Helvetica"/>
      </a:defRPr>
    </a:lvl7pPr>
    <a:lvl8pPr marR="40639" indent="40639">
      <a:defRPr sz="1200">
        <a:uFill>
          <a:solidFill/>
        </a:uFill>
        <a:latin typeface="+mn-lt"/>
        <a:ea typeface="+mn-ea"/>
        <a:cs typeface="+mn-cs"/>
        <a:sym typeface="Helvetica"/>
      </a:defRPr>
    </a:lvl8pPr>
    <a:lvl9pPr marR="40639" indent="40639">
      <a:defRPr sz="1200">
        <a:uFill>
          <a:solidFill/>
        </a:uFill>
        <a:latin typeface="+mn-lt"/>
        <a:ea typeface="+mn-ea"/>
        <a:cs typeface="+mn-cs"/>
        <a:sym typeface="Helvetica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n" i="on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CAD2E8"/>
          </a:solidFill>
        </a:fill>
      </a:tcStyle>
    </a:wholeTbl>
    <a:band2H>
      <a:tcTxStyle b="def" i="def"/>
      <a:tcStyle>
        <a:tcBdr/>
        <a:fill>
          <a:solidFill>
            <a:srgbClr val="E6EAF4"/>
          </a:solidFill>
        </a:fill>
      </a:tcStyle>
    </a:band2H>
    <a:firstCol>
      <a:tcTxStyle b="on" i="on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0365C0"/>
          </a:solidFill>
        </a:fill>
      </a:tcStyle>
    </a:firstCol>
    <a:lastRow>
      <a:tcTxStyle b="on" i="on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0365C0"/>
          </a:solidFill>
        </a:fill>
      </a:tcStyle>
    </a:lastRow>
    <a:firstRow>
      <a:tcTxStyle b="on" i="on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0365C0"/>
          </a:solidFill>
        </a:fill>
      </a:tcStyle>
    </a:firstRow>
  </a:tblStyle>
  <a:tblStyle styleId="{C7B018BB-80A7-4F77-B60F-C8B233D01FF8}" styleName="">
    <a:tblBg/>
    <a:wholeTbl>
      <a:tcTxStyle b="on" i="on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2E7CB"/>
          </a:solidFill>
        </a:fill>
      </a:tcStyle>
    </a:wholeTbl>
    <a:band2H>
      <a:tcTxStyle b="def" i="def"/>
      <a:tcStyle>
        <a:tcBdr/>
        <a:fill>
          <a:solidFill>
            <a:srgbClr val="F8F4E7"/>
          </a:solidFill>
        </a:fill>
      </a:tcStyle>
    </a:band2H>
    <a:firstCol>
      <a:tcTxStyle b="on" i="on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DCBD23"/>
          </a:solidFill>
        </a:fill>
      </a:tcStyle>
    </a:firstCol>
    <a:lastRow>
      <a:tcTxStyle b="on" i="on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DCBD23"/>
          </a:solidFill>
        </a:fill>
      </a:tcStyle>
    </a:lastRow>
    <a:firstRow>
      <a:tcTxStyle b="on" i="on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DCBD23"/>
          </a:solidFill>
        </a:fill>
      </a:tcStyle>
    </a:firstRow>
  </a:tblStyle>
  <a:tblStyle styleId="{EEE7283C-3CF3-47DC-8721-378D4A62B228}" styleName="">
    <a:tblBg/>
    <a:wholeTbl>
      <a:tcTxStyle b="on" i="on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D5CDDE"/>
          </a:solidFill>
        </a:fill>
      </a:tcStyle>
    </a:wholeTbl>
    <a:band2H>
      <a:tcTxStyle b="def" i="def"/>
      <a:tcStyle>
        <a:tcBdr/>
        <a:fill>
          <a:solidFill>
            <a:srgbClr val="EBE8EF"/>
          </a:solidFill>
        </a:fill>
      </a:tcStyle>
    </a:band2H>
    <a:firstCol>
      <a:tcTxStyle b="on" i="on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773F9B"/>
          </a:solidFill>
        </a:fill>
      </a:tcStyle>
    </a:firstCol>
    <a:lastRow>
      <a:tcTxStyle b="on" i="on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773F9B"/>
          </a:solidFill>
        </a:fill>
      </a:tcStyle>
    </a:lastRow>
    <a:firstRow>
      <a:tcTxStyle b="on" i="on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773F9B"/>
          </a:solidFill>
        </a:fill>
      </a:tcStyle>
    </a:firstRow>
  </a:tblStyle>
  <a:tblStyle styleId="{CF821DB8-F4EB-4A41-A1BA-3FCAFE7338EE}" styleName="">
    <a:tblBg/>
    <a:wholeTbl>
      <a:tcTxStyle b="on" i="on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n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0365C0"/>
          </a:solidFill>
        </a:fill>
      </a:tcStyle>
    </a:firstCol>
    <a:lastRow>
      <a:tcTxStyle b="on" i="on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bevel/>
            </a:ln>
          </a:top>
          <a:bottom>
            <a:ln w="254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n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bevel/>
            </a:ln>
          </a:top>
          <a:bottom>
            <a:ln w="254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0365C0"/>
          </a:solidFill>
        </a:fill>
      </a:tcStyle>
    </a:firstRow>
  </a:tblStyle>
  <a:tblStyle styleId="{33BA23B1-9221-436E-865A-0063620EA4FD}" styleName="">
    <a:tblBg/>
    <a:wholeTbl>
      <a:tcTxStyle b="on" i="on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CACACA"/>
          </a:solidFill>
        </a:fill>
      </a:tcStyle>
    </a:wholeTbl>
    <a:band2H>
      <a:tcTxStyle b="def" i="def"/>
      <a:tcStyle>
        <a:tcBdr/>
        <a:fill>
          <a:solidFill>
            <a:srgbClr val="E6E6E6"/>
          </a:solidFill>
        </a:fill>
      </a:tcStyle>
    </a:band2H>
    <a:firstCol>
      <a:tcTxStyle b="on" i="on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/>
        </a:fill>
      </a:tcStyle>
    </a:firstCol>
    <a:lastRow>
      <a:tcTxStyle b="on" i="on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/>
        </a:fill>
      </a:tcStyle>
    </a:lastRow>
    <a:firstRow>
      <a:tcTxStyle b="on" i="on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/>
        </a:fill>
      </a:tcStyle>
    </a:firstRow>
  </a:tblStyle>
  <a:tblStyle styleId="{2708684C-4D16-4618-839F-0558EEFCDFE6}" styleName="">
    <a:tblBg/>
    <a:wholeTbl>
      <a:tcTxStyle b="on" i="on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bevel/>
            </a:ln>
          </a:left>
          <a:right>
            <a:ln w="12700" cap="flat">
              <a:solidFill>
                <a:srgbClr val="000000"/>
              </a:solidFill>
              <a:prstDash val="solid"/>
              <a:bevel/>
            </a:ln>
          </a:right>
          <a:top>
            <a:ln w="12700" cap="flat">
              <a:solidFill>
                <a:srgbClr val="000000"/>
              </a:solidFill>
              <a:prstDash val="solid"/>
              <a:bevel/>
            </a:ln>
          </a:top>
          <a:bottom>
            <a:ln w="127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solidFill>
                <a:srgbClr val="000000"/>
              </a:solidFill>
              <a:prstDash val="solid"/>
              <a:bevel/>
            </a:ln>
          </a:insideH>
          <a:insideV>
            <a:ln w="12700" cap="flat">
              <a:solidFill>
                <a:srgbClr val="000000"/>
              </a:solidFill>
              <a:prstDash val="solid"/>
              <a:bevel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n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bevel/>
            </a:ln>
          </a:left>
          <a:right>
            <a:ln w="12700" cap="flat">
              <a:solidFill>
                <a:srgbClr val="000000"/>
              </a:solidFill>
              <a:prstDash val="solid"/>
              <a:bevel/>
            </a:ln>
          </a:right>
          <a:top>
            <a:ln w="12700" cap="flat">
              <a:solidFill>
                <a:srgbClr val="000000"/>
              </a:solidFill>
              <a:prstDash val="solid"/>
              <a:bevel/>
            </a:ln>
          </a:top>
          <a:bottom>
            <a:ln w="127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solidFill>
                <a:srgbClr val="000000"/>
              </a:solidFill>
              <a:prstDash val="solid"/>
              <a:bevel/>
            </a:ln>
          </a:insideH>
          <a:insideV>
            <a:ln w="12700" cap="flat">
              <a:solidFill>
                <a:srgbClr val="000000"/>
              </a:solidFill>
              <a:prstDash val="solid"/>
              <a:bevel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n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bevel/>
            </a:ln>
          </a:left>
          <a:right>
            <a:ln w="12700" cap="flat">
              <a:solidFill>
                <a:srgbClr val="000000"/>
              </a:solidFill>
              <a:prstDash val="solid"/>
              <a:bevel/>
            </a:ln>
          </a:right>
          <a:top>
            <a:ln w="50800" cap="flat">
              <a:solidFill>
                <a:srgbClr val="000000"/>
              </a:solidFill>
              <a:prstDash val="solid"/>
              <a:bevel/>
            </a:ln>
          </a:top>
          <a:bottom>
            <a:ln w="127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solidFill>
                <a:srgbClr val="000000"/>
              </a:solidFill>
              <a:prstDash val="solid"/>
              <a:bevel/>
            </a:ln>
          </a:insideH>
          <a:insideV>
            <a:ln w="12700" cap="flat">
              <a:solidFill>
                <a:srgbClr val="000000"/>
              </a:solidFill>
              <a:prstDash val="solid"/>
              <a:bevel/>
            </a:ln>
          </a:insideV>
        </a:tcBdr>
        <a:fill>
          <a:noFill/>
        </a:fill>
      </a:tcStyle>
    </a:lastRow>
    <a:firstRow>
      <a:tcTxStyle b="on" i="on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bevel/>
            </a:ln>
          </a:left>
          <a:right>
            <a:ln w="12700" cap="flat">
              <a:solidFill>
                <a:srgbClr val="000000"/>
              </a:solidFill>
              <a:prstDash val="solid"/>
              <a:bevel/>
            </a:ln>
          </a:right>
          <a:top>
            <a:ln w="12700" cap="flat">
              <a:solidFill>
                <a:srgbClr val="000000"/>
              </a:solidFill>
              <a:prstDash val="solid"/>
              <a:bevel/>
            </a:ln>
          </a:top>
          <a:bottom>
            <a:ln w="254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solidFill>
                <a:srgbClr val="000000"/>
              </a:solidFill>
              <a:prstDash val="solid"/>
              <a:bevel/>
            </a:ln>
          </a:insideH>
          <a:insideV>
            <a:ln w="12700" cap="flat">
              <a:solidFill>
                <a:srgbClr val="000000"/>
              </a:solidFill>
              <a:prstDash val="solid"/>
              <a:bevel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1"/>
</file>

<file path=ppt/_rels/presentation.xml.rels><?xml version="1.0" encoding="UTF-8" standalone="yes"?>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Relationship Id="rId13" Type="http://schemas.openxmlformats.org/officeDocument/2006/relationships/slide" Target="slides/slide6.xml"/><Relationship Id="rId14" Type="http://schemas.openxmlformats.org/officeDocument/2006/relationships/slide" Target="slides/slide7.xml"/><Relationship Id="rId15" Type="http://schemas.openxmlformats.org/officeDocument/2006/relationships/slide" Target="slides/slide8.xml"/><Relationship Id="rId16" Type="http://schemas.openxmlformats.org/officeDocument/2006/relationships/slide" Target="slides/slide9.xml"/><Relationship Id="rId17" Type="http://schemas.openxmlformats.org/officeDocument/2006/relationships/slide" Target="slides/slide10.xml"/><Relationship Id="rId18" Type="http://schemas.openxmlformats.org/officeDocument/2006/relationships/slide" Target="slides/slide11.xml"/><Relationship Id="rId19" Type="http://schemas.openxmlformats.org/officeDocument/2006/relationships/slide" Target="slides/slide12.xml"/><Relationship Id="rId20" Type="http://schemas.openxmlformats.org/officeDocument/2006/relationships/slide" Target="slides/slide13.xml"/><Relationship Id="rId21" Type="http://schemas.openxmlformats.org/officeDocument/2006/relationships/slide" Target="slides/slide14.xml"/><Relationship Id="rId22" Type="http://schemas.openxmlformats.org/officeDocument/2006/relationships/slide" Target="slides/slide15.xml"/><Relationship Id="rId23" Type="http://schemas.openxmlformats.org/officeDocument/2006/relationships/slide" Target="slides/slide16.xml"/><Relationship Id="rId24" Type="http://schemas.openxmlformats.org/officeDocument/2006/relationships/slide" Target="slides/slide17.xml"/><Relationship Id="rId25" Type="http://schemas.openxmlformats.org/officeDocument/2006/relationships/slide" Target="slides/slide18.xml"/><Relationship Id="rId26" Type="http://schemas.openxmlformats.org/officeDocument/2006/relationships/slide" Target="slides/slide19.xml"/><Relationship Id="rId27" Type="http://schemas.openxmlformats.org/officeDocument/2006/relationships/slide" Target="slides/slide20.xml"/><Relationship Id="rId28" Type="http://schemas.openxmlformats.org/officeDocument/2006/relationships/slide" Target="slides/slide21.xml"/><Relationship Id="rId29" Type="http://schemas.openxmlformats.org/officeDocument/2006/relationships/slide" Target="slides/slide22.xml"/><Relationship Id="rId30" Type="http://schemas.openxmlformats.org/officeDocument/2006/relationships/slide" Target="slides/slide23.xml"/><Relationship Id="rId31" Type="http://schemas.openxmlformats.org/officeDocument/2006/relationships/slide" Target="slides/slide24.xml"/><Relationship Id="rId32" Type="http://schemas.openxmlformats.org/officeDocument/2006/relationships/slide" Target="slides/slide25.xml"/></Relationships>

</file>

<file path=ppt/notesMasters/_rels/notes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Shape 241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 lvl="0"/>
          </a:p>
        </p:txBody>
      </p:sp>
      <p:sp>
        <p:nvSpPr>
          <p:cNvPr id="242" name="Shape 242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 lvl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>
      <a:lnSpc>
        <a:spcPct val="117999"/>
      </a:lnSpc>
      <a:defRPr sz="2200">
        <a:latin typeface="+mj-lt"/>
        <a:ea typeface="+mj-ea"/>
        <a:cs typeface="+mj-cs"/>
        <a:sym typeface="Helvetica Neue"/>
      </a:defRPr>
    </a:lvl1pPr>
    <a:lvl2pPr indent="228600" defTabSz="457200">
      <a:lnSpc>
        <a:spcPct val="117999"/>
      </a:lnSpc>
      <a:defRPr sz="2200">
        <a:latin typeface="+mj-lt"/>
        <a:ea typeface="+mj-ea"/>
        <a:cs typeface="+mj-cs"/>
        <a:sym typeface="Helvetica Neue"/>
      </a:defRPr>
    </a:lvl2pPr>
    <a:lvl3pPr indent="457200" defTabSz="457200">
      <a:lnSpc>
        <a:spcPct val="117999"/>
      </a:lnSpc>
      <a:defRPr sz="2200">
        <a:latin typeface="+mj-lt"/>
        <a:ea typeface="+mj-ea"/>
        <a:cs typeface="+mj-cs"/>
        <a:sym typeface="Helvetica Neue"/>
      </a:defRPr>
    </a:lvl3pPr>
    <a:lvl4pPr indent="685800" defTabSz="457200">
      <a:lnSpc>
        <a:spcPct val="117999"/>
      </a:lnSpc>
      <a:defRPr sz="2200">
        <a:latin typeface="+mj-lt"/>
        <a:ea typeface="+mj-ea"/>
        <a:cs typeface="+mj-cs"/>
        <a:sym typeface="Helvetica Neue"/>
      </a:defRPr>
    </a:lvl4pPr>
    <a:lvl5pPr indent="914400" defTabSz="457200">
      <a:lnSpc>
        <a:spcPct val="117999"/>
      </a:lnSpc>
      <a:defRPr sz="2200">
        <a:latin typeface="+mj-lt"/>
        <a:ea typeface="+mj-ea"/>
        <a:cs typeface="+mj-cs"/>
        <a:sym typeface="Helvetica Neue"/>
      </a:defRPr>
    </a:lvl5pPr>
    <a:lvl6pPr indent="1143000" defTabSz="457200">
      <a:lnSpc>
        <a:spcPct val="117999"/>
      </a:lnSpc>
      <a:defRPr sz="2200">
        <a:latin typeface="+mj-lt"/>
        <a:ea typeface="+mj-ea"/>
        <a:cs typeface="+mj-cs"/>
        <a:sym typeface="Helvetica Neue"/>
      </a:defRPr>
    </a:lvl6pPr>
    <a:lvl7pPr indent="1371600" defTabSz="457200">
      <a:lnSpc>
        <a:spcPct val="117999"/>
      </a:lnSpc>
      <a:defRPr sz="2200">
        <a:latin typeface="+mj-lt"/>
        <a:ea typeface="+mj-ea"/>
        <a:cs typeface="+mj-cs"/>
        <a:sym typeface="Helvetica Neue"/>
      </a:defRPr>
    </a:lvl7pPr>
    <a:lvl8pPr indent="1600200" defTabSz="457200">
      <a:lnSpc>
        <a:spcPct val="117999"/>
      </a:lnSpc>
      <a:defRPr sz="2200">
        <a:latin typeface="+mj-lt"/>
        <a:ea typeface="+mj-ea"/>
        <a:cs typeface="+mj-cs"/>
        <a:sym typeface="Helvetica Neue"/>
      </a:defRPr>
    </a:lvl8pPr>
    <a:lvl9pPr indent="1828800" defTabSz="457200">
      <a:lnSpc>
        <a:spcPct val="117999"/>
      </a:lnSpc>
      <a:defRPr sz="2200">
        <a:latin typeface="+mj-lt"/>
        <a:ea typeface="+mj-ea"/>
        <a:cs typeface="+mj-cs"/>
        <a:sym typeface="Helvetica Neue"/>
      </a:defRPr>
    </a:lvl9pPr>
  </p:notesStyle>
</p:notesMaster>
</file>

<file path=ppt/slideLayouts/_rels/slideLayout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0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
</file>

<file path=ppt/slideLayouts/_rels/slideLayout1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
</file>

<file path=ppt/slideLayouts/_rels/slideLayout1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
</file>

<file path=ppt/slideLayouts/_rels/slideLayout1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1.png"/></Relationships>

</file>

<file path=ppt/slideLayouts/_rels/slideLayout1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Relationship Id="rId3" Type="http://schemas.openxmlformats.org/officeDocument/2006/relationships/image" Target="../media/image4.png"/><Relationship Id="rId4" Type="http://schemas.openxmlformats.org/officeDocument/2006/relationships/image" Target="../media/image2.png"/><Relationship Id="rId5" Type="http://schemas.openxmlformats.org/officeDocument/2006/relationships/image" Target="../media/image1.png"/></Relationships>

</file>

<file path=ppt/slideLayouts/_rels/slideLayout1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
</file>

<file path=ppt/slideLayouts/_rels/slideLayout1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
</file>

<file path=ppt/slideLayouts/_rels/slideLayout18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
</file>

<file path=ppt/slideLayouts/_rels/slideLayout19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
</file>

<file path=ppt/slideLayouts/_rels/slideLayout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0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
</file>

<file path=ppt/slideLayouts/_rels/slideLayout2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
</file>

<file path=ppt/slideLayouts/_rels/slideLayout2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
</file>

<file path=ppt/slideLayouts/_rels/slideLayout2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
</file>

<file path=ppt/slideLayouts/_rels/slideLayout2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
</file>

<file path=ppt/slideLayouts/_rels/slideLayout2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
</file>

<file path=ppt/slideLayouts/_rels/slideLayout2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
</file>

<file path=ppt/slideLayouts/_rels/slideLayout2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8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9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
</file>

<file path=ppt/slideLayouts/_rels/slideLayout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0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Relationship Id="rId3" Type="http://schemas.openxmlformats.org/officeDocument/2006/relationships/image" Target="../media/image4.png"/><Relationship Id="rId4" Type="http://schemas.openxmlformats.org/officeDocument/2006/relationships/image" Target="../media/image2.png"/><Relationship Id="rId5" Type="http://schemas.openxmlformats.org/officeDocument/2006/relationships/image" Target="../media/image1.png"/></Relationships>

</file>

<file path=ppt/slideLayouts/_rels/slideLayout3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
</file>

<file path=ppt/slideLayouts/_rels/slideLayout3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
</file>

<file path=ppt/slideLayouts/_rels/slideLayout3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
</file>

<file path=ppt/slideLayouts/_rels/slideLayout3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
</file>

<file path=ppt/slideLayouts/_rels/slideLayout3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
</file>

<file path=ppt/slideLayouts/_rels/slideLayout3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
</file>

<file path=ppt/slideLayouts/_rels/slideLayout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
</file>

<file path=ppt/slideLayouts/_rels/slideLayout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
</file>

<file path=ppt/slideLayouts/_rels/slideLayout8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1.png"/></Relationships>

</file>

<file path=ppt/slideLayouts/_rels/slideLayout9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hape 9"/>
          <p:cNvSpPr/>
          <p:nvPr>
            <p:ph type="title"/>
          </p:nvPr>
        </p:nvSpPr>
        <p:spPr>
          <a:xfrm>
            <a:off x="365125" y="395285"/>
            <a:ext cx="8405815" cy="1150941"/>
          </a:xfrm>
          <a:prstGeom prst="rect">
            <a:avLst/>
          </a:prstGeom>
        </p:spPr>
        <p:txBody>
          <a:bodyPr/>
          <a:lstStyle>
            <a:lvl1pPr marR="0" indent="0">
              <a:spcBef>
                <a:spcPts val="1200"/>
              </a:spcBef>
              <a:def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b="0" sz="1800">
                <a:solidFill>
                  <a:srgbClr val="000000"/>
                </a:solidFill>
                <a:uFillTx/>
              </a:defRPr>
            </a:pPr>
            <a:r>
              <a: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</a:rPr>
              <a:t>Title Text</a:t>
            </a:r>
          </a:p>
        </p:txBody>
      </p:sp>
      <p:sp>
        <p:nvSpPr>
          <p:cNvPr id="10" name="Shape 10"/>
          <p:cNvSpPr/>
          <p:nvPr>
            <p:ph type="body" idx="1"/>
          </p:nvPr>
        </p:nvSpPr>
        <p:spPr>
          <a:xfrm>
            <a:off x="365125" y="1546225"/>
            <a:ext cx="8405815" cy="5311775"/>
          </a:xfrm>
          <a:prstGeom prst="rect">
            <a:avLst/>
          </a:prstGeom>
        </p:spPr>
        <p:txBody>
          <a:bodyPr/>
          <a:lstStyle>
            <a:lvl1pPr marR="0" indent="0">
              <a:lnSpc>
                <a:spcPct val="120000"/>
              </a:lnSpc>
              <a:spcBef>
                <a:spcPts val="0"/>
              </a:spcBef>
              <a:defRPr sz="2000">
                <a:latin typeface="Verdana"/>
                <a:ea typeface="Verdana"/>
                <a:cs typeface="Verdana"/>
                <a:sym typeface="Verdana"/>
              </a:defRPr>
            </a:lvl1pPr>
            <a:lvl2pPr marR="0" indent="0">
              <a:lnSpc>
                <a:spcPct val="120000"/>
              </a:lnSpc>
              <a:spcBef>
                <a:spcPts val="0"/>
              </a:spcBef>
              <a:defRPr sz="2000">
                <a:latin typeface="Verdana"/>
                <a:ea typeface="Verdana"/>
                <a:cs typeface="Verdana"/>
                <a:sym typeface="Verdana"/>
              </a:defRPr>
            </a:lvl2pPr>
            <a:lvl3pPr marR="0" indent="0">
              <a:lnSpc>
                <a:spcPct val="120000"/>
              </a:lnSpc>
              <a:spcBef>
                <a:spcPts val="0"/>
              </a:spcBef>
              <a:defRPr sz="2000">
                <a:latin typeface="Verdana"/>
                <a:ea typeface="Verdana"/>
                <a:cs typeface="Verdana"/>
                <a:sym typeface="Verdana"/>
              </a:defRPr>
            </a:lvl3pPr>
            <a:lvl4pPr marR="0" indent="0">
              <a:lnSpc>
                <a:spcPct val="120000"/>
              </a:lnSpc>
              <a:spcBef>
                <a:spcPts val="0"/>
              </a:spcBef>
              <a:defRPr sz="2000">
                <a:latin typeface="Verdana"/>
                <a:ea typeface="Verdana"/>
                <a:cs typeface="Verdana"/>
                <a:sym typeface="Verdana"/>
              </a:defRPr>
            </a:lvl4pPr>
            <a:lvl5pPr marR="0" indent="0">
              <a:lnSpc>
                <a:spcPct val="120000"/>
              </a:lnSpc>
              <a:spcBef>
                <a:spcPts val="0"/>
              </a:spcBef>
              <a:defRPr sz="2000">
                <a:latin typeface="Verdana"/>
                <a:ea typeface="Verdana"/>
                <a:cs typeface="Verdana"/>
                <a:sym typeface="Verdana"/>
              </a:defRPr>
            </a:lvl5pPr>
          </a:lstStyle>
          <a:p>
            <a:pPr lvl="0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Body Level One</a:t>
            </a:r>
            <a:endParaRPr sz="2000">
              <a:uFill>
                <a:solidFill/>
              </a:uFill>
            </a:endParaRPr>
          </a:p>
          <a:p>
            <a:pPr lvl="1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Body Level Two</a:t>
            </a:r>
            <a:endParaRPr sz="2000">
              <a:uFill>
                <a:solidFill/>
              </a:uFill>
            </a:endParaRPr>
          </a:p>
          <a:p>
            <a:pPr lvl="2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Body Level Three</a:t>
            </a:r>
            <a:endParaRPr sz="2000">
              <a:uFill>
                <a:solidFill/>
              </a:uFill>
            </a:endParaRPr>
          </a:p>
          <a:p>
            <a:pPr lvl="3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Body Level Four</a:t>
            </a:r>
            <a:endParaRPr sz="2000">
              <a:uFill>
                <a:solidFill/>
              </a:uFill>
            </a:endParaRPr>
          </a:p>
          <a:p>
            <a:pPr lvl="4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Title &amp; Bullets">
    <p:bg>
      <p:bgPr>
        <a:solidFill>
          <a:srgbClr val="FCF7EE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Shape 54"/>
          <p:cNvSpPr/>
          <p:nvPr/>
        </p:nvSpPr>
        <p:spPr>
          <a:xfrm>
            <a:off x="-1" y="6397625"/>
            <a:ext cx="9145590" cy="457200"/>
          </a:xfrm>
          <a:prstGeom prst="rect">
            <a:avLst/>
          </a:prstGeom>
          <a:solidFill>
            <a:srgbClr val="F38000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indent="0">
              <a:defRPr>
                <a:latin typeface="Arial"/>
                <a:ea typeface="Arial"/>
                <a:cs typeface="Arial"/>
                <a:sym typeface="Arial"/>
              </a:defRPr>
            </a:pPr>
          </a:p>
        </p:txBody>
      </p:sp>
      <p:pic>
        <p:nvPicPr>
          <p:cNvPr id="55" name="image1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612060" y="6356350"/>
            <a:ext cx="1528767" cy="493713"/>
          </a:xfrm>
          <a:prstGeom prst="rect">
            <a:avLst/>
          </a:prstGeom>
          <a:ln w="12700">
            <a:miter lim="400000"/>
          </a:ln>
        </p:spPr>
      </p:pic>
      <p:pic>
        <p:nvPicPr>
          <p:cNvPr id="56" name="image2.pn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0" y="6356350"/>
            <a:ext cx="1762125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57" name="Shape 57"/>
          <p:cNvSpPr/>
          <p:nvPr>
            <p:ph type="title"/>
          </p:nvPr>
        </p:nvSpPr>
        <p:spPr>
          <a:xfrm>
            <a:off x="365125" y="395285"/>
            <a:ext cx="8405815" cy="1366841"/>
          </a:xfrm>
          <a:prstGeom prst="rect">
            <a:avLst/>
          </a:prstGeom>
        </p:spPr>
        <p:txBody>
          <a:bodyPr/>
          <a:lstStyle>
            <a:lvl1pPr marR="0" indent="0">
              <a:spcBef>
                <a:spcPts val="1800"/>
              </a:spcBef>
              <a:defRPr b="1" sz="36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b="0" sz="1800">
                <a:solidFill>
                  <a:srgbClr val="000000"/>
                </a:solidFill>
                <a:uFillTx/>
              </a:defRPr>
            </a:pPr>
            <a:r>
              <a:rPr b="1" sz="36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</a:rPr>
              <a:t>Title Text</a:t>
            </a:r>
          </a:p>
        </p:txBody>
      </p:sp>
      <p:sp>
        <p:nvSpPr>
          <p:cNvPr id="58" name="Shape 58"/>
          <p:cNvSpPr/>
          <p:nvPr>
            <p:ph type="body" idx="1"/>
          </p:nvPr>
        </p:nvSpPr>
        <p:spPr>
          <a:xfrm>
            <a:off x="365125" y="1762125"/>
            <a:ext cx="8405815" cy="5095875"/>
          </a:xfrm>
          <a:prstGeom prst="rect">
            <a:avLst/>
          </a:prstGeom>
        </p:spPr>
        <p:txBody>
          <a:bodyPr/>
          <a:lstStyle>
            <a:lvl1pPr marR="0" indent="0">
              <a:spcBef>
                <a:spcPts val="0"/>
              </a:spcBef>
              <a:def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  <a:latin typeface="Verdana"/>
                <a:ea typeface="Verdana"/>
                <a:cs typeface="Verdana"/>
                <a:sym typeface="Verdana"/>
              </a:defRPr>
            </a:lvl1pPr>
            <a:lvl2pPr marR="0" indent="0">
              <a:spcBef>
                <a:spcPts val="0"/>
              </a:spcBef>
              <a:def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  <a:latin typeface="Verdana"/>
                <a:ea typeface="Verdana"/>
                <a:cs typeface="Verdana"/>
                <a:sym typeface="Verdana"/>
              </a:defRPr>
            </a:lvl2pPr>
            <a:lvl3pPr marR="0" indent="0">
              <a:spcBef>
                <a:spcPts val="0"/>
              </a:spcBef>
              <a:def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  <a:latin typeface="Verdana"/>
                <a:ea typeface="Verdana"/>
                <a:cs typeface="Verdana"/>
                <a:sym typeface="Verdana"/>
              </a:defRPr>
            </a:lvl3pPr>
            <a:lvl4pPr marR="0" indent="0">
              <a:spcBef>
                <a:spcPts val="0"/>
              </a:spcBef>
              <a:def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  <a:latin typeface="Verdana"/>
                <a:ea typeface="Verdana"/>
                <a:cs typeface="Verdana"/>
                <a:sym typeface="Verdana"/>
              </a:defRPr>
            </a:lvl4pPr>
            <a:lvl5pPr marR="0" indent="0">
              <a:spcBef>
                <a:spcPts val="0"/>
              </a:spcBef>
              <a:def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  <a:latin typeface="Verdana"/>
                <a:ea typeface="Verdana"/>
                <a:cs typeface="Verdana"/>
                <a:sym typeface="Verdana"/>
              </a:defRPr>
            </a:lvl5pPr>
          </a:lstStyle>
          <a:p>
            <a:pPr lvl="0">
              <a:defRPr b="0" sz="1800">
                <a:solidFill>
                  <a:srgbClr val="000000"/>
                </a:solidFill>
                <a:uFillTx/>
              </a:defRPr>
            </a:pPr>
            <a:r>
              <a: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</a:rPr>
              <a:t>Body Level One</a:t>
            </a:r>
            <a:endParaRPr b="1" sz="2400">
              <a:solidFill>
                <a:srgbClr val="F38000"/>
              </a:solidFill>
              <a:uFill>
                <a:solidFill>
                  <a:srgbClr val="F38000"/>
                </a:solidFill>
              </a:uFill>
            </a:endParaRPr>
          </a:p>
          <a:p>
            <a:pPr lvl="1">
              <a:defRPr b="0" sz="1800">
                <a:solidFill>
                  <a:srgbClr val="000000"/>
                </a:solidFill>
                <a:uFillTx/>
              </a:defRPr>
            </a:pPr>
            <a:r>
              <a: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</a:rPr>
              <a:t>Body Level Two</a:t>
            </a:r>
            <a:endParaRPr b="1" sz="2400">
              <a:solidFill>
                <a:srgbClr val="F38000"/>
              </a:solidFill>
              <a:uFill>
                <a:solidFill>
                  <a:srgbClr val="F38000"/>
                </a:solidFill>
              </a:uFill>
            </a:endParaRPr>
          </a:p>
          <a:p>
            <a:pPr lvl="2">
              <a:defRPr b="0" sz="1800">
                <a:solidFill>
                  <a:srgbClr val="000000"/>
                </a:solidFill>
                <a:uFillTx/>
              </a:defRPr>
            </a:pPr>
            <a:r>
              <a: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</a:rPr>
              <a:t>Body Level Three</a:t>
            </a:r>
            <a:endParaRPr b="1" sz="2400">
              <a:solidFill>
                <a:srgbClr val="F38000"/>
              </a:solidFill>
              <a:uFill>
                <a:solidFill>
                  <a:srgbClr val="F38000"/>
                </a:solidFill>
              </a:uFill>
            </a:endParaRPr>
          </a:p>
          <a:p>
            <a:pPr lvl="3">
              <a:defRPr b="0" sz="1800">
                <a:solidFill>
                  <a:srgbClr val="000000"/>
                </a:solidFill>
                <a:uFillTx/>
              </a:defRPr>
            </a:pPr>
            <a:r>
              <a: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</a:rPr>
              <a:t>Body Level Four</a:t>
            </a:r>
            <a:endParaRPr b="1" sz="2400">
              <a:solidFill>
                <a:srgbClr val="F38000"/>
              </a:solidFill>
              <a:uFill>
                <a:solidFill>
                  <a:srgbClr val="F38000"/>
                </a:solidFill>
              </a:uFill>
            </a:endParaRPr>
          </a:p>
          <a:p>
            <a:pPr lvl="4">
              <a:defRPr b="0" sz="1800">
                <a:solidFill>
                  <a:srgbClr val="000000"/>
                </a:solidFill>
                <a:uFillTx/>
              </a:defRPr>
            </a:pPr>
            <a:r>
              <a: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</a:rPr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Title &amp; Bullets">
    <p:bg>
      <p:bgPr>
        <a:solidFill>
          <a:srgbClr val="F38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Shape 60"/>
          <p:cNvSpPr/>
          <p:nvPr/>
        </p:nvSpPr>
        <p:spPr>
          <a:xfrm>
            <a:off x="-1" y="6397625"/>
            <a:ext cx="9145590" cy="457200"/>
          </a:xfrm>
          <a:prstGeom prst="rect">
            <a:avLst/>
          </a:prstGeom>
          <a:solidFill>
            <a:srgbClr val="F38000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indent="0">
              <a:defRPr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61" name="Shape 61"/>
          <p:cNvSpPr/>
          <p:nvPr/>
        </p:nvSpPr>
        <p:spPr>
          <a:xfrm>
            <a:off x="-4" y="6397625"/>
            <a:ext cx="9139244" cy="1590"/>
          </a:xfrm>
          <a:prstGeom prst="line">
            <a:avLst/>
          </a:prstGeom>
          <a:ln w="6480">
            <a:solidFill>
              <a:srgbClr val="FFFFFF"/>
            </a:solidFill>
            <a:miter lim="400000"/>
          </a:ln>
        </p:spPr>
        <p:txBody>
          <a:bodyPr lIns="0" tIns="0" rIns="0" bIns="0"/>
          <a:lstStyle/>
          <a:p>
            <a:pPr lvl="0" marR="0" indent="0" defTabSz="457200">
              <a:defRPr>
                <a:uFillTx/>
              </a:defRPr>
            </a:pPr>
          </a:p>
        </p:txBody>
      </p:sp>
      <p:sp>
        <p:nvSpPr>
          <p:cNvPr id="62" name="Shape 62"/>
          <p:cNvSpPr/>
          <p:nvPr/>
        </p:nvSpPr>
        <p:spPr>
          <a:xfrm>
            <a:off x="504825" y="6546850"/>
            <a:ext cx="5030788" cy="127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marR="0" indent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4572000" algn="l"/>
              </a:tabLst>
              <a:def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uFillTx/>
              </a:defRPr>
            </a:pPr>
            <a:r>
              <a: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</a:rPr>
              <a:t>Presentation Title runs here  l  00/00/00</a:t>
            </a:r>
          </a:p>
        </p:txBody>
      </p:sp>
      <p:pic>
        <p:nvPicPr>
          <p:cNvPr id="63" name="image1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612060" y="6356350"/>
            <a:ext cx="1528767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64" name="Shape 64"/>
          <p:cNvSpPr/>
          <p:nvPr>
            <p:ph type="title"/>
          </p:nvPr>
        </p:nvSpPr>
        <p:spPr>
          <a:xfrm>
            <a:off x="365125" y="395285"/>
            <a:ext cx="8405815" cy="1141416"/>
          </a:xfrm>
          <a:prstGeom prst="rect">
            <a:avLst/>
          </a:prstGeom>
        </p:spPr>
        <p:txBody>
          <a:bodyPr/>
          <a:lstStyle>
            <a:lvl1pPr marR="0" indent="0">
              <a:spcBef>
                <a:spcPts val="1200"/>
              </a:spcBef>
              <a:defRPr b="1" sz="24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b="0" sz="1800">
                <a:uFillTx/>
              </a:defRPr>
            </a:pPr>
            <a:r>
              <a:rPr b="1" sz="2400">
                <a:uFill>
                  <a:solidFill/>
                </a:uFill>
              </a:rPr>
              <a:t>Title Text</a:t>
            </a:r>
          </a:p>
        </p:txBody>
      </p:sp>
      <p:sp>
        <p:nvSpPr>
          <p:cNvPr id="65" name="Shape 65"/>
          <p:cNvSpPr/>
          <p:nvPr>
            <p:ph type="body" idx="1"/>
          </p:nvPr>
        </p:nvSpPr>
        <p:spPr>
          <a:xfrm>
            <a:off x="6321425" y="-15222538"/>
            <a:ext cx="2657475" cy="21994813"/>
          </a:xfrm>
          <a:prstGeom prst="rect">
            <a:avLst/>
          </a:prstGeom>
        </p:spPr>
        <p:txBody>
          <a:bodyPr anchor="b"/>
          <a:lstStyle>
            <a:lvl1pPr marR="0" indent="0" algn="r">
              <a:spcBef>
                <a:spcPts val="0"/>
              </a:spcBef>
              <a:defRPr sz="31500">
                <a:latin typeface="Verdana"/>
                <a:ea typeface="Verdana"/>
                <a:cs typeface="Verdana"/>
                <a:sym typeface="Verdana"/>
              </a:defRPr>
            </a:lvl1pPr>
            <a:lvl2pPr marR="0" indent="0" algn="r">
              <a:spcBef>
                <a:spcPts val="0"/>
              </a:spcBef>
              <a:defRPr sz="31500">
                <a:latin typeface="Verdana"/>
                <a:ea typeface="Verdana"/>
                <a:cs typeface="Verdana"/>
                <a:sym typeface="Verdana"/>
              </a:defRPr>
            </a:lvl2pPr>
            <a:lvl3pPr marR="0" indent="0" algn="r">
              <a:spcBef>
                <a:spcPts val="0"/>
              </a:spcBef>
              <a:defRPr sz="31500">
                <a:latin typeface="Verdana"/>
                <a:ea typeface="Verdana"/>
                <a:cs typeface="Verdana"/>
                <a:sym typeface="Verdana"/>
              </a:defRPr>
            </a:lvl3pPr>
            <a:lvl4pPr marR="0" indent="0" algn="r">
              <a:spcBef>
                <a:spcPts val="0"/>
              </a:spcBef>
              <a:defRPr sz="31500">
                <a:latin typeface="Verdana"/>
                <a:ea typeface="Verdana"/>
                <a:cs typeface="Verdana"/>
                <a:sym typeface="Verdana"/>
              </a:defRPr>
            </a:lvl4pPr>
            <a:lvl5pPr marR="0" indent="0" algn="r">
              <a:spcBef>
                <a:spcPts val="0"/>
              </a:spcBef>
              <a:defRPr sz="31500">
                <a:latin typeface="Verdana"/>
                <a:ea typeface="Verdana"/>
                <a:cs typeface="Verdana"/>
                <a:sym typeface="Verdana"/>
              </a:defRPr>
            </a:lvl5pPr>
          </a:lstStyle>
          <a:p>
            <a:pPr lvl="0">
              <a:defRPr sz="1800">
                <a:uFillTx/>
              </a:defRPr>
            </a:pPr>
            <a:r>
              <a:rPr sz="31500">
                <a:uFill>
                  <a:solidFill/>
                </a:uFill>
              </a:rPr>
              <a:t>Body Level One</a:t>
            </a:r>
            <a:endParaRPr sz="31500">
              <a:uFill>
                <a:solidFill/>
              </a:uFill>
            </a:endParaRPr>
          </a:p>
          <a:p>
            <a:pPr lvl="1">
              <a:defRPr sz="1800">
                <a:uFillTx/>
              </a:defRPr>
            </a:pPr>
            <a:r>
              <a:rPr sz="31500">
                <a:uFill>
                  <a:solidFill/>
                </a:uFill>
              </a:rPr>
              <a:t>Body Level Two</a:t>
            </a:r>
            <a:endParaRPr sz="31500">
              <a:uFill>
                <a:solidFill/>
              </a:uFill>
            </a:endParaRPr>
          </a:p>
          <a:p>
            <a:pPr lvl="2">
              <a:defRPr sz="1800">
                <a:uFillTx/>
              </a:defRPr>
            </a:pPr>
            <a:r>
              <a:rPr sz="31500">
                <a:uFill>
                  <a:solidFill/>
                </a:uFill>
              </a:rPr>
              <a:t>Body Level Three</a:t>
            </a:r>
            <a:endParaRPr sz="31500">
              <a:uFill>
                <a:solidFill/>
              </a:uFill>
            </a:endParaRPr>
          </a:p>
          <a:p>
            <a:pPr lvl="3">
              <a:defRPr sz="1800">
                <a:uFillTx/>
              </a:defRPr>
            </a:pPr>
            <a:r>
              <a:rPr sz="31500">
                <a:uFill>
                  <a:solidFill/>
                </a:uFill>
              </a:rPr>
              <a:t>Body Level Four</a:t>
            </a:r>
            <a:endParaRPr sz="31500">
              <a:uFill>
                <a:solidFill/>
              </a:uFill>
            </a:endParaRPr>
          </a:p>
          <a:p>
            <a:pPr lvl="4">
              <a:defRPr sz="1800">
                <a:uFillTx/>
              </a:defRPr>
            </a:pPr>
            <a:r>
              <a:rPr sz="31500">
                <a:uFill>
                  <a:solidFill/>
                </a:uFill>
              </a:rPr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Shape 67"/>
          <p:cNvSpPr/>
          <p:nvPr/>
        </p:nvSpPr>
        <p:spPr>
          <a:xfrm>
            <a:off x="-1" y="6397625"/>
            <a:ext cx="9145590" cy="457200"/>
          </a:xfrm>
          <a:prstGeom prst="rect">
            <a:avLst/>
          </a:prstGeom>
          <a:solidFill>
            <a:srgbClr val="F38000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indent="0">
              <a:defRPr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68" name="Shape 68"/>
          <p:cNvSpPr/>
          <p:nvPr/>
        </p:nvSpPr>
        <p:spPr>
          <a:xfrm>
            <a:off x="504825" y="6546850"/>
            <a:ext cx="5030788" cy="127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marR="0" indent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4572000" algn="l"/>
              </a:tabLst>
              <a:def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uFillTx/>
              </a:defRPr>
            </a:pPr>
            <a:r>
              <a: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</a:rPr>
              <a:t>Presentation Title runs here  l  00/00/00</a:t>
            </a:r>
          </a:p>
        </p:txBody>
      </p:sp>
      <p:pic>
        <p:nvPicPr>
          <p:cNvPr id="69" name="image1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612060" y="6356350"/>
            <a:ext cx="1528767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70" name="Shape 70"/>
          <p:cNvSpPr/>
          <p:nvPr/>
        </p:nvSpPr>
        <p:spPr>
          <a:xfrm>
            <a:off x="-4" y="6397625"/>
            <a:ext cx="9139244" cy="1590"/>
          </a:xfrm>
          <a:prstGeom prst="line">
            <a:avLst/>
          </a:prstGeom>
          <a:ln w="6480">
            <a:solidFill>
              <a:srgbClr val="FFFFFF"/>
            </a:solidFill>
            <a:miter lim="400000"/>
          </a:ln>
        </p:spPr>
        <p:txBody>
          <a:bodyPr lIns="0" tIns="0" rIns="0" bIns="0"/>
          <a:lstStyle/>
          <a:p>
            <a:pPr lvl="0" marR="0" indent="0" defTabSz="457200">
              <a:defRPr>
                <a:uFillTx/>
              </a:defRPr>
            </a:pPr>
          </a:p>
        </p:txBody>
      </p:sp>
      <p:sp>
        <p:nvSpPr>
          <p:cNvPr id="71" name="Shape 71"/>
          <p:cNvSpPr/>
          <p:nvPr>
            <p:ph type="title"/>
          </p:nvPr>
        </p:nvSpPr>
        <p:spPr>
          <a:xfrm>
            <a:off x="365125" y="395285"/>
            <a:ext cx="5580063" cy="3167067"/>
          </a:xfrm>
          <a:prstGeom prst="rect">
            <a:avLst/>
          </a:prstGeom>
        </p:spPr>
        <p:txBody>
          <a:bodyPr/>
          <a:lstStyle>
            <a:lvl1pPr marR="0" indent="0">
              <a:spcBef>
                <a:spcPts val="1800"/>
              </a:spcBef>
              <a:defRPr b="1" sz="36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b="0" sz="1800">
                <a:solidFill>
                  <a:srgbClr val="000000"/>
                </a:solidFill>
                <a:uFillTx/>
              </a:defRPr>
            </a:pPr>
            <a:r>
              <a:rPr b="1" sz="36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</a:rPr>
              <a:t>Title Text</a:t>
            </a:r>
          </a:p>
        </p:txBody>
      </p:sp>
      <p:sp>
        <p:nvSpPr>
          <p:cNvPr id="72" name="Shape 72"/>
          <p:cNvSpPr/>
          <p:nvPr>
            <p:ph type="body" idx="1"/>
          </p:nvPr>
        </p:nvSpPr>
        <p:spPr>
          <a:xfrm>
            <a:off x="365125" y="3562350"/>
            <a:ext cx="5580063" cy="3295650"/>
          </a:xfrm>
          <a:prstGeom prst="rect">
            <a:avLst/>
          </a:prstGeom>
        </p:spPr>
        <p:txBody>
          <a:bodyPr/>
          <a:lstStyle>
            <a:lvl1pPr marR="0" indent="0">
              <a:spcBef>
                <a:spcPts val="0"/>
              </a:spcBef>
              <a:def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  <a:latin typeface="Verdana"/>
                <a:ea typeface="Verdana"/>
                <a:cs typeface="Verdana"/>
                <a:sym typeface="Verdana"/>
              </a:defRPr>
            </a:lvl1pPr>
            <a:lvl2pPr marR="0" indent="0">
              <a:spcBef>
                <a:spcPts val="0"/>
              </a:spcBef>
              <a:def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  <a:latin typeface="Verdana"/>
                <a:ea typeface="Verdana"/>
                <a:cs typeface="Verdana"/>
                <a:sym typeface="Verdana"/>
              </a:defRPr>
            </a:lvl2pPr>
            <a:lvl3pPr marR="0" indent="0">
              <a:spcBef>
                <a:spcPts val="0"/>
              </a:spcBef>
              <a:def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  <a:latin typeface="Verdana"/>
                <a:ea typeface="Verdana"/>
                <a:cs typeface="Verdana"/>
                <a:sym typeface="Verdana"/>
              </a:defRPr>
            </a:lvl3pPr>
            <a:lvl4pPr marR="0" indent="0">
              <a:spcBef>
                <a:spcPts val="0"/>
              </a:spcBef>
              <a:def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  <a:latin typeface="Verdana"/>
                <a:ea typeface="Verdana"/>
                <a:cs typeface="Verdana"/>
                <a:sym typeface="Verdana"/>
              </a:defRPr>
            </a:lvl4pPr>
            <a:lvl5pPr marR="0" indent="0">
              <a:spcBef>
                <a:spcPts val="0"/>
              </a:spcBef>
              <a:def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  <a:latin typeface="Verdana"/>
                <a:ea typeface="Verdana"/>
                <a:cs typeface="Verdana"/>
                <a:sym typeface="Verdana"/>
              </a:defRPr>
            </a:lvl5pPr>
          </a:lstStyle>
          <a:p>
            <a:pPr lvl="0">
              <a:defRPr b="0" sz="1800">
                <a:solidFill>
                  <a:srgbClr val="000000"/>
                </a:solidFill>
                <a:uFillTx/>
              </a:defRPr>
            </a:pPr>
            <a:r>
              <a: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</a:rPr>
              <a:t>Body Level One</a:t>
            </a:r>
            <a:endParaRPr b="1" sz="2400">
              <a:solidFill>
                <a:srgbClr val="F38000"/>
              </a:solidFill>
              <a:uFill>
                <a:solidFill>
                  <a:srgbClr val="F38000"/>
                </a:solidFill>
              </a:uFill>
            </a:endParaRPr>
          </a:p>
          <a:p>
            <a:pPr lvl="1">
              <a:defRPr b="0" sz="1800">
                <a:solidFill>
                  <a:srgbClr val="000000"/>
                </a:solidFill>
                <a:uFillTx/>
              </a:defRPr>
            </a:pPr>
            <a:r>
              <a: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</a:rPr>
              <a:t>Body Level Two</a:t>
            </a:r>
            <a:endParaRPr b="1" sz="2400">
              <a:solidFill>
                <a:srgbClr val="F38000"/>
              </a:solidFill>
              <a:uFill>
                <a:solidFill>
                  <a:srgbClr val="F38000"/>
                </a:solidFill>
              </a:uFill>
            </a:endParaRPr>
          </a:p>
          <a:p>
            <a:pPr lvl="2">
              <a:defRPr b="0" sz="1800">
                <a:solidFill>
                  <a:srgbClr val="000000"/>
                </a:solidFill>
                <a:uFillTx/>
              </a:defRPr>
            </a:pPr>
            <a:r>
              <a: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</a:rPr>
              <a:t>Body Level Three</a:t>
            </a:r>
            <a:endParaRPr b="1" sz="2400">
              <a:solidFill>
                <a:srgbClr val="F38000"/>
              </a:solidFill>
              <a:uFill>
                <a:solidFill>
                  <a:srgbClr val="F38000"/>
                </a:solidFill>
              </a:uFill>
            </a:endParaRPr>
          </a:p>
          <a:p>
            <a:pPr lvl="3">
              <a:defRPr b="0" sz="1800">
                <a:solidFill>
                  <a:srgbClr val="000000"/>
                </a:solidFill>
                <a:uFillTx/>
              </a:defRPr>
            </a:pPr>
            <a:r>
              <a: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</a:rPr>
              <a:t>Body Level Four</a:t>
            </a:r>
            <a:endParaRPr b="1" sz="2400">
              <a:solidFill>
                <a:srgbClr val="F38000"/>
              </a:solidFill>
              <a:uFill>
                <a:solidFill>
                  <a:srgbClr val="F38000"/>
                </a:solidFill>
              </a:uFill>
            </a:endParaRPr>
          </a:p>
          <a:p>
            <a:pPr lvl="4">
              <a:defRPr b="0" sz="1800">
                <a:solidFill>
                  <a:srgbClr val="000000"/>
                </a:solidFill>
                <a:uFillTx/>
              </a:defRPr>
            </a:pPr>
            <a:r>
              <a: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</a:rPr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Shape 74"/>
          <p:cNvSpPr/>
          <p:nvPr/>
        </p:nvSpPr>
        <p:spPr>
          <a:xfrm>
            <a:off x="-4" y="6397625"/>
            <a:ext cx="9139244" cy="1590"/>
          </a:xfrm>
          <a:prstGeom prst="line">
            <a:avLst/>
          </a:prstGeom>
          <a:ln w="6480">
            <a:solidFill>
              <a:srgbClr val="FFFFFF"/>
            </a:solidFill>
            <a:miter lim="400000"/>
          </a:ln>
        </p:spPr>
        <p:txBody>
          <a:bodyPr lIns="0" tIns="0" rIns="0" bIns="0"/>
          <a:lstStyle/>
          <a:p>
            <a:pPr lvl="0" marR="0" indent="0" defTabSz="457200">
              <a:defRPr>
                <a:uFillTx/>
              </a:defRPr>
            </a:pPr>
          </a:p>
        </p:txBody>
      </p:sp>
      <p:sp>
        <p:nvSpPr>
          <p:cNvPr id="75" name="Shape 75"/>
          <p:cNvSpPr/>
          <p:nvPr/>
        </p:nvSpPr>
        <p:spPr>
          <a:xfrm>
            <a:off x="-1" y="6397625"/>
            <a:ext cx="9145590" cy="457200"/>
          </a:xfrm>
          <a:prstGeom prst="rect">
            <a:avLst/>
          </a:prstGeom>
          <a:solidFill>
            <a:srgbClr val="F38000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indent="0">
              <a:defRPr>
                <a:latin typeface="Arial"/>
                <a:ea typeface="Arial"/>
                <a:cs typeface="Arial"/>
                <a:sym typeface="Arial"/>
              </a:defRPr>
            </a:pPr>
          </a:p>
        </p:txBody>
      </p:sp>
      <p:pic>
        <p:nvPicPr>
          <p:cNvPr id="76" name="image2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6356350"/>
            <a:ext cx="1762125" cy="493713"/>
          </a:xfrm>
          <a:prstGeom prst="rect">
            <a:avLst/>
          </a:prstGeom>
          <a:ln w="12700">
            <a:miter lim="400000"/>
          </a:ln>
        </p:spPr>
      </p:pic>
      <p:pic>
        <p:nvPicPr>
          <p:cNvPr id="77" name="image1.pn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7612060" y="6356350"/>
            <a:ext cx="1528767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78" name="Shape 78"/>
          <p:cNvSpPr/>
          <p:nvPr>
            <p:ph type="title"/>
          </p:nvPr>
        </p:nvSpPr>
        <p:spPr>
          <a:xfrm>
            <a:off x="365125" y="395285"/>
            <a:ext cx="5580063" cy="3167067"/>
          </a:xfrm>
          <a:prstGeom prst="rect">
            <a:avLst/>
          </a:prstGeom>
        </p:spPr>
        <p:txBody>
          <a:bodyPr/>
          <a:lstStyle>
            <a:lvl1pPr marR="0" indent="0">
              <a:spcBef>
                <a:spcPts val="1800"/>
              </a:spcBef>
              <a:defRPr b="1" sz="36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b="0" sz="1800">
                <a:solidFill>
                  <a:srgbClr val="000000"/>
                </a:solidFill>
                <a:uFillTx/>
              </a:defRPr>
            </a:pPr>
            <a:r>
              <a:rPr b="1" sz="36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</a:rPr>
              <a:t>Title Text</a:t>
            </a:r>
          </a:p>
        </p:txBody>
      </p:sp>
      <p:sp>
        <p:nvSpPr>
          <p:cNvPr id="79" name="Shape 79"/>
          <p:cNvSpPr/>
          <p:nvPr>
            <p:ph type="body" idx="1"/>
          </p:nvPr>
        </p:nvSpPr>
        <p:spPr>
          <a:xfrm>
            <a:off x="365125" y="3562350"/>
            <a:ext cx="5580063" cy="3295650"/>
          </a:xfrm>
          <a:prstGeom prst="rect">
            <a:avLst/>
          </a:prstGeom>
        </p:spPr>
        <p:txBody>
          <a:bodyPr/>
          <a:lstStyle>
            <a:lvl1pPr marR="0" indent="0">
              <a:spcBef>
                <a:spcPts val="0"/>
              </a:spcBef>
              <a:def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  <a:latin typeface="Verdana"/>
                <a:ea typeface="Verdana"/>
                <a:cs typeface="Verdana"/>
                <a:sym typeface="Verdana"/>
              </a:defRPr>
            </a:lvl1pPr>
            <a:lvl2pPr marR="0" indent="0">
              <a:spcBef>
                <a:spcPts val="0"/>
              </a:spcBef>
              <a:def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  <a:latin typeface="Verdana"/>
                <a:ea typeface="Verdana"/>
                <a:cs typeface="Verdana"/>
                <a:sym typeface="Verdana"/>
              </a:defRPr>
            </a:lvl2pPr>
            <a:lvl3pPr marR="0" indent="0">
              <a:spcBef>
                <a:spcPts val="0"/>
              </a:spcBef>
              <a:def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  <a:latin typeface="Verdana"/>
                <a:ea typeface="Verdana"/>
                <a:cs typeface="Verdana"/>
                <a:sym typeface="Verdana"/>
              </a:defRPr>
            </a:lvl3pPr>
            <a:lvl4pPr marR="0" indent="0">
              <a:spcBef>
                <a:spcPts val="0"/>
              </a:spcBef>
              <a:def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  <a:latin typeface="Verdana"/>
                <a:ea typeface="Verdana"/>
                <a:cs typeface="Verdana"/>
                <a:sym typeface="Verdana"/>
              </a:defRPr>
            </a:lvl4pPr>
            <a:lvl5pPr marR="0" indent="0">
              <a:spcBef>
                <a:spcPts val="0"/>
              </a:spcBef>
              <a:def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  <a:latin typeface="Verdana"/>
                <a:ea typeface="Verdana"/>
                <a:cs typeface="Verdana"/>
                <a:sym typeface="Verdana"/>
              </a:defRPr>
            </a:lvl5pPr>
          </a:lstStyle>
          <a:p>
            <a:pPr lvl="0">
              <a:defRPr b="0" sz="1800">
                <a:solidFill>
                  <a:srgbClr val="000000"/>
                </a:solidFill>
                <a:uFillTx/>
              </a:defRPr>
            </a:pPr>
            <a:r>
              <a: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</a:rPr>
              <a:t>Body Level One</a:t>
            </a:r>
            <a:endParaRPr b="1" sz="2400">
              <a:solidFill>
                <a:srgbClr val="F38000"/>
              </a:solidFill>
              <a:uFill>
                <a:solidFill>
                  <a:srgbClr val="F38000"/>
                </a:solidFill>
              </a:uFill>
            </a:endParaRPr>
          </a:p>
          <a:p>
            <a:pPr lvl="1">
              <a:defRPr b="0" sz="1800">
                <a:solidFill>
                  <a:srgbClr val="000000"/>
                </a:solidFill>
                <a:uFillTx/>
              </a:defRPr>
            </a:pPr>
            <a:r>
              <a: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</a:rPr>
              <a:t>Body Level Two</a:t>
            </a:r>
            <a:endParaRPr b="1" sz="2400">
              <a:solidFill>
                <a:srgbClr val="F38000"/>
              </a:solidFill>
              <a:uFill>
                <a:solidFill>
                  <a:srgbClr val="F38000"/>
                </a:solidFill>
              </a:uFill>
            </a:endParaRPr>
          </a:p>
          <a:p>
            <a:pPr lvl="2">
              <a:defRPr b="0" sz="1800">
                <a:solidFill>
                  <a:srgbClr val="000000"/>
                </a:solidFill>
                <a:uFillTx/>
              </a:defRPr>
            </a:pPr>
            <a:r>
              <a: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</a:rPr>
              <a:t>Body Level Three</a:t>
            </a:r>
            <a:endParaRPr b="1" sz="2400">
              <a:solidFill>
                <a:srgbClr val="F38000"/>
              </a:solidFill>
              <a:uFill>
                <a:solidFill>
                  <a:srgbClr val="F38000"/>
                </a:solidFill>
              </a:uFill>
            </a:endParaRPr>
          </a:p>
          <a:p>
            <a:pPr lvl="3">
              <a:defRPr b="0" sz="1800">
                <a:solidFill>
                  <a:srgbClr val="000000"/>
                </a:solidFill>
                <a:uFillTx/>
              </a:defRPr>
            </a:pPr>
            <a:r>
              <a: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</a:rPr>
              <a:t>Body Level Four</a:t>
            </a:r>
            <a:endParaRPr b="1" sz="2400">
              <a:solidFill>
                <a:srgbClr val="F38000"/>
              </a:solidFill>
              <a:uFill>
                <a:solidFill>
                  <a:srgbClr val="F38000"/>
                </a:solidFill>
              </a:uFill>
            </a:endParaRPr>
          </a:p>
          <a:p>
            <a:pPr lvl="4">
              <a:defRPr b="0" sz="1800">
                <a:solidFill>
                  <a:srgbClr val="000000"/>
                </a:solidFill>
                <a:uFillTx/>
              </a:defRPr>
            </a:pPr>
            <a:r>
              <a: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</a:rPr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  <a:uFillTx/>
              </a:defRPr>
            </a:pPr>
            <a:r>
              <a:rPr sz="4200">
                <a:solidFill>
                  <a:srgbClr val="007742"/>
                </a:solidFill>
                <a:uFill>
                  <a:solidFill>
                    <a:srgbClr val="007742"/>
                  </a:solidFill>
                </a:uFill>
              </a:rPr>
              <a:t>Title Text</a:t>
            </a:r>
          </a:p>
        </p:txBody>
      </p:sp>
      <p:sp>
        <p:nvSpPr>
          <p:cNvPr id="82" name="Shape 82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>
                <a:uFillTx/>
              </a:defRPr>
            </a:pPr>
            <a:r>
              <a:rPr sz="3000">
                <a:uFill>
                  <a:solidFill/>
                </a:uFill>
              </a:rPr>
              <a:t>Body Level One</a:t>
            </a:r>
            <a:endParaRPr sz="3000">
              <a:uFill>
                <a:solidFill/>
              </a:uFill>
            </a:endParaRPr>
          </a:p>
          <a:p>
            <a:pPr lvl="1">
              <a:defRPr sz="1800">
                <a:uFillTx/>
              </a:defRPr>
            </a:pPr>
            <a:r>
              <a:rPr sz="3000">
                <a:uFill>
                  <a:solidFill/>
                </a:uFill>
              </a:rPr>
              <a:t>Body Level Two</a:t>
            </a:r>
            <a:endParaRPr sz="3000">
              <a:uFill>
                <a:solidFill/>
              </a:uFill>
            </a:endParaRPr>
          </a:p>
          <a:p>
            <a:pPr lvl="2">
              <a:defRPr sz="1800">
                <a:uFillTx/>
              </a:defRPr>
            </a:pPr>
            <a:r>
              <a:rPr sz="3000">
                <a:uFill>
                  <a:solidFill/>
                </a:uFill>
              </a:rPr>
              <a:t>Body Level Three</a:t>
            </a:r>
            <a:endParaRPr sz="3000">
              <a:uFill>
                <a:solidFill/>
              </a:uFill>
            </a:endParaRPr>
          </a:p>
          <a:p>
            <a:pPr lvl="3">
              <a:defRPr sz="1800">
                <a:uFillTx/>
              </a:defRPr>
            </a:pPr>
            <a:r>
              <a:rPr sz="3000">
                <a:uFill>
                  <a:solidFill/>
                </a:uFill>
              </a:rPr>
              <a:t>Body Level Four</a:t>
            </a:r>
            <a:endParaRPr sz="3000">
              <a:uFill>
                <a:solidFill/>
              </a:uFill>
            </a:endParaRPr>
          </a:p>
          <a:p>
            <a:pPr lvl="4">
              <a:defRPr sz="1800">
                <a:uFillTx/>
              </a:defRPr>
            </a:pPr>
            <a:r>
              <a:rPr sz="3000">
                <a:uFill>
                  <a:solidFill/>
                </a:uFill>
              </a:rPr>
              <a:t>Body Level Five</a:t>
            </a:r>
          </a:p>
        </p:txBody>
      </p:sp>
      <p:sp>
        <p:nvSpPr>
          <p:cNvPr id="83" name="Shape 83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/>
          </a:p>
        </p:txBody>
      </p:sp>
    </p:spTree>
  </p:cSld>
  <p:clrMapOvr>
    <a:masterClrMapping/>
  </p:clrMapOvr>
  <p:transition spd="med" advClick="1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Title &amp; Bullets">
    <p:bg>
      <p:bgPr>
        <a:solidFill>
          <a:srgbClr val="FCF7EE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5" name="image3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783510" y="6496050"/>
            <a:ext cx="1190630" cy="223840"/>
          </a:xfrm>
          <a:prstGeom prst="rect">
            <a:avLst/>
          </a:prstGeom>
          <a:ln w="12700">
            <a:miter lim="400000"/>
          </a:ln>
        </p:spPr>
      </p:pic>
      <p:sp>
        <p:nvSpPr>
          <p:cNvPr id="86" name="Shape 86"/>
          <p:cNvSpPr/>
          <p:nvPr/>
        </p:nvSpPr>
        <p:spPr>
          <a:xfrm>
            <a:off x="-4" y="6397625"/>
            <a:ext cx="9139244" cy="1590"/>
          </a:xfrm>
          <a:prstGeom prst="line">
            <a:avLst/>
          </a:prstGeom>
          <a:ln w="6480">
            <a:solidFill>
              <a:srgbClr val="FFFFFF"/>
            </a:solidFill>
            <a:miter lim="400000"/>
          </a:ln>
        </p:spPr>
        <p:txBody>
          <a:bodyPr lIns="0" tIns="0" rIns="0" bIns="0"/>
          <a:lstStyle/>
          <a:p>
            <a:pPr lvl="0" marR="0" indent="0" defTabSz="457200">
              <a:defRPr>
                <a:uFillTx/>
              </a:defRPr>
            </a:pPr>
          </a:p>
        </p:txBody>
      </p:sp>
      <p:pic>
        <p:nvPicPr>
          <p:cNvPr id="87" name="image4.pn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262062" y="2330450"/>
            <a:ext cx="6610351" cy="1727200"/>
          </a:xfrm>
          <a:prstGeom prst="rect">
            <a:avLst/>
          </a:prstGeom>
          <a:ln w="12700">
            <a:miter lim="400000"/>
          </a:ln>
        </p:spPr>
      </p:pic>
      <p:sp>
        <p:nvSpPr>
          <p:cNvPr id="88" name="Shape 88"/>
          <p:cNvSpPr/>
          <p:nvPr/>
        </p:nvSpPr>
        <p:spPr>
          <a:xfrm>
            <a:off x="-1" y="6397625"/>
            <a:ext cx="9145590" cy="457200"/>
          </a:xfrm>
          <a:prstGeom prst="rect">
            <a:avLst/>
          </a:prstGeom>
          <a:solidFill>
            <a:srgbClr val="F38000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indent="0">
              <a:defRPr>
                <a:latin typeface="Arial"/>
                <a:ea typeface="Arial"/>
                <a:cs typeface="Arial"/>
                <a:sym typeface="Arial"/>
              </a:defRPr>
            </a:pPr>
          </a:p>
        </p:txBody>
      </p:sp>
      <p:pic>
        <p:nvPicPr>
          <p:cNvPr id="89" name="image2.png"/>
          <p:cNvPicPr/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0" y="6356350"/>
            <a:ext cx="1762125" cy="493713"/>
          </a:xfrm>
          <a:prstGeom prst="rect">
            <a:avLst/>
          </a:prstGeom>
          <a:ln w="12700">
            <a:miter lim="400000"/>
          </a:ln>
        </p:spPr>
      </p:pic>
      <p:pic>
        <p:nvPicPr>
          <p:cNvPr id="90" name="image1.png"/>
          <p:cNvPicPr/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7612060" y="6356350"/>
            <a:ext cx="1528767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91" name="Shape 91"/>
          <p:cNvSpPr/>
          <p:nvPr>
            <p:ph type="title"/>
          </p:nvPr>
        </p:nvSpPr>
        <p:spPr>
          <a:xfrm>
            <a:off x="365125" y="395285"/>
            <a:ext cx="8405815" cy="1150941"/>
          </a:xfrm>
          <a:prstGeom prst="rect">
            <a:avLst/>
          </a:prstGeom>
        </p:spPr>
        <p:txBody>
          <a:bodyPr/>
          <a:lstStyle>
            <a:lvl1pPr marR="0" indent="0">
              <a:spcBef>
                <a:spcPts val="1200"/>
              </a:spcBef>
              <a:def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b="0" sz="1800">
                <a:solidFill>
                  <a:srgbClr val="000000"/>
                </a:solidFill>
                <a:uFillTx/>
              </a:defRPr>
            </a:pPr>
            <a:r>
              <a: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</a:rPr>
              <a:t>Title Text</a:t>
            </a:r>
          </a:p>
        </p:txBody>
      </p:sp>
      <p:sp>
        <p:nvSpPr>
          <p:cNvPr id="92" name="Shape 92"/>
          <p:cNvSpPr/>
          <p:nvPr>
            <p:ph type="body" idx="1"/>
          </p:nvPr>
        </p:nvSpPr>
        <p:spPr>
          <a:xfrm>
            <a:off x="365125" y="1546225"/>
            <a:ext cx="8405815" cy="5311775"/>
          </a:xfrm>
          <a:prstGeom prst="rect">
            <a:avLst/>
          </a:prstGeom>
        </p:spPr>
        <p:txBody>
          <a:bodyPr/>
          <a:lstStyle>
            <a:lvl1pPr marR="0" indent="0">
              <a:lnSpc>
                <a:spcPct val="120000"/>
              </a:lnSpc>
              <a:spcBef>
                <a:spcPts val="0"/>
              </a:spcBef>
              <a:defRPr sz="2000">
                <a:latin typeface="Verdana"/>
                <a:ea typeface="Verdana"/>
                <a:cs typeface="Verdana"/>
                <a:sym typeface="Verdana"/>
              </a:defRPr>
            </a:lvl1pPr>
            <a:lvl2pPr marR="0" indent="0">
              <a:lnSpc>
                <a:spcPct val="120000"/>
              </a:lnSpc>
              <a:spcBef>
                <a:spcPts val="0"/>
              </a:spcBef>
              <a:defRPr sz="2000">
                <a:latin typeface="Verdana"/>
                <a:ea typeface="Verdana"/>
                <a:cs typeface="Verdana"/>
                <a:sym typeface="Verdana"/>
              </a:defRPr>
            </a:lvl2pPr>
            <a:lvl3pPr marR="0" indent="0">
              <a:lnSpc>
                <a:spcPct val="120000"/>
              </a:lnSpc>
              <a:spcBef>
                <a:spcPts val="0"/>
              </a:spcBef>
              <a:defRPr sz="2000">
                <a:latin typeface="Verdana"/>
                <a:ea typeface="Verdana"/>
                <a:cs typeface="Verdana"/>
                <a:sym typeface="Verdana"/>
              </a:defRPr>
            </a:lvl3pPr>
            <a:lvl4pPr marR="0" indent="0">
              <a:lnSpc>
                <a:spcPct val="120000"/>
              </a:lnSpc>
              <a:spcBef>
                <a:spcPts val="0"/>
              </a:spcBef>
              <a:defRPr sz="2000">
                <a:latin typeface="Verdana"/>
                <a:ea typeface="Verdana"/>
                <a:cs typeface="Verdana"/>
                <a:sym typeface="Verdana"/>
              </a:defRPr>
            </a:lvl4pPr>
            <a:lvl5pPr marR="0" indent="0">
              <a:lnSpc>
                <a:spcPct val="120000"/>
              </a:lnSpc>
              <a:spcBef>
                <a:spcPts val="0"/>
              </a:spcBef>
              <a:defRPr sz="2000">
                <a:latin typeface="Verdana"/>
                <a:ea typeface="Verdana"/>
                <a:cs typeface="Verdana"/>
                <a:sym typeface="Verdana"/>
              </a:defRPr>
            </a:lvl5pPr>
          </a:lstStyle>
          <a:p>
            <a:pPr lvl="0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Body Level One</a:t>
            </a:r>
            <a:endParaRPr sz="2000">
              <a:uFill>
                <a:solidFill/>
              </a:uFill>
            </a:endParaRPr>
          </a:p>
          <a:p>
            <a:pPr lvl="1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Body Level Two</a:t>
            </a:r>
            <a:endParaRPr sz="2000">
              <a:uFill>
                <a:solidFill/>
              </a:uFill>
            </a:endParaRPr>
          </a:p>
          <a:p>
            <a:pPr lvl="2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Body Level Three</a:t>
            </a:r>
            <a:endParaRPr sz="2000">
              <a:uFill>
                <a:solidFill/>
              </a:uFill>
            </a:endParaRPr>
          </a:p>
          <a:p>
            <a:pPr lvl="3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Body Level Four</a:t>
            </a:r>
            <a:endParaRPr sz="2000">
              <a:uFill>
                <a:solidFill/>
              </a:uFill>
            </a:endParaRPr>
          </a:p>
          <a:p>
            <a:pPr lvl="4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Shape 94"/>
          <p:cNvSpPr/>
          <p:nvPr/>
        </p:nvSpPr>
        <p:spPr>
          <a:xfrm>
            <a:off x="-1" y="6397625"/>
            <a:ext cx="9145590" cy="457200"/>
          </a:xfrm>
          <a:prstGeom prst="rect">
            <a:avLst/>
          </a:prstGeom>
          <a:solidFill>
            <a:srgbClr val="F38000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indent="0">
              <a:defRPr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95" name="Shape 95"/>
          <p:cNvSpPr/>
          <p:nvPr/>
        </p:nvSpPr>
        <p:spPr>
          <a:xfrm>
            <a:off x="504825" y="6546850"/>
            <a:ext cx="5030788" cy="127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marR="0" indent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4572000" algn="l"/>
              </a:tabLst>
              <a:def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uFillTx/>
              </a:defRPr>
            </a:pPr>
            <a:r>
              <a: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</a:rPr>
              <a:t>Copyright 2007 Prentice Hall</a:t>
            </a:r>
          </a:p>
        </p:txBody>
      </p:sp>
      <p:sp>
        <p:nvSpPr>
          <p:cNvPr id="96" name="Shape 96"/>
          <p:cNvSpPr/>
          <p:nvPr/>
        </p:nvSpPr>
        <p:spPr>
          <a:xfrm>
            <a:off x="-4" y="6397625"/>
            <a:ext cx="9139244" cy="1590"/>
          </a:xfrm>
          <a:prstGeom prst="line">
            <a:avLst/>
          </a:prstGeom>
          <a:ln w="6480">
            <a:solidFill>
              <a:srgbClr val="FFFFFF"/>
            </a:solidFill>
            <a:miter lim="400000"/>
          </a:ln>
        </p:spPr>
        <p:txBody>
          <a:bodyPr lIns="0" tIns="0" rIns="0" bIns="0"/>
          <a:lstStyle/>
          <a:p>
            <a:pPr lvl="0" marR="0" indent="0" defTabSz="457200">
              <a:defRPr>
                <a:uFillTx/>
              </a:defRPr>
            </a:pPr>
          </a:p>
        </p:txBody>
      </p:sp>
      <p:pic>
        <p:nvPicPr>
          <p:cNvPr id="97" name="image1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612060" y="6356350"/>
            <a:ext cx="1528767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98" name="Shape 98"/>
          <p:cNvSpPr/>
          <p:nvPr>
            <p:ph type="title"/>
          </p:nvPr>
        </p:nvSpPr>
        <p:spPr>
          <a:xfrm>
            <a:off x="365125" y="395285"/>
            <a:ext cx="8405815" cy="1150941"/>
          </a:xfrm>
          <a:prstGeom prst="rect">
            <a:avLst/>
          </a:prstGeom>
        </p:spPr>
        <p:txBody>
          <a:bodyPr/>
          <a:lstStyle>
            <a:lvl1pPr marR="0" indent="0">
              <a:spcBef>
                <a:spcPts val="1200"/>
              </a:spcBef>
              <a:def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b="0" sz="1800">
                <a:solidFill>
                  <a:srgbClr val="000000"/>
                </a:solidFill>
                <a:uFillTx/>
              </a:defRPr>
            </a:pPr>
            <a:r>
              <a: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</a:rPr>
              <a:t>Title Text</a:t>
            </a:r>
          </a:p>
        </p:txBody>
      </p:sp>
      <p:sp>
        <p:nvSpPr>
          <p:cNvPr id="99" name="Shape 99"/>
          <p:cNvSpPr/>
          <p:nvPr>
            <p:ph type="body" idx="1"/>
          </p:nvPr>
        </p:nvSpPr>
        <p:spPr>
          <a:xfrm>
            <a:off x="365125" y="1546225"/>
            <a:ext cx="8405815" cy="5311775"/>
          </a:xfrm>
          <a:prstGeom prst="rect">
            <a:avLst/>
          </a:prstGeom>
        </p:spPr>
        <p:txBody>
          <a:bodyPr/>
          <a:lstStyle>
            <a:lvl1pPr marR="0" indent="0">
              <a:lnSpc>
                <a:spcPct val="120000"/>
              </a:lnSpc>
              <a:spcBef>
                <a:spcPts val="0"/>
              </a:spcBef>
              <a:defRPr sz="2000">
                <a:latin typeface="Verdana"/>
                <a:ea typeface="Verdana"/>
                <a:cs typeface="Verdana"/>
                <a:sym typeface="Verdana"/>
              </a:defRPr>
            </a:lvl1pPr>
            <a:lvl2pPr marR="0" indent="0">
              <a:lnSpc>
                <a:spcPct val="120000"/>
              </a:lnSpc>
              <a:spcBef>
                <a:spcPts val="0"/>
              </a:spcBef>
              <a:defRPr sz="2000">
                <a:latin typeface="Verdana"/>
                <a:ea typeface="Verdana"/>
                <a:cs typeface="Verdana"/>
                <a:sym typeface="Verdana"/>
              </a:defRPr>
            </a:lvl2pPr>
            <a:lvl3pPr marR="0" indent="0">
              <a:lnSpc>
                <a:spcPct val="120000"/>
              </a:lnSpc>
              <a:spcBef>
                <a:spcPts val="0"/>
              </a:spcBef>
              <a:defRPr sz="2000">
                <a:latin typeface="Verdana"/>
                <a:ea typeface="Verdana"/>
                <a:cs typeface="Verdana"/>
                <a:sym typeface="Verdana"/>
              </a:defRPr>
            </a:lvl3pPr>
            <a:lvl4pPr marR="0" indent="0">
              <a:lnSpc>
                <a:spcPct val="120000"/>
              </a:lnSpc>
              <a:spcBef>
                <a:spcPts val="0"/>
              </a:spcBef>
              <a:defRPr sz="2000">
                <a:latin typeface="Verdana"/>
                <a:ea typeface="Verdana"/>
                <a:cs typeface="Verdana"/>
                <a:sym typeface="Verdana"/>
              </a:defRPr>
            </a:lvl4pPr>
            <a:lvl5pPr marR="0" indent="0">
              <a:lnSpc>
                <a:spcPct val="120000"/>
              </a:lnSpc>
              <a:spcBef>
                <a:spcPts val="0"/>
              </a:spcBef>
              <a:defRPr sz="2000">
                <a:latin typeface="Verdana"/>
                <a:ea typeface="Verdana"/>
                <a:cs typeface="Verdana"/>
                <a:sym typeface="Verdana"/>
              </a:defRPr>
            </a:lvl5pPr>
          </a:lstStyle>
          <a:p>
            <a:pPr lvl="0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Body Level One</a:t>
            </a:r>
            <a:endParaRPr sz="2000">
              <a:uFill>
                <a:solidFill/>
              </a:uFill>
            </a:endParaRPr>
          </a:p>
          <a:p>
            <a:pPr lvl="1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Body Level Two</a:t>
            </a:r>
            <a:endParaRPr sz="2000">
              <a:uFill>
                <a:solidFill/>
              </a:uFill>
            </a:endParaRPr>
          </a:p>
          <a:p>
            <a:pPr lvl="2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Body Level Three</a:t>
            </a:r>
            <a:endParaRPr sz="2000">
              <a:uFill>
                <a:solidFill/>
              </a:uFill>
            </a:endParaRPr>
          </a:p>
          <a:p>
            <a:pPr lvl="3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Body Level Four</a:t>
            </a:r>
            <a:endParaRPr sz="2000">
              <a:uFill>
                <a:solidFill/>
              </a:uFill>
            </a:endParaRPr>
          </a:p>
          <a:p>
            <a:pPr lvl="4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Shape 101"/>
          <p:cNvSpPr/>
          <p:nvPr/>
        </p:nvSpPr>
        <p:spPr>
          <a:xfrm>
            <a:off x="-1" y="6397625"/>
            <a:ext cx="9145590" cy="457200"/>
          </a:xfrm>
          <a:prstGeom prst="rect">
            <a:avLst/>
          </a:prstGeom>
          <a:solidFill>
            <a:srgbClr val="F38000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indent="0">
              <a:defRPr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102" name="Shape 102"/>
          <p:cNvSpPr/>
          <p:nvPr/>
        </p:nvSpPr>
        <p:spPr>
          <a:xfrm>
            <a:off x="-4" y="6397625"/>
            <a:ext cx="9139244" cy="1590"/>
          </a:xfrm>
          <a:prstGeom prst="line">
            <a:avLst/>
          </a:prstGeom>
          <a:ln w="6480">
            <a:solidFill>
              <a:srgbClr val="FFFFFF"/>
            </a:solidFill>
            <a:miter lim="400000"/>
          </a:ln>
        </p:spPr>
        <p:txBody>
          <a:bodyPr lIns="0" tIns="0" rIns="0" bIns="0"/>
          <a:lstStyle/>
          <a:p>
            <a:pPr lvl="0" marR="0" indent="0" defTabSz="457200">
              <a:defRPr>
                <a:uFillTx/>
              </a:defRPr>
            </a:pPr>
          </a:p>
        </p:txBody>
      </p:sp>
      <p:pic>
        <p:nvPicPr>
          <p:cNvPr id="103" name="image1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612060" y="6356350"/>
            <a:ext cx="1528767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104" name="Shape 104"/>
          <p:cNvSpPr/>
          <p:nvPr/>
        </p:nvSpPr>
        <p:spPr>
          <a:xfrm>
            <a:off x="504825" y="6546850"/>
            <a:ext cx="5030788" cy="24914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lvl="0" marR="0" indent="0">
              <a:tabLst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</a:tabLst>
              <a:defRPr sz="1800">
                <a:uFillTx/>
              </a:defRPr>
            </a:pPr>
            <a:r>
              <a: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  <a:latin typeface="Times New Roman"/>
                <a:ea typeface="Times New Roman"/>
                <a:cs typeface="Times New Roman"/>
                <a:sym typeface="Times New Roman"/>
              </a:rPr>
              <a:t>Copyright © 2009 Pearson Education, Inc. </a:t>
            </a:r>
            <a:endParaRPr sz="900">
              <a:solidFill>
                <a:srgbClr val="FCF7EE"/>
              </a:solidFill>
              <a:uFill>
                <a:solidFill>
                  <a:srgbClr val="FCF7EE"/>
                </a:solidFill>
              </a:u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lvl="0" marR="0" indent="0">
              <a:tabLst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</a:tabLst>
              <a:defRPr sz="1800">
                <a:uFillTx/>
              </a:defRPr>
            </a:pPr>
            <a:r>
              <a: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  <a:latin typeface="Times New Roman"/>
                <a:ea typeface="Times New Roman"/>
                <a:cs typeface="Times New Roman"/>
                <a:sym typeface="Times New Roman"/>
              </a:rPr>
              <a:t>Publishing as Prentice Hall</a:t>
            </a:r>
          </a:p>
        </p:txBody>
      </p:sp>
      <p:sp>
        <p:nvSpPr>
          <p:cNvPr id="105" name="Shape 105"/>
          <p:cNvSpPr/>
          <p:nvPr>
            <p:ph type="title"/>
          </p:nvPr>
        </p:nvSpPr>
        <p:spPr>
          <a:xfrm>
            <a:off x="365125" y="395285"/>
            <a:ext cx="8405815" cy="1150941"/>
          </a:xfrm>
          <a:prstGeom prst="rect">
            <a:avLst/>
          </a:prstGeom>
        </p:spPr>
        <p:txBody>
          <a:bodyPr/>
          <a:lstStyle>
            <a:lvl1pPr marR="0" indent="0">
              <a:spcBef>
                <a:spcPts val="1200"/>
              </a:spcBef>
              <a:def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b="0" sz="1800">
                <a:solidFill>
                  <a:srgbClr val="000000"/>
                </a:solidFill>
                <a:uFillTx/>
              </a:defRPr>
            </a:pPr>
            <a:r>
              <a: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</a:rPr>
              <a:t>Title Text</a:t>
            </a:r>
          </a:p>
        </p:txBody>
      </p:sp>
      <p:sp>
        <p:nvSpPr>
          <p:cNvPr id="106" name="Shape 106"/>
          <p:cNvSpPr/>
          <p:nvPr>
            <p:ph type="body" idx="1"/>
          </p:nvPr>
        </p:nvSpPr>
        <p:spPr>
          <a:xfrm>
            <a:off x="365125" y="1546225"/>
            <a:ext cx="8405815" cy="5311775"/>
          </a:xfrm>
          <a:prstGeom prst="rect">
            <a:avLst/>
          </a:prstGeom>
        </p:spPr>
        <p:txBody>
          <a:bodyPr/>
          <a:lstStyle>
            <a:lvl1pPr marR="0" indent="0">
              <a:lnSpc>
                <a:spcPct val="120000"/>
              </a:lnSpc>
              <a:spcBef>
                <a:spcPts val="0"/>
              </a:spcBef>
              <a:defRPr sz="2000">
                <a:latin typeface="Verdana"/>
                <a:ea typeface="Verdana"/>
                <a:cs typeface="Verdana"/>
                <a:sym typeface="Verdana"/>
              </a:defRPr>
            </a:lvl1pPr>
            <a:lvl2pPr marR="0" indent="0">
              <a:lnSpc>
                <a:spcPct val="120000"/>
              </a:lnSpc>
              <a:spcBef>
                <a:spcPts val="0"/>
              </a:spcBef>
              <a:defRPr sz="2000">
                <a:latin typeface="Verdana"/>
                <a:ea typeface="Verdana"/>
                <a:cs typeface="Verdana"/>
                <a:sym typeface="Verdana"/>
              </a:defRPr>
            </a:lvl2pPr>
            <a:lvl3pPr marR="0" indent="0">
              <a:lnSpc>
                <a:spcPct val="120000"/>
              </a:lnSpc>
              <a:spcBef>
                <a:spcPts val="0"/>
              </a:spcBef>
              <a:defRPr sz="2000">
                <a:latin typeface="Verdana"/>
                <a:ea typeface="Verdana"/>
                <a:cs typeface="Verdana"/>
                <a:sym typeface="Verdana"/>
              </a:defRPr>
            </a:lvl3pPr>
            <a:lvl4pPr marR="0" indent="0">
              <a:lnSpc>
                <a:spcPct val="120000"/>
              </a:lnSpc>
              <a:spcBef>
                <a:spcPts val="0"/>
              </a:spcBef>
              <a:defRPr sz="2000">
                <a:latin typeface="Verdana"/>
                <a:ea typeface="Verdana"/>
                <a:cs typeface="Verdana"/>
                <a:sym typeface="Verdana"/>
              </a:defRPr>
            </a:lvl4pPr>
            <a:lvl5pPr marR="0" indent="0">
              <a:lnSpc>
                <a:spcPct val="120000"/>
              </a:lnSpc>
              <a:spcBef>
                <a:spcPts val="0"/>
              </a:spcBef>
              <a:defRPr sz="2000">
                <a:latin typeface="Verdana"/>
                <a:ea typeface="Verdana"/>
                <a:cs typeface="Verdana"/>
                <a:sym typeface="Verdana"/>
              </a:defRPr>
            </a:lvl5pPr>
          </a:lstStyle>
          <a:p>
            <a:pPr lvl="0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Body Level One</a:t>
            </a:r>
            <a:endParaRPr sz="2000">
              <a:uFill>
                <a:solidFill/>
              </a:uFill>
            </a:endParaRPr>
          </a:p>
          <a:p>
            <a:pPr lvl="1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Body Level Two</a:t>
            </a:r>
            <a:endParaRPr sz="2000">
              <a:uFill>
                <a:solidFill/>
              </a:uFill>
            </a:endParaRPr>
          </a:p>
          <a:p>
            <a:pPr lvl="2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Body Level Three</a:t>
            </a:r>
            <a:endParaRPr sz="2000">
              <a:uFill>
                <a:solidFill/>
              </a:uFill>
            </a:endParaRPr>
          </a:p>
          <a:p>
            <a:pPr lvl="3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Body Level Four</a:t>
            </a:r>
            <a:endParaRPr sz="2000">
              <a:uFill>
                <a:solidFill/>
              </a:uFill>
            </a:endParaRPr>
          </a:p>
          <a:p>
            <a:pPr lvl="4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Shape 108"/>
          <p:cNvSpPr/>
          <p:nvPr/>
        </p:nvSpPr>
        <p:spPr>
          <a:xfrm>
            <a:off x="-1" y="6397625"/>
            <a:ext cx="9145590" cy="457200"/>
          </a:xfrm>
          <a:prstGeom prst="rect">
            <a:avLst/>
          </a:prstGeom>
          <a:solidFill>
            <a:srgbClr val="F38000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indent="0">
              <a:defRPr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109" name="Shape 109"/>
          <p:cNvSpPr/>
          <p:nvPr/>
        </p:nvSpPr>
        <p:spPr>
          <a:xfrm>
            <a:off x="-4" y="6397625"/>
            <a:ext cx="9139244" cy="1590"/>
          </a:xfrm>
          <a:prstGeom prst="line">
            <a:avLst/>
          </a:prstGeom>
          <a:ln w="6480">
            <a:solidFill>
              <a:srgbClr val="FFFFFF"/>
            </a:solidFill>
            <a:miter lim="400000"/>
          </a:ln>
        </p:spPr>
        <p:txBody>
          <a:bodyPr lIns="0" tIns="0" rIns="0" bIns="0"/>
          <a:lstStyle/>
          <a:p>
            <a:pPr lvl="0" marR="0" indent="0" defTabSz="457200">
              <a:defRPr>
                <a:uFillTx/>
              </a:defRPr>
            </a:pPr>
          </a:p>
        </p:txBody>
      </p:sp>
      <p:pic>
        <p:nvPicPr>
          <p:cNvPr id="110" name="image1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612060" y="6356350"/>
            <a:ext cx="1528767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111" name="Shape 111"/>
          <p:cNvSpPr/>
          <p:nvPr/>
        </p:nvSpPr>
        <p:spPr>
          <a:xfrm>
            <a:off x="504825" y="6546850"/>
            <a:ext cx="5030788" cy="24914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lvl="0" marR="0" indent="0">
              <a:tabLst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</a:tabLst>
              <a:defRPr sz="1800">
                <a:uFillTx/>
              </a:defRPr>
            </a:pPr>
            <a:r>
              <a: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  <a:latin typeface="Times New Roman"/>
                <a:ea typeface="Times New Roman"/>
                <a:cs typeface="Times New Roman"/>
                <a:sym typeface="Times New Roman"/>
              </a:rPr>
              <a:t>Copyright © 2009 Pearson Education, Inc. </a:t>
            </a:r>
            <a:endParaRPr sz="900">
              <a:solidFill>
                <a:srgbClr val="FCF7EE"/>
              </a:solidFill>
              <a:uFill>
                <a:solidFill>
                  <a:srgbClr val="FCF7EE"/>
                </a:solidFill>
              </a:u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lvl="0" marR="0" indent="0">
              <a:tabLst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</a:tabLst>
              <a:defRPr sz="1800">
                <a:uFillTx/>
              </a:defRPr>
            </a:pPr>
            <a:r>
              <a: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  <a:latin typeface="Times New Roman"/>
                <a:ea typeface="Times New Roman"/>
                <a:cs typeface="Times New Roman"/>
                <a:sym typeface="Times New Roman"/>
              </a:rPr>
              <a:t>Publishing as Prentice Hall</a:t>
            </a:r>
          </a:p>
        </p:txBody>
      </p:sp>
      <p:sp>
        <p:nvSpPr>
          <p:cNvPr id="112" name="Shape 112"/>
          <p:cNvSpPr/>
          <p:nvPr>
            <p:ph type="title"/>
          </p:nvPr>
        </p:nvSpPr>
        <p:spPr>
          <a:xfrm>
            <a:off x="365125" y="395285"/>
            <a:ext cx="8405815" cy="1150941"/>
          </a:xfrm>
          <a:prstGeom prst="rect">
            <a:avLst/>
          </a:prstGeom>
        </p:spPr>
        <p:txBody>
          <a:bodyPr/>
          <a:lstStyle>
            <a:lvl1pPr marR="0" indent="0">
              <a:spcBef>
                <a:spcPts val="1200"/>
              </a:spcBef>
              <a:def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b="0" sz="1800">
                <a:solidFill>
                  <a:srgbClr val="000000"/>
                </a:solidFill>
                <a:uFillTx/>
              </a:defRPr>
            </a:pPr>
            <a:r>
              <a: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</a:rPr>
              <a:t>Title Text</a:t>
            </a:r>
          </a:p>
        </p:txBody>
      </p:sp>
      <p:sp>
        <p:nvSpPr>
          <p:cNvPr id="113" name="Shape 113"/>
          <p:cNvSpPr/>
          <p:nvPr>
            <p:ph type="body" idx="1"/>
          </p:nvPr>
        </p:nvSpPr>
        <p:spPr>
          <a:xfrm>
            <a:off x="365125" y="1546225"/>
            <a:ext cx="8405815" cy="5311775"/>
          </a:xfrm>
          <a:prstGeom prst="rect">
            <a:avLst/>
          </a:prstGeom>
        </p:spPr>
        <p:txBody>
          <a:bodyPr/>
          <a:lstStyle>
            <a:lvl1pPr marR="0" indent="0">
              <a:lnSpc>
                <a:spcPct val="120000"/>
              </a:lnSpc>
              <a:spcBef>
                <a:spcPts val="0"/>
              </a:spcBef>
              <a:defRPr sz="2000">
                <a:latin typeface="Verdana"/>
                <a:ea typeface="Verdana"/>
                <a:cs typeface="Verdana"/>
                <a:sym typeface="Verdana"/>
              </a:defRPr>
            </a:lvl1pPr>
            <a:lvl2pPr marR="0" indent="0">
              <a:lnSpc>
                <a:spcPct val="120000"/>
              </a:lnSpc>
              <a:spcBef>
                <a:spcPts val="0"/>
              </a:spcBef>
              <a:defRPr sz="2000">
                <a:latin typeface="Verdana"/>
                <a:ea typeface="Verdana"/>
                <a:cs typeface="Verdana"/>
                <a:sym typeface="Verdana"/>
              </a:defRPr>
            </a:lvl2pPr>
            <a:lvl3pPr marR="0" indent="0">
              <a:lnSpc>
                <a:spcPct val="120000"/>
              </a:lnSpc>
              <a:spcBef>
                <a:spcPts val="0"/>
              </a:spcBef>
              <a:defRPr sz="2000">
                <a:latin typeface="Verdana"/>
                <a:ea typeface="Verdana"/>
                <a:cs typeface="Verdana"/>
                <a:sym typeface="Verdana"/>
              </a:defRPr>
            </a:lvl3pPr>
            <a:lvl4pPr marR="0" indent="0">
              <a:lnSpc>
                <a:spcPct val="120000"/>
              </a:lnSpc>
              <a:spcBef>
                <a:spcPts val="0"/>
              </a:spcBef>
              <a:defRPr sz="2000">
                <a:latin typeface="Verdana"/>
                <a:ea typeface="Verdana"/>
                <a:cs typeface="Verdana"/>
                <a:sym typeface="Verdana"/>
              </a:defRPr>
            </a:lvl4pPr>
            <a:lvl5pPr marR="0" indent="0">
              <a:lnSpc>
                <a:spcPct val="120000"/>
              </a:lnSpc>
              <a:spcBef>
                <a:spcPts val="0"/>
              </a:spcBef>
              <a:defRPr sz="2000">
                <a:latin typeface="Verdana"/>
                <a:ea typeface="Verdana"/>
                <a:cs typeface="Verdana"/>
                <a:sym typeface="Verdana"/>
              </a:defRPr>
            </a:lvl5pPr>
          </a:lstStyle>
          <a:p>
            <a:pPr lvl="0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Body Level One</a:t>
            </a:r>
            <a:endParaRPr sz="2000">
              <a:uFill>
                <a:solidFill/>
              </a:uFill>
            </a:endParaRPr>
          </a:p>
          <a:p>
            <a:pPr lvl="1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Body Level Two</a:t>
            </a:r>
            <a:endParaRPr sz="2000">
              <a:uFill>
                <a:solidFill/>
              </a:uFill>
            </a:endParaRPr>
          </a:p>
          <a:p>
            <a:pPr lvl="2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Body Level Three</a:t>
            </a:r>
            <a:endParaRPr sz="2000">
              <a:uFill>
                <a:solidFill/>
              </a:uFill>
            </a:endParaRPr>
          </a:p>
          <a:p>
            <a:pPr lvl="3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Body Level Four</a:t>
            </a:r>
            <a:endParaRPr sz="2000">
              <a:uFill>
                <a:solidFill/>
              </a:uFill>
            </a:endParaRPr>
          </a:p>
          <a:p>
            <a:pPr lvl="4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Shape 115"/>
          <p:cNvSpPr/>
          <p:nvPr/>
        </p:nvSpPr>
        <p:spPr>
          <a:xfrm>
            <a:off x="-1" y="6397625"/>
            <a:ext cx="9145590" cy="457200"/>
          </a:xfrm>
          <a:prstGeom prst="rect">
            <a:avLst/>
          </a:prstGeom>
          <a:solidFill>
            <a:srgbClr val="F38000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indent="0">
              <a:defRPr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116" name="Shape 116"/>
          <p:cNvSpPr/>
          <p:nvPr/>
        </p:nvSpPr>
        <p:spPr>
          <a:xfrm>
            <a:off x="-4" y="6397625"/>
            <a:ext cx="9139244" cy="1590"/>
          </a:xfrm>
          <a:prstGeom prst="line">
            <a:avLst/>
          </a:prstGeom>
          <a:ln w="6480">
            <a:solidFill>
              <a:srgbClr val="FFFFFF"/>
            </a:solidFill>
            <a:miter lim="400000"/>
          </a:ln>
        </p:spPr>
        <p:txBody>
          <a:bodyPr lIns="0" tIns="0" rIns="0" bIns="0"/>
          <a:lstStyle/>
          <a:p>
            <a:pPr lvl="0" marR="0" indent="0" defTabSz="457200">
              <a:defRPr>
                <a:uFillTx/>
              </a:defRPr>
            </a:pPr>
          </a:p>
        </p:txBody>
      </p:sp>
      <p:pic>
        <p:nvPicPr>
          <p:cNvPr id="117" name="image1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612060" y="6356350"/>
            <a:ext cx="1528767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118" name="Shape 118"/>
          <p:cNvSpPr/>
          <p:nvPr/>
        </p:nvSpPr>
        <p:spPr>
          <a:xfrm>
            <a:off x="504825" y="6546850"/>
            <a:ext cx="5030788" cy="24914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lvl="0" marR="0" indent="0">
              <a:tabLst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</a:tabLst>
              <a:defRPr sz="1800">
                <a:uFillTx/>
              </a:defRPr>
            </a:pPr>
            <a:r>
              <a: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  <a:latin typeface="Times New Roman"/>
                <a:ea typeface="Times New Roman"/>
                <a:cs typeface="Times New Roman"/>
                <a:sym typeface="Times New Roman"/>
              </a:rPr>
              <a:t>Copyright © 2009 Pearson Education, Inc. </a:t>
            </a:r>
            <a:endParaRPr sz="900">
              <a:solidFill>
                <a:srgbClr val="FCF7EE"/>
              </a:solidFill>
              <a:uFill>
                <a:solidFill>
                  <a:srgbClr val="FCF7EE"/>
                </a:solidFill>
              </a:u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lvl="0" marR="0" indent="0">
              <a:tabLst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</a:tabLst>
              <a:defRPr sz="1800">
                <a:uFillTx/>
              </a:defRPr>
            </a:pPr>
            <a:r>
              <a: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  <a:latin typeface="Times New Roman"/>
                <a:ea typeface="Times New Roman"/>
                <a:cs typeface="Times New Roman"/>
                <a:sym typeface="Times New Roman"/>
              </a:rPr>
              <a:t>Publishing as Prentice Hall</a:t>
            </a:r>
          </a:p>
        </p:txBody>
      </p:sp>
      <p:sp>
        <p:nvSpPr>
          <p:cNvPr id="119" name="Shape 119"/>
          <p:cNvSpPr/>
          <p:nvPr>
            <p:ph type="title"/>
          </p:nvPr>
        </p:nvSpPr>
        <p:spPr>
          <a:xfrm>
            <a:off x="365125" y="395285"/>
            <a:ext cx="8405815" cy="1150941"/>
          </a:xfrm>
          <a:prstGeom prst="rect">
            <a:avLst/>
          </a:prstGeom>
        </p:spPr>
        <p:txBody>
          <a:bodyPr/>
          <a:lstStyle>
            <a:lvl1pPr marR="0" indent="0">
              <a:spcBef>
                <a:spcPts val="1200"/>
              </a:spcBef>
              <a:def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b="0" sz="1800">
                <a:solidFill>
                  <a:srgbClr val="000000"/>
                </a:solidFill>
                <a:uFillTx/>
              </a:defRPr>
            </a:pPr>
            <a:r>
              <a: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</a:rPr>
              <a:t>Title Text</a:t>
            </a:r>
          </a:p>
        </p:txBody>
      </p:sp>
      <p:sp>
        <p:nvSpPr>
          <p:cNvPr id="120" name="Shape 120"/>
          <p:cNvSpPr/>
          <p:nvPr>
            <p:ph type="body" idx="1"/>
          </p:nvPr>
        </p:nvSpPr>
        <p:spPr>
          <a:xfrm>
            <a:off x="365125" y="1546225"/>
            <a:ext cx="8405815" cy="5311775"/>
          </a:xfrm>
          <a:prstGeom prst="rect">
            <a:avLst/>
          </a:prstGeom>
        </p:spPr>
        <p:txBody>
          <a:bodyPr/>
          <a:lstStyle>
            <a:lvl1pPr marR="0" indent="0">
              <a:lnSpc>
                <a:spcPct val="120000"/>
              </a:lnSpc>
              <a:spcBef>
                <a:spcPts val="0"/>
              </a:spcBef>
              <a:defRPr sz="2000">
                <a:latin typeface="Verdana"/>
                <a:ea typeface="Verdana"/>
                <a:cs typeface="Verdana"/>
                <a:sym typeface="Verdana"/>
              </a:defRPr>
            </a:lvl1pPr>
            <a:lvl2pPr marR="0" indent="0">
              <a:lnSpc>
                <a:spcPct val="120000"/>
              </a:lnSpc>
              <a:spcBef>
                <a:spcPts val="0"/>
              </a:spcBef>
              <a:defRPr sz="2000">
                <a:latin typeface="Verdana"/>
                <a:ea typeface="Verdana"/>
                <a:cs typeface="Verdana"/>
                <a:sym typeface="Verdana"/>
              </a:defRPr>
            </a:lvl2pPr>
            <a:lvl3pPr marR="0" indent="0">
              <a:lnSpc>
                <a:spcPct val="120000"/>
              </a:lnSpc>
              <a:spcBef>
                <a:spcPts val="0"/>
              </a:spcBef>
              <a:defRPr sz="2000">
                <a:latin typeface="Verdana"/>
                <a:ea typeface="Verdana"/>
                <a:cs typeface="Verdana"/>
                <a:sym typeface="Verdana"/>
              </a:defRPr>
            </a:lvl3pPr>
            <a:lvl4pPr marR="0" indent="0">
              <a:lnSpc>
                <a:spcPct val="120000"/>
              </a:lnSpc>
              <a:spcBef>
                <a:spcPts val="0"/>
              </a:spcBef>
              <a:defRPr sz="2000">
                <a:latin typeface="Verdana"/>
                <a:ea typeface="Verdana"/>
                <a:cs typeface="Verdana"/>
                <a:sym typeface="Verdana"/>
              </a:defRPr>
            </a:lvl4pPr>
            <a:lvl5pPr marR="0" indent="0">
              <a:lnSpc>
                <a:spcPct val="120000"/>
              </a:lnSpc>
              <a:spcBef>
                <a:spcPts val="0"/>
              </a:spcBef>
              <a:defRPr sz="2000">
                <a:latin typeface="Verdana"/>
                <a:ea typeface="Verdana"/>
                <a:cs typeface="Verdana"/>
                <a:sym typeface="Verdana"/>
              </a:defRPr>
            </a:lvl5pPr>
          </a:lstStyle>
          <a:p>
            <a:pPr lvl="0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Body Level One</a:t>
            </a:r>
            <a:endParaRPr sz="2000">
              <a:uFill>
                <a:solidFill/>
              </a:uFill>
            </a:endParaRPr>
          </a:p>
          <a:p>
            <a:pPr lvl="1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Body Level Two</a:t>
            </a:r>
            <a:endParaRPr sz="2000">
              <a:uFill>
                <a:solidFill/>
              </a:uFill>
            </a:endParaRPr>
          </a:p>
          <a:p>
            <a:pPr lvl="2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Body Level Three</a:t>
            </a:r>
            <a:endParaRPr sz="2000">
              <a:uFill>
                <a:solidFill/>
              </a:uFill>
            </a:endParaRPr>
          </a:p>
          <a:p>
            <a:pPr lvl="3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Body Level Four</a:t>
            </a:r>
            <a:endParaRPr sz="2000">
              <a:uFill>
                <a:solidFill/>
              </a:uFill>
            </a:endParaRPr>
          </a:p>
          <a:p>
            <a:pPr lvl="4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hape 12"/>
          <p:cNvSpPr/>
          <p:nvPr>
            <p:ph type="title"/>
          </p:nvPr>
        </p:nvSpPr>
        <p:spPr>
          <a:xfrm>
            <a:off x="365125" y="395285"/>
            <a:ext cx="8405815" cy="1150941"/>
          </a:xfrm>
          <a:prstGeom prst="rect">
            <a:avLst/>
          </a:prstGeom>
        </p:spPr>
        <p:txBody>
          <a:bodyPr/>
          <a:lstStyle>
            <a:lvl1pPr marR="0" indent="0">
              <a:spcBef>
                <a:spcPts val="1200"/>
              </a:spcBef>
              <a:def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b="0" sz="1800">
                <a:solidFill>
                  <a:srgbClr val="000000"/>
                </a:solidFill>
                <a:uFillTx/>
              </a:defRPr>
            </a:pPr>
            <a:r>
              <a: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</a:rPr>
              <a:t>Title Text</a:t>
            </a:r>
          </a:p>
        </p:txBody>
      </p:sp>
      <p:sp>
        <p:nvSpPr>
          <p:cNvPr id="13" name="Shape 13"/>
          <p:cNvSpPr/>
          <p:nvPr>
            <p:ph type="body" idx="1"/>
          </p:nvPr>
        </p:nvSpPr>
        <p:spPr>
          <a:xfrm>
            <a:off x="365125" y="1546225"/>
            <a:ext cx="8405815" cy="5311775"/>
          </a:xfrm>
          <a:prstGeom prst="rect">
            <a:avLst/>
          </a:prstGeom>
        </p:spPr>
        <p:txBody>
          <a:bodyPr/>
          <a:lstStyle>
            <a:lvl1pPr marR="0" indent="0">
              <a:lnSpc>
                <a:spcPct val="120000"/>
              </a:lnSpc>
              <a:spcBef>
                <a:spcPts val="0"/>
              </a:spcBef>
              <a:defRPr sz="2000">
                <a:latin typeface="Verdana"/>
                <a:ea typeface="Verdana"/>
                <a:cs typeface="Verdana"/>
                <a:sym typeface="Verdana"/>
              </a:defRPr>
            </a:lvl1pPr>
            <a:lvl2pPr marR="0" indent="0">
              <a:lnSpc>
                <a:spcPct val="120000"/>
              </a:lnSpc>
              <a:spcBef>
                <a:spcPts val="0"/>
              </a:spcBef>
              <a:defRPr sz="2000">
                <a:latin typeface="Verdana"/>
                <a:ea typeface="Verdana"/>
                <a:cs typeface="Verdana"/>
                <a:sym typeface="Verdana"/>
              </a:defRPr>
            </a:lvl2pPr>
            <a:lvl3pPr marR="0" indent="0">
              <a:lnSpc>
                <a:spcPct val="120000"/>
              </a:lnSpc>
              <a:spcBef>
                <a:spcPts val="0"/>
              </a:spcBef>
              <a:defRPr sz="2000">
                <a:latin typeface="Verdana"/>
                <a:ea typeface="Verdana"/>
                <a:cs typeface="Verdana"/>
                <a:sym typeface="Verdana"/>
              </a:defRPr>
            </a:lvl3pPr>
            <a:lvl4pPr marR="0" indent="0">
              <a:lnSpc>
                <a:spcPct val="120000"/>
              </a:lnSpc>
              <a:spcBef>
                <a:spcPts val="0"/>
              </a:spcBef>
              <a:defRPr sz="2000">
                <a:latin typeface="Verdana"/>
                <a:ea typeface="Verdana"/>
                <a:cs typeface="Verdana"/>
                <a:sym typeface="Verdana"/>
              </a:defRPr>
            </a:lvl4pPr>
            <a:lvl5pPr marR="0" indent="0">
              <a:lnSpc>
                <a:spcPct val="120000"/>
              </a:lnSpc>
              <a:spcBef>
                <a:spcPts val="0"/>
              </a:spcBef>
              <a:defRPr sz="2000">
                <a:latin typeface="Verdana"/>
                <a:ea typeface="Verdana"/>
                <a:cs typeface="Verdana"/>
                <a:sym typeface="Verdana"/>
              </a:defRPr>
            </a:lvl5pPr>
          </a:lstStyle>
          <a:p>
            <a:pPr lvl="0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Body Level One</a:t>
            </a:r>
            <a:endParaRPr sz="2000">
              <a:uFill>
                <a:solidFill/>
              </a:uFill>
            </a:endParaRPr>
          </a:p>
          <a:p>
            <a:pPr lvl="1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Body Level Two</a:t>
            </a:r>
            <a:endParaRPr sz="2000">
              <a:uFill>
                <a:solidFill/>
              </a:uFill>
            </a:endParaRPr>
          </a:p>
          <a:p>
            <a:pPr lvl="2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Body Level Three</a:t>
            </a:r>
            <a:endParaRPr sz="2000">
              <a:uFill>
                <a:solidFill/>
              </a:uFill>
            </a:endParaRPr>
          </a:p>
          <a:p>
            <a:pPr lvl="3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Body Level Four</a:t>
            </a:r>
            <a:endParaRPr sz="2000">
              <a:uFill>
                <a:solidFill/>
              </a:uFill>
            </a:endParaRPr>
          </a:p>
          <a:p>
            <a:pPr lvl="4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Shape 122"/>
          <p:cNvSpPr/>
          <p:nvPr/>
        </p:nvSpPr>
        <p:spPr>
          <a:xfrm>
            <a:off x="-1" y="6397625"/>
            <a:ext cx="9145590" cy="457200"/>
          </a:xfrm>
          <a:prstGeom prst="rect">
            <a:avLst/>
          </a:prstGeom>
          <a:solidFill>
            <a:srgbClr val="F38000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indent="0">
              <a:defRPr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123" name="Shape 123"/>
          <p:cNvSpPr/>
          <p:nvPr/>
        </p:nvSpPr>
        <p:spPr>
          <a:xfrm>
            <a:off x="-4" y="6397625"/>
            <a:ext cx="9139244" cy="1590"/>
          </a:xfrm>
          <a:prstGeom prst="line">
            <a:avLst/>
          </a:prstGeom>
          <a:ln w="6480">
            <a:solidFill>
              <a:srgbClr val="FFFFFF"/>
            </a:solidFill>
            <a:miter lim="400000"/>
          </a:ln>
        </p:spPr>
        <p:txBody>
          <a:bodyPr lIns="0" tIns="0" rIns="0" bIns="0"/>
          <a:lstStyle/>
          <a:p>
            <a:pPr lvl="0" marR="0" indent="0" defTabSz="457200">
              <a:defRPr>
                <a:uFillTx/>
              </a:defRPr>
            </a:pPr>
          </a:p>
        </p:txBody>
      </p:sp>
      <p:pic>
        <p:nvPicPr>
          <p:cNvPr id="124" name="image1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612060" y="6356350"/>
            <a:ext cx="1528767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125" name="Shape 125"/>
          <p:cNvSpPr/>
          <p:nvPr/>
        </p:nvSpPr>
        <p:spPr>
          <a:xfrm>
            <a:off x="504825" y="6546850"/>
            <a:ext cx="5030788" cy="24914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lvl="0" marR="0" indent="0">
              <a:tabLst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</a:tabLst>
              <a:defRPr sz="1800">
                <a:uFillTx/>
              </a:defRPr>
            </a:pPr>
            <a:r>
              <a: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  <a:latin typeface="Times New Roman"/>
                <a:ea typeface="Times New Roman"/>
                <a:cs typeface="Times New Roman"/>
                <a:sym typeface="Times New Roman"/>
              </a:rPr>
              <a:t>Copyright © 2009 Pearson Education, Inc. </a:t>
            </a:r>
            <a:endParaRPr sz="900">
              <a:solidFill>
                <a:srgbClr val="FCF7EE"/>
              </a:solidFill>
              <a:uFill>
                <a:solidFill>
                  <a:srgbClr val="FCF7EE"/>
                </a:solidFill>
              </a:u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lvl="0" marR="0" indent="0">
              <a:tabLst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</a:tabLst>
              <a:defRPr sz="1800">
                <a:uFillTx/>
              </a:defRPr>
            </a:pPr>
            <a:r>
              <a: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  <a:latin typeface="Times New Roman"/>
                <a:ea typeface="Times New Roman"/>
                <a:cs typeface="Times New Roman"/>
                <a:sym typeface="Times New Roman"/>
              </a:rPr>
              <a:t>Publishing as Prentice Hall</a:t>
            </a:r>
          </a:p>
        </p:txBody>
      </p:sp>
      <p:sp>
        <p:nvSpPr>
          <p:cNvPr id="126" name="Shape 126"/>
          <p:cNvSpPr/>
          <p:nvPr>
            <p:ph type="title"/>
          </p:nvPr>
        </p:nvSpPr>
        <p:spPr>
          <a:xfrm>
            <a:off x="365125" y="395285"/>
            <a:ext cx="8405815" cy="1150941"/>
          </a:xfrm>
          <a:prstGeom prst="rect">
            <a:avLst/>
          </a:prstGeom>
        </p:spPr>
        <p:txBody>
          <a:bodyPr/>
          <a:lstStyle>
            <a:lvl1pPr marR="0" indent="0">
              <a:spcBef>
                <a:spcPts val="1200"/>
              </a:spcBef>
              <a:def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b="0" sz="1800">
                <a:solidFill>
                  <a:srgbClr val="000000"/>
                </a:solidFill>
                <a:uFillTx/>
              </a:defRPr>
            </a:pPr>
            <a:r>
              <a: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</a:rPr>
              <a:t>Title Text</a:t>
            </a:r>
          </a:p>
        </p:txBody>
      </p:sp>
      <p:sp>
        <p:nvSpPr>
          <p:cNvPr id="127" name="Shape 127"/>
          <p:cNvSpPr/>
          <p:nvPr>
            <p:ph type="body" idx="1"/>
          </p:nvPr>
        </p:nvSpPr>
        <p:spPr>
          <a:xfrm>
            <a:off x="365125" y="1546225"/>
            <a:ext cx="8405815" cy="5311775"/>
          </a:xfrm>
          <a:prstGeom prst="rect">
            <a:avLst/>
          </a:prstGeom>
        </p:spPr>
        <p:txBody>
          <a:bodyPr/>
          <a:lstStyle>
            <a:lvl1pPr marR="0" indent="0">
              <a:lnSpc>
                <a:spcPct val="120000"/>
              </a:lnSpc>
              <a:spcBef>
                <a:spcPts val="0"/>
              </a:spcBef>
              <a:defRPr sz="2000">
                <a:latin typeface="Verdana"/>
                <a:ea typeface="Verdana"/>
                <a:cs typeface="Verdana"/>
                <a:sym typeface="Verdana"/>
              </a:defRPr>
            </a:lvl1pPr>
            <a:lvl2pPr marR="0" indent="0">
              <a:lnSpc>
                <a:spcPct val="120000"/>
              </a:lnSpc>
              <a:spcBef>
                <a:spcPts val="0"/>
              </a:spcBef>
              <a:defRPr sz="2000">
                <a:latin typeface="Verdana"/>
                <a:ea typeface="Verdana"/>
                <a:cs typeface="Verdana"/>
                <a:sym typeface="Verdana"/>
              </a:defRPr>
            </a:lvl2pPr>
            <a:lvl3pPr marR="0" indent="0">
              <a:lnSpc>
                <a:spcPct val="120000"/>
              </a:lnSpc>
              <a:spcBef>
                <a:spcPts val="0"/>
              </a:spcBef>
              <a:defRPr sz="2000">
                <a:latin typeface="Verdana"/>
                <a:ea typeface="Verdana"/>
                <a:cs typeface="Verdana"/>
                <a:sym typeface="Verdana"/>
              </a:defRPr>
            </a:lvl3pPr>
            <a:lvl4pPr marR="0" indent="0">
              <a:lnSpc>
                <a:spcPct val="120000"/>
              </a:lnSpc>
              <a:spcBef>
                <a:spcPts val="0"/>
              </a:spcBef>
              <a:defRPr sz="2000">
                <a:latin typeface="Verdana"/>
                <a:ea typeface="Verdana"/>
                <a:cs typeface="Verdana"/>
                <a:sym typeface="Verdana"/>
              </a:defRPr>
            </a:lvl4pPr>
            <a:lvl5pPr marR="0" indent="0">
              <a:lnSpc>
                <a:spcPct val="120000"/>
              </a:lnSpc>
              <a:spcBef>
                <a:spcPts val="0"/>
              </a:spcBef>
              <a:defRPr sz="2000">
                <a:latin typeface="Verdana"/>
                <a:ea typeface="Verdana"/>
                <a:cs typeface="Verdana"/>
                <a:sym typeface="Verdana"/>
              </a:defRPr>
            </a:lvl5pPr>
          </a:lstStyle>
          <a:p>
            <a:pPr lvl="0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Body Level One</a:t>
            </a:r>
            <a:endParaRPr sz="2000">
              <a:uFill>
                <a:solidFill/>
              </a:uFill>
            </a:endParaRPr>
          </a:p>
          <a:p>
            <a:pPr lvl="1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Body Level Two</a:t>
            </a:r>
            <a:endParaRPr sz="2000">
              <a:uFill>
                <a:solidFill/>
              </a:uFill>
            </a:endParaRPr>
          </a:p>
          <a:p>
            <a:pPr lvl="2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Body Level Three</a:t>
            </a:r>
            <a:endParaRPr sz="2000">
              <a:uFill>
                <a:solidFill/>
              </a:uFill>
            </a:endParaRPr>
          </a:p>
          <a:p>
            <a:pPr lvl="3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Body Level Four</a:t>
            </a:r>
            <a:endParaRPr sz="2000">
              <a:uFill>
                <a:solidFill/>
              </a:uFill>
            </a:endParaRPr>
          </a:p>
          <a:p>
            <a:pPr lvl="4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Shape 129"/>
          <p:cNvSpPr/>
          <p:nvPr/>
        </p:nvSpPr>
        <p:spPr>
          <a:xfrm>
            <a:off x="-1" y="6397625"/>
            <a:ext cx="9145590" cy="457200"/>
          </a:xfrm>
          <a:prstGeom prst="rect">
            <a:avLst/>
          </a:prstGeom>
          <a:solidFill>
            <a:srgbClr val="F38000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indent="0">
              <a:defRPr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130" name="Shape 130"/>
          <p:cNvSpPr/>
          <p:nvPr/>
        </p:nvSpPr>
        <p:spPr>
          <a:xfrm>
            <a:off x="504825" y="6546850"/>
            <a:ext cx="5030788" cy="24914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lvl="0" marR="0" indent="0">
              <a:tabLst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</a:tabLst>
              <a:defRPr sz="1800">
                <a:uFillTx/>
              </a:defRPr>
            </a:pPr>
            <a:r>
              <a: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  <a:latin typeface="Times New Roman"/>
                <a:ea typeface="Times New Roman"/>
                <a:cs typeface="Times New Roman"/>
                <a:sym typeface="Times New Roman"/>
              </a:rPr>
              <a:t>Copyright © 2009 Pearson Education, Inc. </a:t>
            </a:r>
            <a:endParaRPr sz="900">
              <a:solidFill>
                <a:srgbClr val="FCF7EE"/>
              </a:solidFill>
              <a:uFill>
                <a:solidFill>
                  <a:srgbClr val="FCF7EE"/>
                </a:solidFill>
              </a:u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lvl="0" marR="0" indent="0">
              <a:tabLst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</a:tabLst>
              <a:defRPr sz="1800">
                <a:uFillTx/>
              </a:defRPr>
            </a:pPr>
            <a:r>
              <a: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  <a:latin typeface="Times New Roman"/>
                <a:ea typeface="Times New Roman"/>
                <a:cs typeface="Times New Roman"/>
                <a:sym typeface="Times New Roman"/>
              </a:rPr>
              <a:t>Publishing as Prentice Hall</a:t>
            </a:r>
          </a:p>
        </p:txBody>
      </p:sp>
      <p:sp>
        <p:nvSpPr>
          <p:cNvPr id="131" name="Shape 131"/>
          <p:cNvSpPr/>
          <p:nvPr/>
        </p:nvSpPr>
        <p:spPr>
          <a:xfrm>
            <a:off x="-4" y="6397625"/>
            <a:ext cx="9139244" cy="1590"/>
          </a:xfrm>
          <a:prstGeom prst="line">
            <a:avLst/>
          </a:prstGeom>
          <a:ln w="6480">
            <a:solidFill>
              <a:srgbClr val="FFFFFF"/>
            </a:solidFill>
            <a:miter lim="400000"/>
          </a:ln>
        </p:spPr>
        <p:txBody>
          <a:bodyPr lIns="0" tIns="0" rIns="0" bIns="0"/>
          <a:lstStyle/>
          <a:p>
            <a:pPr lvl="0" marR="0" indent="0" defTabSz="457200">
              <a:defRPr>
                <a:uFillTx/>
              </a:defRPr>
            </a:pPr>
          </a:p>
        </p:txBody>
      </p:sp>
      <p:pic>
        <p:nvPicPr>
          <p:cNvPr id="132" name="image1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612060" y="6356350"/>
            <a:ext cx="1528767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133" name="Shape 133"/>
          <p:cNvSpPr/>
          <p:nvPr>
            <p:ph type="title"/>
          </p:nvPr>
        </p:nvSpPr>
        <p:spPr>
          <a:xfrm>
            <a:off x="365125" y="395285"/>
            <a:ext cx="8405815" cy="1150941"/>
          </a:xfrm>
          <a:prstGeom prst="rect">
            <a:avLst/>
          </a:prstGeom>
        </p:spPr>
        <p:txBody>
          <a:bodyPr/>
          <a:lstStyle>
            <a:lvl1pPr marR="0" indent="0">
              <a:spcBef>
                <a:spcPts val="1200"/>
              </a:spcBef>
              <a:def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b="0" sz="1800">
                <a:solidFill>
                  <a:srgbClr val="000000"/>
                </a:solidFill>
                <a:uFillTx/>
              </a:defRPr>
            </a:pPr>
            <a:r>
              <a: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</a:rPr>
              <a:t>Title Text</a:t>
            </a:r>
          </a:p>
        </p:txBody>
      </p:sp>
      <p:sp>
        <p:nvSpPr>
          <p:cNvPr id="134" name="Shape 134"/>
          <p:cNvSpPr/>
          <p:nvPr>
            <p:ph type="body" idx="1"/>
          </p:nvPr>
        </p:nvSpPr>
        <p:spPr>
          <a:xfrm>
            <a:off x="365125" y="1546225"/>
            <a:ext cx="8405815" cy="5311775"/>
          </a:xfrm>
          <a:prstGeom prst="rect">
            <a:avLst/>
          </a:prstGeom>
        </p:spPr>
        <p:txBody>
          <a:bodyPr/>
          <a:lstStyle>
            <a:lvl1pPr marR="0" indent="0">
              <a:lnSpc>
                <a:spcPct val="120000"/>
              </a:lnSpc>
              <a:spcBef>
                <a:spcPts val="0"/>
              </a:spcBef>
              <a:defRPr sz="2000">
                <a:latin typeface="Verdana"/>
                <a:ea typeface="Verdana"/>
                <a:cs typeface="Verdana"/>
                <a:sym typeface="Verdana"/>
              </a:defRPr>
            </a:lvl1pPr>
            <a:lvl2pPr marR="0" indent="0">
              <a:lnSpc>
                <a:spcPct val="120000"/>
              </a:lnSpc>
              <a:spcBef>
                <a:spcPts val="0"/>
              </a:spcBef>
              <a:defRPr sz="2000">
                <a:latin typeface="Verdana"/>
                <a:ea typeface="Verdana"/>
                <a:cs typeface="Verdana"/>
                <a:sym typeface="Verdana"/>
              </a:defRPr>
            </a:lvl2pPr>
            <a:lvl3pPr marR="0" indent="0">
              <a:lnSpc>
                <a:spcPct val="120000"/>
              </a:lnSpc>
              <a:spcBef>
                <a:spcPts val="0"/>
              </a:spcBef>
              <a:defRPr sz="2000">
                <a:latin typeface="Verdana"/>
                <a:ea typeface="Verdana"/>
                <a:cs typeface="Verdana"/>
                <a:sym typeface="Verdana"/>
              </a:defRPr>
            </a:lvl3pPr>
            <a:lvl4pPr marR="0" indent="0">
              <a:lnSpc>
                <a:spcPct val="120000"/>
              </a:lnSpc>
              <a:spcBef>
                <a:spcPts val="0"/>
              </a:spcBef>
              <a:defRPr sz="2000">
                <a:latin typeface="Verdana"/>
                <a:ea typeface="Verdana"/>
                <a:cs typeface="Verdana"/>
                <a:sym typeface="Verdana"/>
              </a:defRPr>
            </a:lvl4pPr>
            <a:lvl5pPr marR="0" indent="0">
              <a:lnSpc>
                <a:spcPct val="120000"/>
              </a:lnSpc>
              <a:spcBef>
                <a:spcPts val="0"/>
              </a:spcBef>
              <a:defRPr sz="2000">
                <a:latin typeface="Verdana"/>
                <a:ea typeface="Verdana"/>
                <a:cs typeface="Verdana"/>
                <a:sym typeface="Verdana"/>
              </a:defRPr>
            </a:lvl5pPr>
          </a:lstStyle>
          <a:p>
            <a:pPr lvl="0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Body Level One</a:t>
            </a:r>
            <a:endParaRPr sz="2000">
              <a:uFill>
                <a:solidFill/>
              </a:uFill>
            </a:endParaRPr>
          </a:p>
          <a:p>
            <a:pPr lvl="1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Body Level Two</a:t>
            </a:r>
            <a:endParaRPr sz="2000">
              <a:uFill>
                <a:solidFill/>
              </a:uFill>
            </a:endParaRPr>
          </a:p>
          <a:p>
            <a:pPr lvl="2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Body Level Three</a:t>
            </a:r>
            <a:endParaRPr sz="2000">
              <a:uFill>
                <a:solidFill/>
              </a:uFill>
            </a:endParaRPr>
          </a:p>
          <a:p>
            <a:pPr lvl="3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Body Level Four</a:t>
            </a:r>
            <a:endParaRPr sz="2000">
              <a:uFill>
                <a:solidFill/>
              </a:uFill>
            </a:endParaRPr>
          </a:p>
          <a:p>
            <a:pPr lvl="4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Shape 136"/>
          <p:cNvSpPr/>
          <p:nvPr/>
        </p:nvSpPr>
        <p:spPr>
          <a:xfrm>
            <a:off x="-1" y="6397625"/>
            <a:ext cx="9145590" cy="457200"/>
          </a:xfrm>
          <a:prstGeom prst="rect">
            <a:avLst/>
          </a:prstGeom>
          <a:solidFill>
            <a:srgbClr val="F38000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indent="0">
              <a:defRPr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137" name="Shape 137"/>
          <p:cNvSpPr/>
          <p:nvPr/>
        </p:nvSpPr>
        <p:spPr>
          <a:xfrm>
            <a:off x="-4" y="6397625"/>
            <a:ext cx="9139244" cy="1590"/>
          </a:xfrm>
          <a:prstGeom prst="line">
            <a:avLst/>
          </a:prstGeom>
          <a:ln w="6480">
            <a:solidFill>
              <a:srgbClr val="FFFFFF"/>
            </a:solidFill>
            <a:miter lim="400000"/>
          </a:ln>
        </p:spPr>
        <p:txBody>
          <a:bodyPr lIns="0" tIns="0" rIns="0" bIns="0"/>
          <a:lstStyle/>
          <a:p>
            <a:pPr lvl="0" marR="0" indent="0" defTabSz="457200">
              <a:defRPr>
                <a:uFillTx/>
              </a:defRPr>
            </a:pPr>
          </a:p>
        </p:txBody>
      </p:sp>
      <p:pic>
        <p:nvPicPr>
          <p:cNvPr id="138" name="image1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612060" y="6356350"/>
            <a:ext cx="1528767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139" name="Shape 139"/>
          <p:cNvSpPr/>
          <p:nvPr/>
        </p:nvSpPr>
        <p:spPr>
          <a:xfrm>
            <a:off x="504825" y="6546850"/>
            <a:ext cx="5030788" cy="24914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lvl="0" marR="0" indent="0">
              <a:tabLst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</a:tabLst>
              <a:defRPr sz="1800">
                <a:uFillTx/>
              </a:defRPr>
            </a:pPr>
            <a:r>
              <a: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  <a:latin typeface="Times New Roman"/>
                <a:ea typeface="Times New Roman"/>
                <a:cs typeface="Times New Roman"/>
                <a:sym typeface="Times New Roman"/>
              </a:rPr>
              <a:t>Copyright © 2009 Pearson Education, Inc. </a:t>
            </a:r>
            <a:endParaRPr sz="900">
              <a:solidFill>
                <a:srgbClr val="FCF7EE"/>
              </a:solidFill>
              <a:uFill>
                <a:solidFill>
                  <a:srgbClr val="FCF7EE"/>
                </a:solidFill>
              </a:u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lvl="0" marR="0" indent="0">
              <a:tabLst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</a:tabLst>
              <a:defRPr sz="1800">
                <a:uFillTx/>
              </a:defRPr>
            </a:pPr>
            <a:r>
              <a: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  <a:latin typeface="Times New Roman"/>
                <a:ea typeface="Times New Roman"/>
                <a:cs typeface="Times New Roman"/>
                <a:sym typeface="Times New Roman"/>
              </a:rPr>
              <a:t>Publishing as Prentice Hall</a:t>
            </a:r>
          </a:p>
        </p:txBody>
      </p:sp>
      <p:sp>
        <p:nvSpPr>
          <p:cNvPr id="140" name="Shape 140"/>
          <p:cNvSpPr/>
          <p:nvPr>
            <p:ph type="title"/>
          </p:nvPr>
        </p:nvSpPr>
        <p:spPr>
          <a:xfrm>
            <a:off x="365125" y="395285"/>
            <a:ext cx="8405815" cy="1150941"/>
          </a:xfrm>
          <a:prstGeom prst="rect">
            <a:avLst/>
          </a:prstGeom>
        </p:spPr>
        <p:txBody>
          <a:bodyPr/>
          <a:lstStyle>
            <a:lvl1pPr marR="0" indent="0">
              <a:spcBef>
                <a:spcPts val="1200"/>
              </a:spcBef>
              <a:def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b="0" sz="1800">
                <a:solidFill>
                  <a:srgbClr val="000000"/>
                </a:solidFill>
                <a:uFillTx/>
              </a:defRPr>
            </a:pPr>
            <a:r>
              <a: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</a:rPr>
              <a:t>Title Text</a:t>
            </a:r>
          </a:p>
        </p:txBody>
      </p:sp>
      <p:sp>
        <p:nvSpPr>
          <p:cNvPr id="141" name="Shape 141"/>
          <p:cNvSpPr/>
          <p:nvPr>
            <p:ph type="body" idx="1"/>
          </p:nvPr>
        </p:nvSpPr>
        <p:spPr>
          <a:xfrm>
            <a:off x="365125" y="1546225"/>
            <a:ext cx="8405815" cy="5311775"/>
          </a:xfrm>
          <a:prstGeom prst="rect">
            <a:avLst/>
          </a:prstGeom>
        </p:spPr>
        <p:txBody>
          <a:bodyPr/>
          <a:lstStyle>
            <a:lvl1pPr marR="0" indent="0">
              <a:lnSpc>
                <a:spcPct val="120000"/>
              </a:lnSpc>
              <a:spcBef>
                <a:spcPts val="0"/>
              </a:spcBef>
              <a:defRPr sz="2000">
                <a:latin typeface="Verdana"/>
                <a:ea typeface="Verdana"/>
                <a:cs typeface="Verdana"/>
                <a:sym typeface="Verdana"/>
              </a:defRPr>
            </a:lvl1pPr>
            <a:lvl2pPr marR="0" indent="0">
              <a:lnSpc>
                <a:spcPct val="120000"/>
              </a:lnSpc>
              <a:spcBef>
                <a:spcPts val="0"/>
              </a:spcBef>
              <a:defRPr sz="2000">
                <a:latin typeface="Verdana"/>
                <a:ea typeface="Verdana"/>
                <a:cs typeface="Verdana"/>
                <a:sym typeface="Verdana"/>
              </a:defRPr>
            </a:lvl2pPr>
            <a:lvl3pPr marR="0" indent="0">
              <a:lnSpc>
                <a:spcPct val="120000"/>
              </a:lnSpc>
              <a:spcBef>
                <a:spcPts val="0"/>
              </a:spcBef>
              <a:defRPr sz="2000">
                <a:latin typeface="Verdana"/>
                <a:ea typeface="Verdana"/>
                <a:cs typeface="Verdana"/>
                <a:sym typeface="Verdana"/>
              </a:defRPr>
            </a:lvl3pPr>
            <a:lvl4pPr marR="0" indent="0">
              <a:lnSpc>
                <a:spcPct val="120000"/>
              </a:lnSpc>
              <a:spcBef>
                <a:spcPts val="0"/>
              </a:spcBef>
              <a:defRPr sz="2000">
                <a:latin typeface="Verdana"/>
                <a:ea typeface="Verdana"/>
                <a:cs typeface="Verdana"/>
                <a:sym typeface="Verdana"/>
              </a:defRPr>
            </a:lvl4pPr>
            <a:lvl5pPr marR="0" indent="0">
              <a:lnSpc>
                <a:spcPct val="120000"/>
              </a:lnSpc>
              <a:spcBef>
                <a:spcPts val="0"/>
              </a:spcBef>
              <a:defRPr sz="2000">
                <a:latin typeface="Verdana"/>
                <a:ea typeface="Verdana"/>
                <a:cs typeface="Verdana"/>
                <a:sym typeface="Verdana"/>
              </a:defRPr>
            </a:lvl5pPr>
          </a:lstStyle>
          <a:p>
            <a:pPr lvl="0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Body Level One</a:t>
            </a:r>
            <a:endParaRPr sz="2000">
              <a:uFill>
                <a:solidFill/>
              </a:uFill>
            </a:endParaRPr>
          </a:p>
          <a:p>
            <a:pPr lvl="1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Body Level Two</a:t>
            </a:r>
            <a:endParaRPr sz="2000">
              <a:uFill>
                <a:solidFill/>
              </a:uFill>
            </a:endParaRPr>
          </a:p>
          <a:p>
            <a:pPr lvl="2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Body Level Three</a:t>
            </a:r>
            <a:endParaRPr sz="2000">
              <a:uFill>
                <a:solidFill/>
              </a:uFill>
            </a:endParaRPr>
          </a:p>
          <a:p>
            <a:pPr lvl="3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Body Level Four</a:t>
            </a:r>
            <a:endParaRPr sz="2000">
              <a:uFill>
                <a:solidFill/>
              </a:uFill>
            </a:endParaRPr>
          </a:p>
          <a:p>
            <a:pPr lvl="4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Shape 143"/>
          <p:cNvSpPr/>
          <p:nvPr/>
        </p:nvSpPr>
        <p:spPr>
          <a:xfrm>
            <a:off x="-1" y="6397625"/>
            <a:ext cx="9145590" cy="457200"/>
          </a:xfrm>
          <a:prstGeom prst="rect">
            <a:avLst/>
          </a:prstGeom>
          <a:solidFill>
            <a:srgbClr val="F38000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indent="0">
              <a:defRPr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144" name="Shape 144"/>
          <p:cNvSpPr/>
          <p:nvPr/>
        </p:nvSpPr>
        <p:spPr>
          <a:xfrm>
            <a:off x="-4" y="6397625"/>
            <a:ext cx="9139244" cy="1590"/>
          </a:xfrm>
          <a:prstGeom prst="line">
            <a:avLst/>
          </a:prstGeom>
          <a:ln w="6480">
            <a:solidFill>
              <a:srgbClr val="FFFFFF"/>
            </a:solidFill>
            <a:miter lim="400000"/>
          </a:ln>
        </p:spPr>
        <p:txBody>
          <a:bodyPr lIns="0" tIns="0" rIns="0" bIns="0"/>
          <a:lstStyle/>
          <a:p>
            <a:pPr lvl="0" marR="0" indent="0" defTabSz="457200">
              <a:defRPr>
                <a:uFillTx/>
              </a:defRPr>
            </a:pPr>
          </a:p>
        </p:txBody>
      </p:sp>
      <p:pic>
        <p:nvPicPr>
          <p:cNvPr id="145" name="image1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612060" y="6356350"/>
            <a:ext cx="1528767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146" name="Shape 146"/>
          <p:cNvSpPr/>
          <p:nvPr/>
        </p:nvSpPr>
        <p:spPr>
          <a:xfrm>
            <a:off x="504825" y="6546850"/>
            <a:ext cx="5030788" cy="24914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lvl="0" marR="0" indent="0">
              <a:tabLst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</a:tabLst>
              <a:defRPr sz="1800">
                <a:uFillTx/>
              </a:defRPr>
            </a:pPr>
            <a:r>
              <a: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  <a:latin typeface="Times New Roman"/>
                <a:ea typeface="Times New Roman"/>
                <a:cs typeface="Times New Roman"/>
                <a:sym typeface="Times New Roman"/>
              </a:rPr>
              <a:t>Copyright © 2009 Pearson Education, Inc. </a:t>
            </a:r>
            <a:endParaRPr sz="900">
              <a:solidFill>
                <a:srgbClr val="FCF7EE"/>
              </a:solidFill>
              <a:uFill>
                <a:solidFill>
                  <a:srgbClr val="FCF7EE"/>
                </a:solidFill>
              </a:u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lvl="0" marR="0" indent="0">
              <a:tabLst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</a:tabLst>
              <a:defRPr sz="1800">
                <a:uFillTx/>
              </a:defRPr>
            </a:pPr>
            <a:r>
              <a: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  <a:latin typeface="Times New Roman"/>
                <a:ea typeface="Times New Roman"/>
                <a:cs typeface="Times New Roman"/>
                <a:sym typeface="Times New Roman"/>
              </a:rPr>
              <a:t>Publishing as Prentice Hall</a:t>
            </a:r>
          </a:p>
        </p:txBody>
      </p:sp>
      <p:sp>
        <p:nvSpPr>
          <p:cNvPr id="147" name="Shape 147"/>
          <p:cNvSpPr/>
          <p:nvPr>
            <p:ph type="title"/>
          </p:nvPr>
        </p:nvSpPr>
        <p:spPr>
          <a:xfrm>
            <a:off x="365125" y="395285"/>
            <a:ext cx="8405815" cy="1150941"/>
          </a:xfrm>
          <a:prstGeom prst="rect">
            <a:avLst/>
          </a:prstGeom>
        </p:spPr>
        <p:txBody>
          <a:bodyPr/>
          <a:lstStyle>
            <a:lvl1pPr marR="0" indent="0">
              <a:spcBef>
                <a:spcPts val="1200"/>
              </a:spcBef>
              <a:def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b="0" sz="1800">
                <a:solidFill>
                  <a:srgbClr val="000000"/>
                </a:solidFill>
                <a:uFillTx/>
              </a:defRPr>
            </a:pPr>
            <a:r>
              <a: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</a:rPr>
              <a:t>Title Text</a:t>
            </a:r>
          </a:p>
        </p:txBody>
      </p:sp>
      <p:sp>
        <p:nvSpPr>
          <p:cNvPr id="148" name="Shape 148"/>
          <p:cNvSpPr/>
          <p:nvPr>
            <p:ph type="body" idx="1"/>
          </p:nvPr>
        </p:nvSpPr>
        <p:spPr>
          <a:xfrm>
            <a:off x="365125" y="1546225"/>
            <a:ext cx="8405815" cy="5311775"/>
          </a:xfrm>
          <a:prstGeom prst="rect">
            <a:avLst/>
          </a:prstGeom>
        </p:spPr>
        <p:txBody>
          <a:bodyPr/>
          <a:lstStyle>
            <a:lvl1pPr marR="0" indent="0">
              <a:lnSpc>
                <a:spcPct val="120000"/>
              </a:lnSpc>
              <a:spcBef>
                <a:spcPts val="0"/>
              </a:spcBef>
              <a:defRPr sz="2000">
                <a:latin typeface="Verdana"/>
                <a:ea typeface="Verdana"/>
                <a:cs typeface="Verdana"/>
                <a:sym typeface="Verdana"/>
              </a:defRPr>
            </a:lvl1pPr>
            <a:lvl2pPr marR="0" indent="0">
              <a:lnSpc>
                <a:spcPct val="120000"/>
              </a:lnSpc>
              <a:spcBef>
                <a:spcPts val="0"/>
              </a:spcBef>
              <a:defRPr sz="2000">
                <a:latin typeface="Verdana"/>
                <a:ea typeface="Verdana"/>
                <a:cs typeface="Verdana"/>
                <a:sym typeface="Verdana"/>
              </a:defRPr>
            </a:lvl2pPr>
            <a:lvl3pPr marR="0" indent="0">
              <a:lnSpc>
                <a:spcPct val="120000"/>
              </a:lnSpc>
              <a:spcBef>
                <a:spcPts val="0"/>
              </a:spcBef>
              <a:defRPr sz="2000">
                <a:latin typeface="Verdana"/>
                <a:ea typeface="Verdana"/>
                <a:cs typeface="Verdana"/>
                <a:sym typeface="Verdana"/>
              </a:defRPr>
            </a:lvl3pPr>
            <a:lvl4pPr marR="0" indent="0">
              <a:lnSpc>
                <a:spcPct val="120000"/>
              </a:lnSpc>
              <a:spcBef>
                <a:spcPts val="0"/>
              </a:spcBef>
              <a:defRPr sz="2000">
                <a:latin typeface="Verdana"/>
                <a:ea typeface="Verdana"/>
                <a:cs typeface="Verdana"/>
                <a:sym typeface="Verdana"/>
              </a:defRPr>
            </a:lvl4pPr>
            <a:lvl5pPr marR="0" indent="0">
              <a:lnSpc>
                <a:spcPct val="120000"/>
              </a:lnSpc>
              <a:spcBef>
                <a:spcPts val="0"/>
              </a:spcBef>
              <a:defRPr sz="2000">
                <a:latin typeface="Verdana"/>
                <a:ea typeface="Verdana"/>
                <a:cs typeface="Verdana"/>
                <a:sym typeface="Verdana"/>
              </a:defRPr>
            </a:lvl5pPr>
          </a:lstStyle>
          <a:p>
            <a:pPr lvl="0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Body Level One</a:t>
            </a:r>
            <a:endParaRPr sz="2000">
              <a:uFill>
                <a:solidFill/>
              </a:uFill>
            </a:endParaRPr>
          </a:p>
          <a:p>
            <a:pPr lvl="1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Body Level Two</a:t>
            </a:r>
            <a:endParaRPr sz="2000">
              <a:uFill>
                <a:solidFill/>
              </a:uFill>
            </a:endParaRPr>
          </a:p>
          <a:p>
            <a:pPr lvl="2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Body Level Three</a:t>
            </a:r>
            <a:endParaRPr sz="2000">
              <a:uFill>
                <a:solidFill/>
              </a:uFill>
            </a:endParaRPr>
          </a:p>
          <a:p>
            <a:pPr lvl="3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Body Level Four</a:t>
            </a:r>
            <a:endParaRPr sz="2000">
              <a:uFill>
                <a:solidFill/>
              </a:uFill>
            </a:endParaRPr>
          </a:p>
          <a:p>
            <a:pPr lvl="4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Shape 150"/>
          <p:cNvSpPr/>
          <p:nvPr/>
        </p:nvSpPr>
        <p:spPr>
          <a:xfrm>
            <a:off x="-1" y="6397625"/>
            <a:ext cx="9145590" cy="457200"/>
          </a:xfrm>
          <a:prstGeom prst="rect">
            <a:avLst/>
          </a:prstGeom>
          <a:solidFill>
            <a:srgbClr val="F38000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indent="0">
              <a:defRPr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151" name="Shape 151"/>
          <p:cNvSpPr/>
          <p:nvPr/>
        </p:nvSpPr>
        <p:spPr>
          <a:xfrm>
            <a:off x="-4" y="6397625"/>
            <a:ext cx="9139244" cy="1590"/>
          </a:xfrm>
          <a:prstGeom prst="line">
            <a:avLst/>
          </a:prstGeom>
          <a:ln w="6480">
            <a:solidFill>
              <a:srgbClr val="FFFFFF"/>
            </a:solidFill>
            <a:miter lim="400000"/>
          </a:ln>
        </p:spPr>
        <p:txBody>
          <a:bodyPr lIns="0" tIns="0" rIns="0" bIns="0"/>
          <a:lstStyle/>
          <a:p>
            <a:pPr lvl="0" marR="0" indent="0" defTabSz="457200">
              <a:defRPr>
                <a:uFillTx/>
              </a:defRPr>
            </a:pPr>
          </a:p>
        </p:txBody>
      </p:sp>
      <p:pic>
        <p:nvPicPr>
          <p:cNvPr id="152" name="image1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612060" y="6356350"/>
            <a:ext cx="1528767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153" name="Shape 153"/>
          <p:cNvSpPr/>
          <p:nvPr/>
        </p:nvSpPr>
        <p:spPr>
          <a:xfrm>
            <a:off x="504825" y="6546850"/>
            <a:ext cx="5030788" cy="24914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lvl="0" marR="0" indent="0">
              <a:tabLst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</a:tabLst>
              <a:defRPr sz="1800">
                <a:uFillTx/>
              </a:defRPr>
            </a:pPr>
            <a:r>
              <a: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  <a:latin typeface="Times New Roman"/>
                <a:ea typeface="Times New Roman"/>
                <a:cs typeface="Times New Roman"/>
                <a:sym typeface="Times New Roman"/>
              </a:rPr>
              <a:t>Copyright © 2009 Pearson Education, Inc. </a:t>
            </a:r>
            <a:endParaRPr sz="900">
              <a:solidFill>
                <a:srgbClr val="FCF7EE"/>
              </a:solidFill>
              <a:uFill>
                <a:solidFill>
                  <a:srgbClr val="FCF7EE"/>
                </a:solidFill>
              </a:u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lvl="0" marR="0" indent="0">
              <a:tabLst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</a:tabLst>
              <a:defRPr sz="1800">
                <a:uFillTx/>
              </a:defRPr>
            </a:pPr>
            <a:r>
              <a: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  <a:latin typeface="Times New Roman"/>
                <a:ea typeface="Times New Roman"/>
                <a:cs typeface="Times New Roman"/>
                <a:sym typeface="Times New Roman"/>
              </a:rPr>
              <a:t>Publishing as Prentice Hall</a:t>
            </a:r>
          </a:p>
        </p:txBody>
      </p:sp>
      <p:sp>
        <p:nvSpPr>
          <p:cNvPr id="154" name="Shape 154"/>
          <p:cNvSpPr/>
          <p:nvPr>
            <p:ph type="title"/>
          </p:nvPr>
        </p:nvSpPr>
        <p:spPr>
          <a:xfrm>
            <a:off x="365125" y="395285"/>
            <a:ext cx="8405815" cy="1150941"/>
          </a:xfrm>
          <a:prstGeom prst="rect">
            <a:avLst/>
          </a:prstGeom>
        </p:spPr>
        <p:txBody>
          <a:bodyPr/>
          <a:lstStyle>
            <a:lvl1pPr marR="0" indent="0">
              <a:spcBef>
                <a:spcPts val="1200"/>
              </a:spcBef>
              <a:def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b="0" sz="1800">
                <a:solidFill>
                  <a:srgbClr val="000000"/>
                </a:solidFill>
                <a:uFillTx/>
              </a:defRPr>
            </a:pPr>
            <a:r>
              <a: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</a:rPr>
              <a:t>Title Text</a:t>
            </a:r>
          </a:p>
        </p:txBody>
      </p:sp>
      <p:sp>
        <p:nvSpPr>
          <p:cNvPr id="155" name="Shape 155"/>
          <p:cNvSpPr/>
          <p:nvPr>
            <p:ph type="body" idx="1"/>
          </p:nvPr>
        </p:nvSpPr>
        <p:spPr>
          <a:xfrm>
            <a:off x="365125" y="1546225"/>
            <a:ext cx="8405815" cy="5311775"/>
          </a:xfrm>
          <a:prstGeom prst="rect">
            <a:avLst/>
          </a:prstGeom>
        </p:spPr>
        <p:txBody>
          <a:bodyPr/>
          <a:lstStyle>
            <a:lvl1pPr marR="0" indent="0">
              <a:lnSpc>
                <a:spcPct val="120000"/>
              </a:lnSpc>
              <a:spcBef>
                <a:spcPts val="0"/>
              </a:spcBef>
              <a:defRPr sz="2000">
                <a:latin typeface="Verdana"/>
                <a:ea typeface="Verdana"/>
                <a:cs typeface="Verdana"/>
                <a:sym typeface="Verdana"/>
              </a:defRPr>
            </a:lvl1pPr>
            <a:lvl2pPr marR="0" indent="0">
              <a:lnSpc>
                <a:spcPct val="120000"/>
              </a:lnSpc>
              <a:spcBef>
                <a:spcPts val="0"/>
              </a:spcBef>
              <a:defRPr sz="2000">
                <a:latin typeface="Verdana"/>
                <a:ea typeface="Verdana"/>
                <a:cs typeface="Verdana"/>
                <a:sym typeface="Verdana"/>
              </a:defRPr>
            </a:lvl2pPr>
            <a:lvl3pPr marR="0" indent="0">
              <a:lnSpc>
                <a:spcPct val="120000"/>
              </a:lnSpc>
              <a:spcBef>
                <a:spcPts val="0"/>
              </a:spcBef>
              <a:defRPr sz="2000">
                <a:latin typeface="Verdana"/>
                <a:ea typeface="Verdana"/>
                <a:cs typeface="Verdana"/>
                <a:sym typeface="Verdana"/>
              </a:defRPr>
            </a:lvl3pPr>
            <a:lvl4pPr marR="0" indent="0">
              <a:lnSpc>
                <a:spcPct val="120000"/>
              </a:lnSpc>
              <a:spcBef>
                <a:spcPts val="0"/>
              </a:spcBef>
              <a:defRPr sz="2000">
                <a:latin typeface="Verdana"/>
                <a:ea typeface="Verdana"/>
                <a:cs typeface="Verdana"/>
                <a:sym typeface="Verdana"/>
              </a:defRPr>
            </a:lvl4pPr>
            <a:lvl5pPr marR="0" indent="0">
              <a:lnSpc>
                <a:spcPct val="120000"/>
              </a:lnSpc>
              <a:spcBef>
                <a:spcPts val="0"/>
              </a:spcBef>
              <a:defRPr sz="2000">
                <a:latin typeface="Verdana"/>
                <a:ea typeface="Verdana"/>
                <a:cs typeface="Verdana"/>
                <a:sym typeface="Verdana"/>
              </a:defRPr>
            </a:lvl5pPr>
          </a:lstStyle>
          <a:p>
            <a:pPr lvl="0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Body Level One</a:t>
            </a:r>
            <a:endParaRPr sz="2000">
              <a:uFill>
                <a:solidFill/>
              </a:uFill>
            </a:endParaRPr>
          </a:p>
          <a:p>
            <a:pPr lvl="1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Body Level Two</a:t>
            </a:r>
            <a:endParaRPr sz="2000">
              <a:uFill>
                <a:solidFill/>
              </a:uFill>
            </a:endParaRPr>
          </a:p>
          <a:p>
            <a:pPr lvl="2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Body Level Three</a:t>
            </a:r>
            <a:endParaRPr sz="2000">
              <a:uFill>
                <a:solidFill/>
              </a:uFill>
            </a:endParaRPr>
          </a:p>
          <a:p>
            <a:pPr lvl="3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Body Level Four</a:t>
            </a:r>
            <a:endParaRPr sz="2000">
              <a:uFill>
                <a:solidFill/>
              </a:uFill>
            </a:endParaRPr>
          </a:p>
          <a:p>
            <a:pPr lvl="4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Shape 157"/>
          <p:cNvSpPr/>
          <p:nvPr/>
        </p:nvSpPr>
        <p:spPr>
          <a:xfrm>
            <a:off x="-1" y="6397625"/>
            <a:ext cx="9145590" cy="457200"/>
          </a:xfrm>
          <a:prstGeom prst="rect">
            <a:avLst/>
          </a:prstGeom>
          <a:solidFill>
            <a:srgbClr val="F38000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indent="0">
              <a:defRPr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158" name="Shape 158"/>
          <p:cNvSpPr/>
          <p:nvPr/>
        </p:nvSpPr>
        <p:spPr>
          <a:xfrm>
            <a:off x="-4" y="6397625"/>
            <a:ext cx="9139244" cy="1590"/>
          </a:xfrm>
          <a:prstGeom prst="line">
            <a:avLst/>
          </a:prstGeom>
          <a:ln w="6480">
            <a:solidFill>
              <a:srgbClr val="FFFFFF"/>
            </a:solidFill>
            <a:miter lim="400000"/>
          </a:ln>
        </p:spPr>
        <p:txBody>
          <a:bodyPr lIns="0" tIns="0" rIns="0" bIns="0"/>
          <a:lstStyle/>
          <a:p>
            <a:pPr lvl="0" marR="0" indent="0" defTabSz="457200">
              <a:defRPr>
                <a:uFillTx/>
              </a:defRPr>
            </a:pPr>
          </a:p>
        </p:txBody>
      </p:sp>
      <p:pic>
        <p:nvPicPr>
          <p:cNvPr id="159" name="image1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612060" y="6356350"/>
            <a:ext cx="1528767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160" name="Shape 160"/>
          <p:cNvSpPr/>
          <p:nvPr/>
        </p:nvSpPr>
        <p:spPr>
          <a:xfrm>
            <a:off x="504825" y="6546850"/>
            <a:ext cx="5030788" cy="24914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lvl="0" marR="0" indent="0">
              <a:tabLst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</a:tabLst>
              <a:defRPr sz="1800">
                <a:uFillTx/>
              </a:defRPr>
            </a:pPr>
            <a:r>
              <a: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  <a:latin typeface="Times New Roman"/>
                <a:ea typeface="Times New Roman"/>
                <a:cs typeface="Times New Roman"/>
                <a:sym typeface="Times New Roman"/>
              </a:rPr>
              <a:t>Copyright © 2009 Pearson Education, Inc. </a:t>
            </a:r>
            <a:endParaRPr sz="900">
              <a:solidFill>
                <a:srgbClr val="FCF7EE"/>
              </a:solidFill>
              <a:uFill>
                <a:solidFill>
                  <a:srgbClr val="FCF7EE"/>
                </a:solidFill>
              </a:u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lvl="0" marR="0" indent="0">
              <a:tabLst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</a:tabLst>
              <a:defRPr sz="1800">
                <a:uFillTx/>
              </a:defRPr>
            </a:pPr>
            <a:r>
              <a: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  <a:latin typeface="Times New Roman"/>
                <a:ea typeface="Times New Roman"/>
                <a:cs typeface="Times New Roman"/>
                <a:sym typeface="Times New Roman"/>
              </a:rPr>
              <a:t>Publishing as Prentice Hall</a:t>
            </a:r>
          </a:p>
        </p:txBody>
      </p:sp>
      <p:sp>
        <p:nvSpPr>
          <p:cNvPr id="161" name="Shape 161"/>
          <p:cNvSpPr/>
          <p:nvPr>
            <p:ph type="title"/>
          </p:nvPr>
        </p:nvSpPr>
        <p:spPr>
          <a:xfrm>
            <a:off x="365125" y="395285"/>
            <a:ext cx="8405815" cy="1150941"/>
          </a:xfrm>
          <a:prstGeom prst="rect">
            <a:avLst/>
          </a:prstGeom>
        </p:spPr>
        <p:txBody>
          <a:bodyPr/>
          <a:lstStyle>
            <a:lvl1pPr marR="0" indent="0">
              <a:spcBef>
                <a:spcPts val="1200"/>
              </a:spcBef>
              <a:def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b="0" sz="1800">
                <a:solidFill>
                  <a:srgbClr val="000000"/>
                </a:solidFill>
                <a:uFillTx/>
              </a:defRPr>
            </a:pPr>
            <a:r>
              <a: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</a:rPr>
              <a:t>Title Text</a:t>
            </a:r>
          </a:p>
        </p:txBody>
      </p:sp>
      <p:sp>
        <p:nvSpPr>
          <p:cNvPr id="162" name="Shape 162"/>
          <p:cNvSpPr/>
          <p:nvPr>
            <p:ph type="body" idx="1"/>
          </p:nvPr>
        </p:nvSpPr>
        <p:spPr>
          <a:xfrm>
            <a:off x="365125" y="1546225"/>
            <a:ext cx="8405815" cy="5311775"/>
          </a:xfrm>
          <a:prstGeom prst="rect">
            <a:avLst/>
          </a:prstGeom>
        </p:spPr>
        <p:txBody>
          <a:bodyPr/>
          <a:lstStyle>
            <a:lvl1pPr marR="0" indent="0">
              <a:lnSpc>
                <a:spcPct val="120000"/>
              </a:lnSpc>
              <a:spcBef>
                <a:spcPts val="0"/>
              </a:spcBef>
              <a:defRPr sz="2000">
                <a:latin typeface="Verdana"/>
                <a:ea typeface="Verdana"/>
                <a:cs typeface="Verdana"/>
                <a:sym typeface="Verdana"/>
              </a:defRPr>
            </a:lvl1pPr>
            <a:lvl2pPr marR="0" indent="0">
              <a:lnSpc>
                <a:spcPct val="120000"/>
              </a:lnSpc>
              <a:spcBef>
                <a:spcPts val="0"/>
              </a:spcBef>
              <a:defRPr sz="2000">
                <a:latin typeface="Verdana"/>
                <a:ea typeface="Verdana"/>
                <a:cs typeface="Verdana"/>
                <a:sym typeface="Verdana"/>
              </a:defRPr>
            </a:lvl2pPr>
            <a:lvl3pPr marR="0" indent="0">
              <a:lnSpc>
                <a:spcPct val="120000"/>
              </a:lnSpc>
              <a:spcBef>
                <a:spcPts val="0"/>
              </a:spcBef>
              <a:defRPr sz="2000">
                <a:latin typeface="Verdana"/>
                <a:ea typeface="Verdana"/>
                <a:cs typeface="Verdana"/>
                <a:sym typeface="Verdana"/>
              </a:defRPr>
            </a:lvl3pPr>
            <a:lvl4pPr marR="0" indent="0">
              <a:lnSpc>
                <a:spcPct val="120000"/>
              </a:lnSpc>
              <a:spcBef>
                <a:spcPts val="0"/>
              </a:spcBef>
              <a:defRPr sz="2000">
                <a:latin typeface="Verdana"/>
                <a:ea typeface="Verdana"/>
                <a:cs typeface="Verdana"/>
                <a:sym typeface="Verdana"/>
              </a:defRPr>
            </a:lvl4pPr>
            <a:lvl5pPr marR="0" indent="0">
              <a:lnSpc>
                <a:spcPct val="120000"/>
              </a:lnSpc>
              <a:spcBef>
                <a:spcPts val="0"/>
              </a:spcBef>
              <a:defRPr sz="2000">
                <a:latin typeface="Verdana"/>
                <a:ea typeface="Verdana"/>
                <a:cs typeface="Verdana"/>
                <a:sym typeface="Verdana"/>
              </a:defRPr>
            </a:lvl5pPr>
          </a:lstStyle>
          <a:p>
            <a:pPr lvl="0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Body Level One</a:t>
            </a:r>
            <a:endParaRPr sz="2000">
              <a:uFill>
                <a:solidFill/>
              </a:uFill>
            </a:endParaRPr>
          </a:p>
          <a:p>
            <a:pPr lvl="1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Body Level Two</a:t>
            </a:r>
            <a:endParaRPr sz="2000">
              <a:uFill>
                <a:solidFill/>
              </a:uFill>
            </a:endParaRPr>
          </a:p>
          <a:p>
            <a:pPr lvl="2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Body Level Three</a:t>
            </a:r>
            <a:endParaRPr sz="2000">
              <a:uFill>
                <a:solidFill/>
              </a:uFill>
            </a:endParaRPr>
          </a:p>
          <a:p>
            <a:pPr lvl="3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Body Level Four</a:t>
            </a:r>
            <a:endParaRPr sz="2000">
              <a:uFill>
                <a:solidFill/>
              </a:uFill>
            </a:endParaRPr>
          </a:p>
          <a:p>
            <a:pPr lvl="4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Shape 164"/>
          <p:cNvSpPr/>
          <p:nvPr/>
        </p:nvSpPr>
        <p:spPr>
          <a:xfrm>
            <a:off x="-1" y="6397625"/>
            <a:ext cx="9145590" cy="457200"/>
          </a:xfrm>
          <a:prstGeom prst="rect">
            <a:avLst/>
          </a:prstGeom>
          <a:solidFill>
            <a:srgbClr val="F38000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indent="0">
              <a:defRPr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165" name="Shape 165"/>
          <p:cNvSpPr/>
          <p:nvPr/>
        </p:nvSpPr>
        <p:spPr>
          <a:xfrm>
            <a:off x="-4" y="6397625"/>
            <a:ext cx="9139244" cy="1590"/>
          </a:xfrm>
          <a:prstGeom prst="line">
            <a:avLst/>
          </a:prstGeom>
          <a:ln w="6480">
            <a:solidFill>
              <a:srgbClr val="FFFFFF"/>
            </a:solidFill>
            <a:miter lim="400000"/>
          </a:ln>
        </p:spPr>
        <p:txBody>
          <a:bodyPr lIns="0" tIns="0" rIns="0" bIns="0"/>
          <a:lstStyle/>
          <a:p>
            <a:pPr lvl="0" marR="0" indent="0" defTabSz="457200">
              <a:defRPr>
                <a:uFillTx/>
              </a:defRPr>
            </a:pPr>
          </a:p>
        </p:txBody>
      </p:sp>
      <p:pic>
        <p:nvPicPr>
          <p:cNvPr id="166" name="image1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612060" y="6356350"/>
            <a:ext cx="1528767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167" name="Shape 167"/>
          <p:cNvSpPr/>
          <p:nvPr/>
        </p:nvSpPr>
        <p:spPr>
          <a:xfrm>
            <a:off x="504825" y="6546850"/>
            <a:ext cx="5030788" cy="24914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lvl="0" marR="0" indent="0">
              <a:tabLst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</a:tabLst>
              <a:defRPr sz="1800">
                <a:uFillTx/>
              </a:defRPr>
            </a:pPr>
            <a:r>
              <a: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  <a:latin typeface="Times New Roman"/>
                <a:ea typeface="Times New Roman"/>
                <a:cs typeface="Times New Roman"/>
                <a:sym typeface="Times New Roman"/>
              </a:rPr>
              <a:t>Copyright © 2009 Pearson Education, Inc. </a:t>
            </a:r>
            <a:endParaRPr sz="900">
              <a:solidFill>
                <a:srgbClr val="FCF7EE"/>
              </a:solidFill>
              <a:uFill>
                <a:solidFill>
                  <a:srgbClr val="FCF7EE"/>
                </a:solidFill>
              </a:u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lvl="0" marR="0" indent="0">
              <a:tabLst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</a:tabLst>
              <a:defRPr sz="1800">
                <a:uFillTx/>
              </a:defRPr>
            </a:pPr>
            <a:r>
              <a: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  <a:latin typeface="Times New Roman"/>
                <a:ea typeface="Times New Roman"/>
                <a:cs typeface="Times New Roman"/>
                <a:sym typeface="Times New Roman"/>
              </a:rPr>
              <a:t>Publishing as Prentice Hall</a:t>
            </a:r>
          </a:p>
        </p:txBody>
      </p:sp>
      <p:sp>
        <p:nvSpPr>
          <p:cNvPr id="168" name="Shape 168"/>
          <p:cNvSpPr/>
          <p:nvPr>
            <p:ph type="title"/>
          </p:nvPr>
        </p:nvSpPr>
        <p:spPr>
          <a:xfrm>
            <a:off x="365125" y="395285"/>
            <a:ext cx="8405815" cy="1150941"/>
          </a:xfrm>
          <a:prstGeom prst="rect">
            <a:avLst/>
          </a:prstGeom>
        </p:spPr>
        <p:txBody>
          <a:bodyPr/>
          <a:lstStyle>
            <a:lvl1pPr marR="0" indent="0">
              <a:spcBef>
                <a:spcPts val="1200"/>
              </a:spcBef>
              <a:def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b="0" sz="1800">
                <a:solidFill>
                  <a:srgbClr val="000000"/>
                </a:solidFill>
                <a:uFillTx/>
              </a:defRPr>
            </a:pPr>
            <a:r>
              <a: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</a:rPr>
              <a:t>Title Text</a:t>
            </a:r>
          </a:p>
        </p:txBody>
      </p:sp>
      <p:sp>
        <p:nvSpPr>
          <p:cNvPr id="169" name="Shape 169"/>
          <p:cNvSpPr/>
          <p:nvPr>
            <p:ph type="body" idx="1"/>
          </p:nvPr>
        </p:nvSpPr>
        <p:spPr>
          <a:xfrm>
            <a:off x="365125" y="1546225"/>
            <a:ext cx="8405815" cy="5311775"/>
          </a:xfrm>
          <a:prstGeom prst="rect">
            <a:avLst/>
          </a:prstGeom>
        </p:spPr>
        <p:txBody>
          <a:bodyPr/>
          <a:lstStyle>
            <a:lvl1pPr marR="0" indent="0">
              <a:lnSpc>
                <a:spcPct val="120000"/>
              </a:lnSpc>
              <a:spcBef>
                <a:spcPts val="0"/>
              </a:spcBef>
              <a:defRPr sz="2000">
                <a:latin typeface="Verdana"/>
                <a:ea typeface="Verdana"/>
                <a:cs typeface="Verdana"/>
                <a:sym typeface="Verdana"/>
              </a:defRPr>
            </a:lvl1pPr>
            <a:lvl2pPr marR="0" indent="0">
              <a:lnSpc>
                <a:spcPct val="120000"/>
              </a:lnSpc>
              <a:spcBef>
                <a:spcPts val="0"/>
              </a:spcBef>
              <a:defRPr sz="2000">
                <a:latin typeface="Verdana"/>
                <a:ea typeface="Verdana"/>
                <a:cs typeface="Verdana"/>
                <a:sym typeface="Verdana"/>
              </a:defRPr>
            </a:lvl2pPr>
            <a:lvl3pPr marR="0" indent="0">
              <a:lnSpc>
                <a:spcPct val="120000"/>
              </a:lnSpc>
              <a:spcBef>
                <a:spcPts val="0"/>
              </a:spcBef>
              <a:defRPr sz="2000">
                <a:latin typeface="Verdana"/>
                <a:ea typeface="Verdana"/>
                <a:cs typeface="Verdana"/>
                <a:sym typeface="Verdana"/>
              </a:defRPr>
            </a:lvl3pPr>
            <a:lvl4pPr marR="0" indent="0">
              <a:lnSpc>
                <a:spcPct val="120000"/>
              </a:lnSpc>
              <a:spcBef>
                <a:spcPts val="0"/>
              </a:spcBef>
              <a:defRPr sz="2000">
                <a:latin typeface="Verdana"/>
                <a:ea typeface="Verdana"/>
                <a:cs typeface="Verdana"/>
                <a:sym typeface="Verdana"/>
              </a:defRPr>
            </a:lvl4pPr>
            <a:lvl5pPr marR="0" indent="0">
              <a:lnSpc>
                <a:spcPct val="120000"/>
              </a:lnSpc>
              <a:spcBef>
                <a:spcPts val="0"/>
              </a:spcBef>
              <a:defRPr sz="2000">
                <a:latin typeface="Verdana"/>
                <a:ea typeface="Verdana"/>
                <a:cs typeface="Verdana"/>
                <a:sym typeface="Verdana"/>
              </a:defRPr>
            </a:lvl5pPr>
          </a:lstStyle>
          <a:p>
            <a:pPr lvl="0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Body Level One</a:t>
            </a:r>
            <a:endParaRPr sz="2000">
              <a:uFill>
                <a:solidFill/>
              </a:uFill>
            </a:endParaRPr>
          </a:p>
          <a:p>
            <a:pPr lvl="1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Body Level Two</a:t>
            </a:r>
            <a:endParaRPr sz="2000">
              <a:uFill>
                <a:solidFill/>
              </a:uFill>
            </a:endParaRPr>
          </a:p>
          <a:p>
            <a:pPr lvl="2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Body Level Three</a:t>
            </a:r>
            <a:endParaRPr sz="2000">
              <a:uFill>
                <a:solidFill/>
              </a:uFill>
            </a:endParaRPr>
          </a:p>
          <a:p>
            <a:pPr lvl="3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Body Level Four</a:t>
            </a:r>
            <a:endParaRPr sz="2000">
              <a:uFill>
                <a:solidFill/>
              </a:uFill>
            </a:endParaRPr>
          </a:p>
          <a:p>
            <a:pPr lvl="4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Shape 171"/>
          <p:cNvSpPr/>
          <p:nvPr/>
        </p:nvSpPr>
        <p:spPr>
          <a:xfrm>
            <a:off x="380998" y="228598"/>
            <a:ext cx="8229605" cy="60960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21600"/>
                </a:moveTo>
                <a:lnTo>
                  <a:pt x="0" y="0"/>
                </a:lnTo>
                <a:lnTo>
                  <a:pt x="21600" y="0"/>
                </a:lnTo>
              </a:path>
            </a:pathLst>
          </a:custGeom>
          <a:ln w="19080">
            <a:solidFill>
              <a:srgbClr val="D6A800"/>
            </a:solidFill>
            <a:miter lim="400000"/>
          </a:ln>
        </p:spPr>
        <p:txBody>
          <a:bodyPr lIns="0" tIns="0" rIns="0" bIns="0" anchor="ctr"/>
          <a:lstStyle/>
          <a:p>
            <a:pPr lvl="0" indent="0">
              <a:defRPr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172" name="Shape 172"/>
          <p:cNvSpPr/>
          <p:nvPr/>
        </p:nvSpPr>
        <p:spPr>
          <a:xfrm>
            <a:off x="457198" y="6172200"/>
            <a:ext cx="8229605" cy="1590"/>
          </a:xfrm>
          <a:prstGeom prst="line">
            <a:avLst/>
          </a:prstGeom>
          <a:ln w="19080">
            <a:solidFill>
              <a:srgbClr val="D6A800"/>
            </a:solidFill>
            <a:miter lim="400000"/>
          </a:ln>
        </p:spPr>
        <p:txBody>
          <a:bodyPr lIns="0" tIns="0" rIns="0" bIns="0"/>
          <a:lstStyle/>
          <a:p>
            <a:pPr lvl="0" marR="0" indent="0" defTabSz="457200">
              <a:defRPr>
                <a:uFillTx/>
              </a:defRPr>
            </a:pPr>
          </a:p>
        </p:txBody>
      </p:sp>
      <p:sp>
        <p:nvSpPr>
          <p:cNvPr id="173" name="Shape 173"/>
          <p:cNvSpPr/>
          <p:nvPr/>
        </p:nvSpPr>
        <p:spPr>
          <a:xfrm>
            <a:off x="381000" y="6209314"/>
            <a:ext cx="5613400" cy="39884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/>
          <a:p>
            <a:pPr lvl="0" marR="39199" indent="38100">
              <a:tabLst>
                <a:tab pos="762000" algn="l"/>
                <a:tab pos="762000" algn="l"/>
                <a:tab pos="762000" algn="l"/>
                <a:tab pos="762000" algn="l"/>
                <a:tab pos="762000" algn="l"/>
                <a:tab pos="762000" algn="l"/>
                <a:tab pos="762000" algn="l"/>
                <a:tab pos="762000" algn="l"/>
                <a:tab pos="1485900" algn="l"/>
                <a:tab pos="1485900" algn="l"/>
                <a:tab pos="1485900" algn="l"/>
                <a:tab pos="1485900" algn="l"/>
                <a:tab pos="1485900" algn="l"/>
                <a:tab pos="1485900" algn="l"/>
                <a:tab pos="1485900" algn="l"/>
                <a:tab pos="14859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933700" algn="l"/>
                <a:tab pos="2933700" algn="l"/>
                <a:tab pos="2933700" algn="l"/>
                <a:tab pos="2933700" algn="l"/>
                <a:tab pos="2933700" algn="l"/>
                <a:tab pos="2933700" algn="l"/>
                <a:tab pos="2933700" algn="l"/>
                <a:tab pos="2933700" algn="l"/>
                <a:tab pos="3657600" algn="l"/>
                <a:tab pos="3657600" algn="l"/>
                <a:tab pos="3657600" algn="l"/>
                <a:tab pos="3657600" algn="l"/>
                <a:tab pos="3657600" algn="l"/>
                <a:tab pos="3657600" algn="l"/>
                <a:tab pos="3657600" algn="l"/>
                <a:tab pos="3657600" algn="l"/>
                <a:tab pos="4381500" algn="l"/>
                <a:tab pos="4381500" algn="l"/>
                <a:tab pos="4381500" algn="l"/>
                <a:tab pos="4381500" algn="l"/>
                <a:tab pos="4381500" algn="l"/>
                <a:tab pos="4381500" algn="l"/>
                <a:tab pos="4381500" algn="l"/>
                <a:tab pos="4381500" algn="l"/>
                <a:tab pos="5105400" algn="l"/>
                <a:tab pos="5105400" algn="l"/>
                <a:tab pos="5105400" algn="l"/>
                <a:tab pos="5105400" algn="l"/>
                <a:tab pos="5105400" algn="l"/>
                <a:tab pos="5105400" algn="l"/>
                <a:tab pos="5105400" algn="l"/>
                <a:tab pos="5105400" algn="l"/>
                <a:tab pos="5524500" algn="l"/>
                <a:tab pos="5524500" algn="l"/>
                <a:tab pos="5524500" algn="l"/>
                <a:tab pos="5524500" algn="l"/>
                <a:tab pos="5524500" algn="l"/>
                <a:tab pos="5524500" algn="l"/>
                <a:tab pos="5524500" algn="l"/>
                <a:tab pos="5524500" algn="l"/>
                <a:tab pos="6400800" algn="l"/>
                <a:tab pos="6400800" algn="l"/>
                <a:tab pos="6400800" algn="l"/>
                <a:tab pos="6400800" algn="l"/>
              </a:tabLst>
              <a:defRPr sz="1800">
                <a:uFillTx/>
              </a:defRPr>
            </a:pPr>
            <a:r>
              <a:rPr i="1" sz="1400">
                <a:solidFill>
                  <a:srgbClr val="84723D"/>
                </a:solidFill>
                <a:uFill>
                  <a:solidFill>
                    <a:srgbClr val="84723D"/>
                  </a:solidFill>
                </a:uFill>
                <a:latin typeface="Times New Roman"/>
                <a:ea typeface="Times New Roman"/>
                <a:cs typeface="Times New Roman"/>
                <a:sym typeface="Times New Roman"/>
              </a:rPr>
              <a:t>Copyright © 2009 Pearson Education, Inc. </a:t>
            </a:r>
            <a:endParaRPr i="1" sz="1400">
              <a:solidFill>
                <a:srgbClr val="84723D"/>
              </a:solidFill>
              <a:uFill>
                <a:solidFill>
                  <a:srgbClr val="84723D"/>
                </a:solidFill>
              </a:u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lvl="0" marR="39199" indent="38100">
              <a:tabLst>
                <a:tab pos="762000" algn="l"/>
                <a:tab pos="762000" algn="l"/>
                <a:tab pos="762000" algn="l"/>
                <a:tab pos="762000" algn="l"/>
                <a:tab pos="762000" algn="l"/>
                <a:tab pos="762000" algn="l"/>
                <a:tab pos="762000" algn="l"/>
                <a:tab pos="762000" algn="l"/>
                <a:tab pos="1485900" algn="l"/>
                <a:tab pos="1485900" algn="l"/>
                <a:tab pos="1485900" algn="l"/>
                <a:tab pos="1485900" algn="l"/>
                <a:tab pos="1485900" algn="l"/>
                <a:tab pos="1485900" algn="l"/>
                <a:tab pos="1485900" algn="l"/>
                <a:tab pos="14859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933700" algn="l"/>
                <a:tab pos="2933700" algn="l"/>
                <a:tab pos="2933700" algn="l"/>
                <a:tab pos="2933700" algn="l"/>
                <a:tab pos="2933700" algn="l"/>
                <a:tab pos="2933700" algn="l"/>
                <a:tab pos="2933700" algn="l"/>
                <a:tab pos="2933700" algn="l"/>
                <a:tab pos="3657600" algn="l"/>
                <a:tab pos="3657600" algn="l"/>
                <a:tab pos="3657600" algn="l"/>
                <a:tab pos="3657600" algn="l"/>
                <a:tab pos="3657600" algn="l"/>
                <a:tab pos="3657600" algn="l"/>
                <a:tab pos="3657600" algn="l"/>
                <a:tab pos="3657600" algn="l"/>
                <a:tab pos="4381500" algn="l"/>
                <a:tab pos="4381500" algn="l"/>
                <a:tab pos="4381500" algn="l"/>
                <a:tab pos="4381500" algn="l"/>
                <a:tab pos="4381500" algn="l"/>
                <a:tab pos="4381500" algn="l"/>
                <a:tab pos="4381500" algn="l"/>
                <a:tab pos="4381500" algn="l"/>
                <a:tab pos="5105400" algn="l"/>
                <a:tab pos="5105400" algn="l"/>
                <a:tab pos="5105400" algn="l"/>
                <a:tab pos="5105400" algn="l"/>
                <a:tab pos="5105400" algn="l"/>
                <a:tab pos="5105400" algn="l"/>
                <a:tab pos="5105400" algn="l"/>
                <a:tab pos="5105400" algn="l"/>
                <a:tab pos="5524500" algn="l"/>
                <a:tab pos="5524500" algn="l"/>
                <a:tab pos="5524500" algn="l"/>
                <a:tab pos="5524500" algn="l"/>
                <a:tab pos="5524500" algn="l"/>
                <a:tab pos="5524500" algn="l"/>
                <a:tab pos="5524500" algn="l"/>
                <a:tab pos="5524500" algn="l"/>
                <a:tab pos="6400800" algn="l"/>
                <a:tab pos="6400800" algn="l"/>
                <a:tab pos="6400800" algn="l"/>
                <a:tab pos="6400800" algn="l"/>
              </a:tabLst>
              <a:defRPr sz="1800">
                <a:uFillTx/>
              </a:defRPr>
            </a:pPr>
            <a:r>
              <a:rPr i="1" sz="1400">
                <a:solidFill>
                  <a:srgbClr val="84723D"/>
                </a:solidFill>
                <a:uFill>
                  <a:solidFill>
                    <a:srgbClr val="84723D"/>
                  </a:solidFill>
                </a:uFill>
                <a:latin typeface="Times New Roman"/>
                <a:ea typeface="Times New Roman"/>
                <a:cs typeface="Times New Roman"/>
                <a:sym typeface="Times New Roman"/>
              </a:rPr>
              <a:t>Publishing as Prentice Hall</a:t>
            </a:r>
          </a:p>
        </p:txBody>
      </p:sp>
      <p:sp>
        <p:nvSpPr>
          <p:cNvPr id="174" name="Shape 174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  <a:uFillTx/>
              </a:defRPr>
            </a:pPr>
            <a:r>
              <a:rPr sz="4200">
                <a:solidFill>
                  <a:srgbClr val="007742"/>
                </a:solidFill>
                <a:uFill>
                  <a:solidFill>
                    <a:srgbClr val="007742"/>
                  </a:solidFill>
                </a:uFill>
              </a:rPr>
              <a:t>Title Text</a:t>
            </a:r>
          </a:p>
        </p:txBody>
      </p:sp>
      <p:sp>
        <p:nvSpPr>
          <p:cNvPr id="175" name="Shape 175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>
                <a:uFillTx/>
              </a:defRPr>
            </a:pPr>
            <a:r>
              <a:rPr sz="3000">
                <a:uFill>
                  <a:solidFill/>
                </a:uFill>
              </a:rPr>
              <a:t>Body Level One</a:t>
            </a:r>
            <a:endParaRPr sz="3000">
              <a:uFill>
                <a:solidFill/>
              </a:uFill>
            </a:endParaRPr>
          </a:p>
          <a:p>
            <a:pPr lvl="1">
              <a:defRPr sz="1800">
                <a:uFillTx/>
              </a:defRPr>
            </a:pPr>
            <a:r>
              <a:rPr sz="3000">
                <a:uFill>
                  <a:solidFill/>
                </a:uFill>
              </a:rPr>
              <a:t>Body Level Two</a:t>
            </a:r>
            <a:endParaRPr sz="3000">
              <a:uFill>
                <a:solidFill/>
              </a:uFill>
            </a:endParaRPr>
          </a:p>
          <a:p>
            <a:pPr lvl="2">
              <a:defRPr sz="1800">
                <a:uFillTx/>
              </a:defRPr>
            </a:pPr>
            <a:r>
              <a:rPr sz="3000">
                <a:uFill>
                  <a:solidFill/>
                </a:uFill>
              </a:rPr>
              <a:t>Body Level Three</a:t>
            </a:r>
            <a:endParaRPr sz="3000">
              <a:uFill>
                <a:solidFill/>
              </a:uFill>
            </a:endParaRPr>
          </a:p>
          <a:p>
            <a:pPr lvl="3">
              <a:defRPr sz="1800">
                <a:uFillTx/>
              </a:defRPr>
            </a:pPr>
            <a:r>
              <a:rPr sz="3000">
                <a:uFill>
                  <a:solidFill/>
                </a:uFill>
              </a:rPr>
              <a:t>Body Level Four</a:t>
            </a:r>
            <a:endParaRPr sz="3000">
              <a:uFill>
                <a:solidFill/>
              </a:uFill>
            </a:endParaRPr>
          </a:p>
          <a:p>
            <a:pPr lvl="4">
              <a:defRPr sz="1800">
                <a:uFillTx/>
              </a:defRPr>
            </a:pPr>
            <a:r>
              <a:rPr sz="3000">
                <a:uFill>
                  <a:solidFill/>
                </a:uFill>
              </a:rPr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Shape 177"/>
          <p:cNvSpPr/>
          <p:nvPr/>
        </p:nvSpPr>
        <p:spPr>
          <a:xfrm>
            <a:off x="380998" y="228598"/>
            <a:ext cx="8229605" cy="60960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21600"/>
                </a:moveTo>
                <a:lnTo>
                  <a:pt x="0" y="0"/>
                </a:lnTo>
                <a:lnTo>
                  <a:pt x="21600" y="0"/>
                </a:lnTo>
              </a:path>
            </a:pathLst>
          </a:custGeom>
          <a:ln w="19080">
            <a:solidFill>
              <a:srgbClr val="D6A800"/>
            </a:solidFill>
            <a:miter lim="400000"/>
          </a:ln>
        </p:spPr>
        <p:txBody>
          <a:bodyPr lIns="0" tIns="0" rIns="0" bIns="0" anchor="ctr"/>
          <a:lstStyle/>
          <a:p>
            <a:pPr lvl="0" indent="0">
              <a:defRPr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178" name="Shape 178"/>
          <p:cNvSpPr/>
          <p:nvPr/>
        </p:nvSpPr>
        <p:spPr>
          <a:xfrm>
            <a:off x="457198" y="6172200"/>
            <a:ext cx="8229605" cy="1590"/>
          </a:xfrm>
          <a:prstGeom prst="line">
            <a:avLst/>
          </a:prstGeom>
          <a:ln w="19080">
            <a:solidFill>
              <a:srgbClr val="D6A800"/>
            </a:solidFill>
            <a:miter lim="400000"/>
          </a:ln>
        </p:spPr>
        <p:txBody>
          <a:bodyPr lIns="0" tIns="0" rIns="0" bIns="0"/>
          <a:lstStyle/>
          <a:p>
            <a:pPr lvl="0" marR="0" indent="0" defTabSz="457200">
              <a:defRPr>
                <a:uFillTx/>
              </a:defRPr>
            </a:pPr>
          </a:p>
        </p:txBody>
      </p:sp>
      <p:sp>
        <p:nvSpPr>
          <p:cNvPr id="179" name="Shape 179"/>
          <p:cNvSpPr/>
          <p:nvPr/>
        </p:nvSpPr>
        <p:spPr>
          <a:xfrm>
            <a:off x="381000" y="6279126"/>
            <a:ext cx="5613400" cy="2592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 marR="39199" indent="38100">
              <a:tabLst>
                <a:tab pos="38100" algn="l"/>
                <a:tab pos="952500" algn="l"/>
                <a:tab pos="1866900" algn="l"/>
                <a:tab pos="2781300" algn="l"/>
                <a:tab pos="3695700" algn="l"/>
                <a:tab pos="4610100" algn="l"/>
                <a:tab pos="5524500" algn="l"/>
                <a:tab pos="6438900" algn="l"/>
                <a:tab pos="7353300" algn="l"/>
                <a:tab pos="8267700" algn="l"/>
                <a:tab pos="9182100" algn="l"/>
                <a:tab pos="10096500" algn="l"/>
                <a:tab pos="10972800" algn="l"/>
              </a:tabLst>
              <a:defRPr i="1" sz="1800">
                <a:solidFill>
                  <a:srgbClr val="84723D"/>
                </a:solidFill>
                <a:uFill>
                  <a:solidFill>
                    <a:srgbClr val="84723D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>
                <a:solidFill>
                  <a:srgbClr val="000000"/>
                </a:solidFill>
                <a:uFillTx/>
              </a:defRPr>
            </a:pPr>
            <a:r>
              <a:rPr i="1">
                <a:solidFill>
                  <a:srgbClr val="84723D"/>
                </a:solidFill>
                <a:uFill>
                  <a:solidFill>
                    <a:srgbClr val="84723D"/>
                  </a:solidFill>
                </a:uFill>
              </a:rPr>
              <a:t>Copyright 2007 Prentice Hall</a:t>
            </a:r>
          </a:p>
        </p:txBody>
      </p:sp>
      <p:sp>
        <p:nvSpPr>
          <p:cNvPr id="180" name="Shape 180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  <a:uFillTx/>
              </a:defRPr>
            </a:pPr>
            <a:r>
              <a:rPr sz="4200">
                <a:solidFill>
                  <a:srgbClr val="007742"/>
                </a:solidFill>
                <a:uFill>
                  <a:solidFill>
                    <a:srgbClr val="007742"/>
                  </a:solidFill>
                </a:uFill>
              </a:rPr>
              <a:t>Title Text</a:t>
            </a:r>
          </a:p>
        </p:txBody>
      </p:sp>
      <p:sp>
        <p:nvSpPr>
          <p:cNvPr id="181" name="Shape 181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>
                <a:uFillTx/>
              </a:defRPr>
            </a:pPr>
            <a:r>
              <a:rPr sz="3000">
                <a:uFill>
                  <a:solidFill/>
                </a:uFill>
              </a:rPr>
              <a:t>Body Level One</a:t>
            </a:r>
            <a:endParaRPr sz="3000">
              <a:uFill>
                <a:solidFill/>
              </a:uFill>
            </a:endParaRPr>
          </a:p>
          <a:p>
            <a:pPr lvl="1">
              <a:defRPr sz="1800">
                <a:uFillTx/>
              </a:defRPr>
            </a:pPr>
            <a:r>
              <a:rPr sz="3000">
                <a:uFill>
                  <a:solidFill/>
                </a:uFill>
              </a:rPr>
              <a:t>Body Level Two</a:t>
            </a:r>
            <a:endParaRPr sz="3000">
              <a:uFill>
                <a:solidFill/>
              </a:uFill>
            </a:endParaRPr>
          </a:p>
          <a:p>
            <a:pPr lvl="2">
              <a:defRPr sz="1800">
                <a:uFillTx/>
              </a:defRPr>
            </a:pPr>
            <a:r>
              <a:rPr sz="3000">
                <a:uFill>
                  <a:solidFill/>
                </a:uFill>
              </a:rPr>
              <a:t>Body Level Three</a:t>
            </a:r>
            <a:endParaRPr sz="3000">
              <a:uFill>
                <a:solidFill/>
              </a:uFill>
            </a:endParaRPr>
          </a:p>
          <a:p>
            <a:pPr lvl="3">
              <a:defRPr sz="1800">
                <a:uFillTx/>
              </a:defRPr>
            </a:pPr>
            <a:r>
              <a:rPr sz="3000">
                <a:uFill>
                  <a:solidFill/>
                </a:uFill>
              </a:rPr>
              <a:t>Body Level Four</a:t>
            </a:r>
            <a:endParaRPr sz="3000">
              <a:uFill>
                <a:solidFill/>
              </a:uFill>
            </a:endParaRPr>
          </a:p>
          <a:p>
            <a:pPr lvl="4">
              <a:defRPr sz="1800">
                <a:uFillTx/>
              </a:defRPr>
            </a:pPr>
            <a:r>
              <a:rPr sz="3000">
                <a:uFill>
                  <a:solidFill/>
                </a:uFill>
              </a:rPr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Shape 183"/>
          <p:cNvSpPr/>
          <p:nvPr/>
        </p:nvSpPr>
        <p:spPr>
          <a:xfrm>
            <a:off x="-1" y="6397625"/>
            <a:ext cx="9145590" cy="457200"/>
          </a:xfrm>
          <a:prstGeom prst="rect">
            <a:avLst/>
          </a:prstGeom>
          <a:solidFill>
            <a:srgbClr val="F38000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indent="0">
              <a:defRPr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184" name="Shape 184"/>
          <p:cNvSpPr/>
          <p:nvPr/>
        </p:nvSpPr>
        <p:spPr>
          <a:xfrm>
            <a:off x="-4" y="6397625"/>
            <a:ext cx="9139244" cy="1590"/>
          </a:xfrm>
          <a:prstGeom prst="line">
            <a:avLst/>
          </a:prstGeom>
          <a:ln w="6480">
            <a:solidFill>
              <a:srgbClr val="FFFFFF"/>
            </a:solidFill>
            <a:miter lim="400000"/>
          </a:ln>
        </p:spPr>
        <p:txBody>
          <a:bodyPr lIns="0" tIns="0" rIns="0" bIns="0"/>
          <a:lstStyle/>
          <a:p>
            <a:pPr lvl="0" marR="0" indent="0" defTabSz="457200">
              <a:defRPr>
                <a:uFillTx/>
              </a:defRPr>
            </a:pPr>
          </a:p>
        </p:txBody>
      </p:sp>
      <p:pic>
        <p:nvPicPr>
          <p:cNvPr id="185" name="image1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612060" y="6356350"/>
            <a:ext cx="1528767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186" name="Shape 186"/>
          <p:cNvSpPr/>
          <p:nvPr/>
        </p:nvSpPr>
        <p:spPr>
          <a:xfrm>
            <a:off x="381000" y="6172200"/>
            <a:ext cx="5613400" cy="24914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lvl="0" marR="0" indent="0">
              <a:tabLst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5067300" algn="l"/>
                <a:tab pos="5067300" algn="l"/>
                <a:tab pos="5067300" algn="l"/>
                <a:tab pos="5067300" algn="l"/>
                <a:tab pos="5067300" algn="l"/>
                <a:tab pos="5067300" algn="l"/>
                <a:tab pos="5067300" algn="l"/>
                <a:tab pos="5067300" algn="l"/>
                <a:tab pos="5486400" algn="l"/>
                <a:tab pos="5486400" algn="l"/>
                <a:tab pos="5486400" algn="l"/>
                <a:tab pos="5486400" algn="l"/>
                <a:tab pos="5486400" algn="l"/>
                <a:tab pos="5486400" algn="l"/>
                <a:tab pos="5486400" algn="l"/>
                <a:tab pos="5486400" algn="l"/>
              </a:tabLst>
              <a:defRPr sz="1800">
                <a:uFillTx/>
              </a:defRPr>
            </a:pPr>
            <a:r>
              <a: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  <a:latin typeface="Times New Roman"/>
                <a:ea typeface="Times New Roman"/>
                <a:cs typeface="Times New Roman"/>
                <a:sym typeface="Times New Roman"/>
              </a:rPr>
              <a:t>Copyright © 2009 Pearson Education, Inc. </a:t>
            </a:r>
            <a:endParaRPr sz="900">
              <a:solidFill>
                <a:srgbClr val="FCF7EE"/>
              </a:solidFill>
              <a:uFill>
                <a:solidFill>
                  <a:srgbClr val="FCF7EE"/>
                </a:solidFill>
              </a:u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lvl="0" marR="0" indent="0">
              <a:tabLst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5067300" algn="l"/>
                <a:tab pos="5067300" algn="l"/>
                <a:tab pos="5067300" algn="l"/>
                <a:tab pos="5067300" algn="l"/>
                <a:tab pos="5067300" algn="l"/>
                <a:tab pos="5067300" algn="l"/>
                <a:tab pos="5067300" algn="l"/>
                <a:tab pos="5067300" algn="l"/>
                <a:tab pos="5486400" algn="l"/>
                <a:tab pos="5486400" algn="l"/>
                <a:tab pos="5486400" algn="l"/>
                <a:tab pos="5486400" algn="l"/>
                <a:tab pos="5486400" algn="l"/>
                <a:tab pos="5486400" algn="l"/>
                <a:tab pos="5486400" algn="l"/>
                <a:tab pos="5486400" algn="l"/>
              </a:tabLst>
              <a:defRPr sz="1800">
                <a:uFillTx/>
              </a:defRPr>
            </a:pPr>
            <a:r>
              <a: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  <a:latin typeface="Times New Roman"/>
                <a:ea typeface="Times New Roman"/>
                <a:cs typeface="Times New Roman"/>
                <a:sym typeface="Times New Roman"/>
              </a:rPr>
              <a:t>Publishing as Prentice Hall</a:t>
            </a:r>
          </a:p>
        </p:txBody>
      </p:sp>
      <p:sp>
        <p:nvSpPr>
          <p:cNvPr id="187" name="Shape 187"/>
          <p:cNvSpPr/>
          <p:nvPr>
            <p:ph type="title"/>
          </p:nvPr>
        </p:nvSpPr>
        <p:spPr>
          <a:xfrm>
            <a:off x="365125" y="395285"/>
            <a:ext cx="8405815" cy="1150941"/>
          </a:xfrm>
          <a:prstGeom prst="rect">
            <a:avLst/>
          </a:prstGeom>
        </p:spPr>
        <p:txBody>
          <a:bodyPr/>
          <a:lstStyle>
            <a:lvl1pPr marR="0" indent="0">
              <a:spcBef>
                <a:spcPts val="1200"/>
              </a:spcBef>
              <a:def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b="0" sz="1800">
                <a:solidFill>
                  <a:srgbClr val="000000"/>
                </a:solidFill>
                <a:uFillTx/>
              </a:defRPr>
            </a:pPr>
            <a:r>
              <a: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</a:rPr>
              <a:t>Title Text</a:t>
            </a:r>
          </a:p>
        </p:txBody>
      </p:sp>
      <p:sp>
        <p:nvSpPr>
          <p:cNvPr id="188" name="Shape 188"/>
          <p:cNvSpPr/>
          <p:nvPr>
            <p:ph type="body" idx="1"/>
          </p:nvPr>
        </p:nvSpPr>
        <p:spPr>
          <a:xfrm>
            <a:off x="365125" y="1546225"/>
            <a:ext cx="8405815" cy="5311775"/>
          </a:xfrm>
          <a:prstGeom prst="rect">
            <a:avLst/>
          </a:prstGeom>
        </p:spPr>
        <p:txBody>
          <a:bodyPr/>
          <a:lstStyle>
            <a:lvl1pPr marR="0" indent="0">
              <a:lnSpc>
                <a:spcPct val="120000"/>
              </a:lnSpc>
              <a:spcBef>
                <a:spcPts val="0"/>
              </a:spcBef>
              <a:defRPr sz="2000">
                <a:latin typeface="Verdana"/>
                <a:ea typeface="Verdana"/>
                <a:cs typeface="Verdana"/>
                <a:sym typeface="Verdana"/>
              </a:defRPr>
            </a:lvl1pPr>
            <a:lvl2pPr marR="0" indent="0">
              <a:lnSpc>
                <a:spcPct val="120000"/>
              </a:lnSpc>
              <a:spcBef>
                <a:spcPts val="0"/>
              </a:spcBef>
              <a:defRPr sz="2000">
                <a:latin typeface="Verdana"/>
                <a:ea typeface="Verdana"/>
                <a:cs typeface="Verdana"/>
                <a:sym typeface="Verdana"/>
              </a:defRPr>
            </a:lvl2pPr>
            <a:lvl3pPr marR="0" indent="0">
              <a:lnSpc>
                <a:spcPct val="120000"/>
              </a:lnSpc>
              <a:spcBef>
                <a:spcPts val="0"/>
              </a:spcBef>
              <a:defRPr sz="2000">
                <a:latin typeface="Verdana"/>
                <a:ea typeface="Verdana"/>
                <a:cs typeface="Verdana"/>
                <a:sym typeface="Verdana"/>
              </a:defRPr>
            </a:lvl3pPr>
            <a:lvl4pPr marR="0" indent="0">
              <a:lnSpc>
                <a:spcPct val="120000"/>
              </a:lnSpc>
              <a:spcBef>
                <a:spcPts val="0"/>
              </a:spcBef>
              <a:defRPr sz="2000">
                <a:latin typeface="Verdana"/>
                <a:ea typeface="Verdana"/>
                <a:cs typeface="Verdana"/>
                <a:sym typeface="Verdana"/>
              </a:defRPr>
            </a:lvl4pPr>
            <a:lvl5pPr marR="0" indent="0">
              <a:lnSpc>
                <a:spcPct val="120000"/>
              </a:lnSpc>
              <a:spcBef>
                <a:spcPts val="0"/>
              </a:spcBef>
              <a:defRPr sz="2000">
                <a:latin typeface="Verdana"/>
                <a:ea typeface="Verdana"/>
                <a:cs typeface="Verdana"/>
                <a:sym typeface="Verdana"/>
              </a:defRPr>
            </a:lvl5pPr>
          </a:lstStyle>
          <a:p>
            <a:pPr lvl="0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Body Level One</a:t>
            </a:r>
            <a:endParaRPr sz="2000">
              <a:uFill>
                <a:solidFill/>
              </a:uFill>
            </a:endParaRPr>
          </a:p>
          <a:p>
            <a:pPr lvl="1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Body Level Two</a:t>
            </a:r>
            <a:endParaRPr sz="2000">
              <a:uFill>
                <a:solidFill/>
              </a:uFill>
            </a:endParaRPr>
          </a:p>
          <a:p>
            <a:pPr lvl="2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Body Level Three</a:t>
            </a:r>
            <a:endParaRPr sz="2000">
              <a:uFill>
                <a:solidFill/>
              </a:uFill>
            </a:endParaRPr>
          </a:p>
          <a:p>
            <a:pPr lvl="3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Body Level Four</a:t>
            </a:r>
            <a:endParaRPr sz="2000">
              <a:uFill>
                <a:solidFill/>
              </a:uFill>
            </a:endParaRPr>
          </a:p>
          <a:p>
            <a:pPr lvl="4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hape 15"/>
          <p:cNvSpPr/>
          <p:nvPr>
            <p:ph type="title"/>
          </p:nvPr>
        </p:nvSpPr>
        <p:spPr>
          <a:xfrm>
            <a:off x="365125" y="395285"/>
            <a:ext cx="8405815" cy="1150941"/>
          </a:xfrm>
          <a:prstGeom prst="rect">
            <a:avLst/>
          </a:prstGeom>
        </p:spPr>
        <p:txBody>
          <a:bodyPr/>
          <a:lstStyle>
            <a:lvl1pPr marR="0" indent="0">
              <a:spcBef>
                <a:spcPts val="1200"/>
              </a:spcBef>
              <a:def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b="0" sz="1800">
                <a:solidFill>
                  <a:srgbClr val="000000"/>
                </a:solidFill>
                <a:uFillTx/>
              </a:defRPr>
            </a:pPr>
            <a:r>
              <a: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</a:rPr>
              <a:t>Title Text</a:t>
            </a:r>
          </a:p>
        </p:txBody>
      </p:sp>
      <p:sp>
        <p:nvSpPr>
          <p:cNvPr id="16" name="Shape 16"/>
          <p:cNvSpPr/>
          <p:nvPr>
            <p:ph type="body" idx="1"/>
          </p:nvPr>
        </p:nvSpPr>
        <p:spPr>
          <a:xfrm>
            <a:off x="365125" y="1546225"/>
            <a:ext cx="8405815" cy="5311775"/>
          </a:xfrm>
          <a:prstGeom prst="rect">
            <a:avLst/>
          </a:prstGeom>
        </p:spPr>
        <p:txBody>
          <a:bodyPr/>
          <a:lstStyle>
            <a:lvl1pPr marR="0" indent="0">
              <a:lnSpc>
                <a:spcPct val="120000"/>
              </a:lnSpc>
              <a:spcBef>
                <a:spcPts val="0"/>
              </a:spcBef>
              <a:defRPr sz="2000">
                <a:latin typeface="Verdana"/>
                <a:ea typeface="Verdana"/>
                <a:cs typeface="Verdana"/>
                <a:sym typeface="Verdana"/>
              </a:defRPr>
            </a:lvl1pPr>
            <a:lvl2pPr marR="0" indent="0">
              <a:lnSpc>
                <a:spcPct val="120000"/>
              </a:lnSpc>
              <a:spcBef>
                <a:spcPts val="0"/>
              </a:spcBef>
              <a:defRPr sz="2000">
                <a:latin typeface="Verdana"/>
                <a:ea typeface="Verdana"/>
                <a:cs typeface="Verdana"/>
                <a:sym typeface="Verdana"/>
              </a:defRPr>
            </a:lvl2pPr>
            <a:lvl3pPr marR="0" indent="0">
              <a:lnSpc>
                <a:spcPct val="120000"/>
              </a:lnSpc>
              <a:spcBef>
                <a:spcPts val="0"/>
              </a:spcBef>
              <a:defRPr sz="2000">
                <a:latin typeface="Verdana"/>
                <a:ea typeface="Verdana"/>
                <a:cs typeface="Verdana"/>
                <a:sym typeface="Verdana"/>
              </a:defRPr>
            </a:lvl3pPr>
            <a:lvl4pPr marR="0" indent="0">
              <a:lnSpc>
                <a:spcPct val="120000"/>
              </a:lnSpc>
              <a:spcBef>
                <a:spcPts val="0"/>
              </a:spcBef>
              <a:defRPr sz="2000">
                <a:latin typeface="Verdana"/>
                <a:ea typeface="Verdana"/>
                <a:cs typeface="Verdana"/>
                <a:sym typeface="Verdana"/>
              </a:defRPr>
            </a:lvl4pPr>
            <a:lvl5pPr marR="0" indent="0">
              <a:lnSpc>
                <a:spcPct val="120000"/>
              </a:lnSpc>
              <a:spcBef>
                <a:spcPts val="0"/>
              </a:spcBef>
              <a:defRPr sz="2000">
                <a:latin typeface="Verdana"/>
                <a:ea typeface="Verdana"/>
                <a:cs typeface="Verdana"/>
                <a:sym typeface="Verdana"/>
              </a:defRPr>
            </a:lvl5pPr>
          </a:lstStyle>
          <a:p>
            <a:pPr lvl="0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Body Level One</a:t>
            </a:r>
            <a:endParaRPr sz="2000">
              <a:uFill>
                <a:solidFill/>
              </a:uFill>
            </a:endParaRPr>
          </a:p>
          <a:p>
            <a:pPr lvl="1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Body Level Two</a:t>
            </a:r>
            <a:endParaRPr sz="2000">
              <a:uFill>
                <a:solidFill/>
              </a:uFill>
            </a:endParaRPr>
          </a:p>
          <a:p>
            <a:pPr lvl="2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Body Level Three</a:t>
            </a:r>
            <a:endParaRPr sz="2000">
              <a:uFill>
                <a:solidFill/>
              </a:uFill>
            </a:endParaRPr>
          </a:p>
          <a:p>
            <a:pPr lvl="3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Body Level Four</a:t>
            </a:r>
            <a:endParaRPr sz="2000">
              <a:uFill>
                <a:solidFill/>
              </a:uFill>
            </a:endParaRPr>
          </a:p>
          <a:p>
            <a:pPr lvl="4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Shape 190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  <a:uFillTx/>
              </a:defRPr>
            </a:pPr>
            <a:r>
              <a:rPr sz="4200">
                <a:solidFill>
                  <a:srgbClr val="007742"/>
                </a:solidFill>
                <a:uFill>
                  <a:solidFill>
                    <a:srgbClr val="007742"/>
                  </a:solidFill>
                </a:uFill>
              </a:rPr>
              <a:t>Title Text</a:t>
            </a:r>
          </a:p>
        </p:txBody>
      </p:sp>
      <p:sp>
        <p:nvSpPr>
          <p:cNvPr id="191" name="Shape 191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>
                <a:uFillTx/>
              </a:defRPr>
            </a:pPr>
            <a:r>
              <a:rPr sz="3000">
                <a:uFill>
                  <a:solidFill/>
                </a:uFill>
              </a:rPr>
              <a:t>Body Level One</a:t>
            </a:r>
            <a:endParaRPr sz="3000">
              <a:uFill>
                <a:solidFill/>
              </a:uFill>
            </a:endParaRPr>
          </a:p>
          <a:p>
            <a:pPr lvl="1">
              <a:defRPr sz="1800">
                <a:uFillTx/>
              </a:defRPr>
            </a:pPr>
            <a:r>
              <a:rPr sz="3000">
                <a:uFill>
                  <a:solidFill/>
                </a:uFill>
              </a:rPr>
              <a:t>Body Level Two</a:t>
            </a:r>
            <a:endParaRPr sz="3000">
              <a:uFill>
                <a:solidFill/>
              </a:uFill>
            </a:endParaRPr>
          </a:p>
          <a:p>
            <a:pPr lvl="2">
              <a:defRPr sz="1800">
                <a:uFillTx/>
              </a:defRPr>
            </a:pPr>
            <a:r>
              <a:rPr sz="3000">
                <a:uFill>
                  <a:solidFill/>
                </a:uFill>
              </a:rPr>
              <a:t>Body Level Three</a:t>
            </a:r>
            <a:endParaRPr sz="3000">
              <a:uFill>
                <a:solidFill/>
              </a:uFill>
            </a:endParaRPr>
          </a:p>
          <a:p>
            <a:pPr lvl="3">
              <a:defRPr sz="1800">
                <a:uFillTx/>
              </a:defRPr>
            </a:pPr>
            <a:r>
              <a:rPr sz="3000">
                <a:uFill>
                  <a:solidFill/>
                </a:uFill>
              </a:rPr>
              <a:t>Body Level Four</a:t>
            </a:r>
            <a:endParaRPr sz="3000">
              <a:uFill>
                <a:solidFill/>
              </a:uFill>
            </a:endParaRPr>
          </a:p>
          <a:p>
            <a:pPr lvl="4">
              <a:defRPr sz="1800">
                <a:uFillTx/>
              </a:defRPr>
            </a:pPr>
            <a:r>
              <a:rPr sz="3000">
                <a:uFill>
                  <a:solidFill/>
                </a:uFill>
              </a:rPr>
              <a:t>Body Level Five</a:t>
            </a:r>
          </a:p>
        </p:txBody>
      </p:sp>
      <p:sp>
        <p:nvSpPr>
          <p:cNvPr id="192" name="Shape 192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/>
          </a:p>
        </p:txBody>
      </p:sp>
    </p:spTree>
  </p:cSld>
  <p:clrMapOvr>
    <a:masterClrMapping/>
  </p:clrMapOvr>
  <p:transition spd="med" advClick="1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Title &amp; Bullets">
    <p:bg>
      <p:bgPr>
        <a:solidFill>
          <a:srgbClr val="FCF7EE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" name="image5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783510" y="6496050"/>
            <a:ext cx="1190630" cy="223840"/>
          </a:xfrm>
          <a:prstGeom prst="rect">
            <a:avLst/>
          </a:prstGeom>
          <a:ln w="12700">
            <a:miter lim="400000"/>
          </a:ln>
        </p:spPr>
      </p:pic>
      <p:sp>
        <p:nvSpPr>
          <p:cNvPr id="195" name="Shape 195"/>
          <p:cNvSpPr/>
          <p:nvPr/>
        </p:nvSpPr>
        <p:spPr>
          <a:xfrm>
            <a:off x="-4" y="6397625"/>
            <a:ext cx="9139244" cy="1590"/>
          </a:xfrm>
          <a:prstGeom prst="line">
            <a:avLst/>
          </a:prstGeom>
          <a:ln w="6480">
            <a:solidFill>
              <a:srgbClr val="FFFFFF"/>
            </a:solidFill>
            <a:miter lim="400000"/>
          </a:ln>
        </p:spPr>
        <p:txBody>
          <a:bodyPr lIns="0" tIns="0" rIns="0" bIns="0"/>
          <a:lstStyle/>
          <a:p>
            <a:pPr lvl="0" marR="0" indent="0" defTabSz="457200">
              <a:defRPr>
                <a:uFillTx/>
              </a:defRPr>
            </a:pPr>
          </a:p>
        </p:txBody>
      </p:sp>
      <p:pic>
        <p:nvPicPr>
          <p:cNvPr id="196" name="image4.pn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262062" y="2330450"/>
            <a:ext cx="6610351" cy="1727200"/>
          </a:xfrm>
          <a:prstGeom prst="rect">
            <a:avLst/>
          </a:prstGeom>
          <a:ln w="12700">
            <a:miter lim="400000"/>
          </a:ln>
        </p:spPr>
      </p:pic>
      <p:sp>
        <p:nvSpPr>
          <p:cNvPr id="197" name="Shape 197"/>
          <p:cNvSpPr/>
          <p:nvPr/>
        </p:nvSpPr>
        <p:spPr>
          <a:xfrm>
            <a:off x="-1" y="6397625"/>
            <a:ext cx="9145590" cy="457200"/>
          </a:xfrm>
          <a:prstGeom prst="rect">
            <a:avLst/>
          </a:prstGeom>
          <a:solidFill>
            <a:srgbClr val="F38000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indent="0">
              <a:defRPr>
                <a:latin typeface="Arial"/>
                <a:ea typeface="Arial"/>
                <a:cs typeface="Arial"/>
                <a:sym typeface="Arial"/>
              </a:defRPr>
            </a:pPr>
          </a:p>
        </p:txBody>
      </p:sp>
      <p:pic>
        <p:nvPicPr>
          <p:cNvPr id="198" name="image2.png"/>
          <p:cNvPicPr/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0" y="6356350"/>
            <a:ext cx="1762125" cy="493713"/>
          </a:xfrm>
          <a:prstGeom prst="rect">
            <a:avLst/>
          </a:prstGeom>
          <a:ln w="12700">
            <a:miter lim="400000"/>
          </a:ln>
        </p:spPr>
      </p:pic>
      <p:pic>
        <p:nvPicPr>
          <p:cNvPr id="199" name="image1.png"/>
          <p:cNvPicPr/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7612060" y="6356350"/>
            <a:ext cx="1528767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200" name="Shape 200"/>
          <p:cNvSpPr/>
          <p:nvPr>
            <p:ph type="title"/>
          </p:nvPr>
        </p:nvSpPr>
        <p:spPr>
          <a:xfrm>
            <a:off x="365125" y="395285"/>
            <a:ext cx="8405815" cy="1150941"/>
          </a:xfrm>
          <a:prstGeom prst="rect">
            <a:avLst/>
          </a:prstGeom>
        </p:spPr>
        <p:txBody>
          <a:bodyPr/>
          <a:lstStyle>
            <a:lvl1pPr marR="0" indent="0">
              <a:spcBef>
                <a:spcPts val="1200"/>
              </a:spcBef>
              <a:def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b="0" sz="1800">
                <a:solidFill>
                  <a:srgbClr val="000000"/>
                </a:solidFill>
                <a:uFillTx/>
              </a:defRPr>
            </a:pPr>
            <a:r>
              <a: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</a:rPr>
              <a:t>Title Text</a:t>
            </a:r>
          </a:p>
        </p:txBody>
      </p:sp>
      <p:sp>
        <p:nvSpPr>
          <p:cNvPr id="201" name="Shape 201"/>
          <p:cNvSpPr/>
          <p:nvPr>
            <p:ph type="body" idx="1"/>
          </p:nvPr>
        </p:nvSpPr>
        <p:spPr>
          <a:xfrm>
            <a:off x="365125" y="1546225"/>
            <a:ext cx="8405815" cy="5311775"/>
          </a:xfrm>
          <a:prstGeom prst="rect">
            <a:avLst/>
          </a:prstGeom>
        </p:spPr>
        <p:txBody>
          <a:bodyPr/>
          <a:lstStyle>
            <a:lvl1pPr marR="0" indent="0">
              <a:lnSpc>
                <a:spcPct val="120000"/>
              </a:lnSpc>
              <a:spcBef>
                <a:spcPts val="0"/>
              </a:spcBef>
              <a:defRPr sz="2000">
                <a:latin typeface="Verdana"/>
                <a:ea typeface="Verdana"/>
                <a:cs typeface="Verdana"/>
                <a:sym typeface="Verdana"/>
              </a:defRPr>
            </a:lvl1pPr>
            <a:lvl2pPr marR="0" indent="0">
              <a:lnSpc>
                <a:spcPct val="120000"/>
              </a:lnSpc>
              <a:spcBef>
                <a:spcPts val="0"/>
              </a:spcBef>
              <a:defRPr sz="2000">
                <a:latin typeface="Verdana"/>
                <a:ea typeface="Verdana"/>
                <a:cs typeface="Verdana"/>
                <a:sym typeface="Verdana"/>
              </a:defRPr>
            </a:lvl2pPr>
            <a:lvl3pPr marR="0" indent="0">
              <a:lnSpc>
                <a:spcPct val="120000"/>
              </a:lnSpc>
              <a:spcBef>
                <a:spcPts val="0"/>
              </a:spcBef>
              <a:defRPr sz="2000">
                <a:latin typeface="Verdana"/>
                <a:ea typeface="Verdana"/>
                <a:cs typeface="Verdana"/>
                <a:sym typeface="Verdana"/>
              </a:defRPr>
            </a:lvl3pPr>
            <a:lvl4pPr marR="0" indent="0">
              <a:lnSpc>
                <a:spcPct val="120000"/>
              </a:lnSpc>
              <a:spcBef>
                <a:spcPts val="0"/>
              </a:spcBef>
              <a:defRPr sz="2000">
                <a:latin typeface="Verdana"/>
                <a:ea typeface="Verdana"/>
                <a:cs typeface="Verdana"/>
                <a:sym typeface="Verdana"/>
              </a:defRPr>
            </a:lvl4pPr>
            <a:lvl5pPr marR="0" indent="0">
              <a:lnSpc>
                <a:spcPct val="120000"/>
              </a:lnSpc>
              <a:spcBef>
                <a:spcPts val="0"/>
              </a:spcBef>
              <a:defRPr sz="2000">
                <a:latin typeface="Verdana"/>
                <a:ea typeface="Verdana"/>
                <a:cs typeface="Verdana"/>
                <a:sym typeface="Verdana"/>
              </a:defRPr>
            </a:lvl5pPr>
          </a:lstStyle>
          <a:p>
            <a:pPr lvl="0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Body Level One</a:t>
            </a:r>
            <a:endParaRPr sz="2000">
              <a:uFill>
                <a:solidFill/>
              </a:uFill>
            </a:endParaRPr>
          </a:p>
          <a:p>
            <a:pPr lvl="1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Body Level Two</a:t>
            </a:r>
            <a:endParaRPr sz="2000">
              <a:uFill>
                <a:solidFill/>
              </a:uFill>
            </a:endParaRPr>
          </a:p>
          <a:p>
            <a:pPr lvl="2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Body Level Three</a:t>
            </a:r>
            <a:endParaRPr sz="2000">
              <a:uFill>
                <a:solidFill/>
              </a:uFill>
            </a:endParaRPr>
          </a:p>
          <a:p>
            <a:pPr lvl="3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Body Level Four</a:t>
            </a:r>
            <a:endParaRPr sz="2000">
              <a:uFill>
                <a:solidFill/>
              </a:uFill>
            </a:endParaRPr>
          </a:p>
          <a:p>
            <a:pPr lvl="4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Shape 203"/>
          <p:cNvSpPr/>
          <p:nvPr/>
        </p:nvSpPr>
        <p:spPr>
          <a:xfrm>
            <a:off x="-1" y="6397625"/>
            <a:ext cx="9145590" cy="457200"/>
          </a:xfrm>
          <a:prstGeom prst="rect">
            <a:avLst/>
          </a:prstGeom>
          <a:solidFill>
            <a:srgbClr val="F38000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indent="0">
              <a:defRPr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204" name="Shape 204"/>
          <p:cNvSpPr/>
          <p:nvPr/>
        </p:nvSpPr>
        <p:spPr>
          <a:xfrm>
            <a:off x="-4" y="6397625"/>
            <a:ext cx="9139244" cy="1590"/>
          </a:xfrm>
          <a:prstGeom prst="line">
            <a:avLst/>
          </a:prstGeom>
          <a:ln w="6480">
            <a:solidFill>
              <a:srgbClr val="FFFFFF"/>
            </a:solidFill>
            <a:miter lim="400000"/>
          </a:ln>
        </p:spPr>
        <p:txBody>
          <a:bodyPr lIns="0" tIns="0" rIns="0" bIns="0"/>
          <a:lstStyle/>
          <a:p>
            <a:pPr lvl="0" marR="0" indent="0" defTabSz="457200">
              <a:defRPr>
                <a:uFillTx/>
              </a:defRPr>
            </a:pPr>
          </a:p>
        </p:txBody>
      </p:sp>
      <p:pic>
        <p:nvPicPr>
          <p:cNvPr id="205" name="image1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612060" y="6356350"/>
            <a:ext cx="1528767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206" name="Shape 206"/>
          <p:cNvSpPr/>
          <p:nvPr/>
        </p:nvSpPr>
        <p:spPr>
          <a:xfrm>
            <a:off x="381000" y="6172200"/>
            <a:ext cx="5613400" cy="24914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lvl="0" marR="0" indent="0">
              <a:tabLst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5067300" algn="l"/>
                <a:tab pos="5067300" algn="l"/>
                <a:tab pos="5067300" algn="l"/>
                <a:tab pos="5067300" algn="l"/>
                <a:tab pos="5067300" algn="l"/>
                <a:tab pos="5067300" algn="l"/>
                <a:tab pos="5067300" algn="l"/>
                <a:tab pos="5067300" algn="l"/>
                <a:tab pos="5486400" algn="l"/>
                <a:tab pos="5486400" algn="l"/>
                <a:tab pos="5486400" algn="l"/>
                <a:tab pos="5486400" algn="l"/>
                <a:tab pos="5486400" algn="l"/>
                <a:tab pos="5486400" algn="l"/>
                <a:tab pos="5486400" algn="l"/>
                <a:tab pos="5486400" algn="l"/>
              </a:tabLst>
              <a:defRPr sz="1800">
                <a:uFillTx/>
              </a:defRPr>
            </a:pPr>
            <a:r>
              <a: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  <a:latin typeface="Times New Roman"/>
                <a:ea typeface="Times New Roman"/>
                <a:cs typeface="Times New Roman"/>
                <a:sym typeface="Times New Roman"/>
              </a:rPr>
              <a:t>Copyright © 2009 Pearson Education, Inc. </a:t>
            </a:r>
            <a:endParaRPr sz="900">
              <a:solidFill>
                <a:srgbClr val="FCF7EE"/>
              </a:solidFill>
              <a:uFill>
                <a:solidFill>
                  <a:srgbClr val="FCF7EE"/>
                </a:solidFill>
              </a:u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lvl="0" marR="0" indent="0">
              <a:tabLst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5067300" algn="l"/>
                <a:tab pos="5067300" algn="l"/>
                <a:tab pos="5067300" algn="l"/>
                <a:tab pos="5067300" algn="l"/>
                <a:tab pos="5067300" algn="l"/>
                <a:tab pos="5067300" algn="l"/>
                <a:tab pos="5067300" algn="l"/>
                <a:tab pos="5067300" algn="l"/>
                <a:tab pos="5486400" algn="l"/>
                <a:tab pos="5486400" algn="l"/>
                <a:tab pos="5486400" algn="l"/>
                <a:tab pos="5486400" algn="l"/>
                <a:tab pos="5486400" algn="l"/>
                <a:tab pos="5486400" algn="l"/>
                <a:tab pos="5486400" algn="l"/>
                <a:tab pos="5486400" algn="l"/>
              </a:tabLst>
              <a:defRPr sz="1800">
                <a:uFillTx/>
              </a:defRPr>
            </a:pPr>
            <a:r>
              <a: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  <a:latin typeface="Times New Roman"/>
                <a:ea typeface="Times New Roman"/>
                <a:cs typeface="Times New Roman"/>
                <a:sym typeface="Times New Roman"/>
              </a:rPr>
              <a:t>Publishing as Prentice Hall</a:t>
            </a:r>
          </a:p>
        </p:txBody>
      </p:sp>
      <p:sp>
        <p:nvSpPr>
          <p:cNvPr id="207" name="Shape 207"/>
          <p:cNvSpPr/>
          <p:nvPr>
            <p:ph type="title"/>
          </p:nvPr>
        </p:nvSpPr>
        <p:spPr>
          <a:xfrm>
            <a:off x="365125" y="395285"/>
            <a:ext cx="8405815" cy="1150941"/>
          </a:xfrm>
          <a:prstGeom prst="rect">
            <a:avLst/>
          </a:prstGeom>
        </p:spPr>
        <p:txBody>
          <a:bodyPr/>
          <a:lstStyle>
            <a:lvl1pPr marR="0" indent="0">
              <a:spcBef>
                <a:spcPts val="1200"/>
              </a:spcBef>
              <a:def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b="0" sz="1800">
                <a:solidFill>
                  <a:srgbClr val="000000"/>
                </a:solidFill>
                <a:uFillTx/>
              </a:defRPr>
            </a:pPr>
            <a:r>
              <a: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</a:rPr>
              <a:t>Title Text</a:t>
            </a:r>
          </a:p>
        </p:txBody>
      </p:sp>
      <p:sp>
        <p:nvSpPr>
          <p:cNvPr id="208" name="Shape 208"/>
          <p:cNvSpPr/>
          <p:nvPr>
            <p:ph type="body" idx="1"/>
          </p:nvPr>
        </p:nvSpPr>
        <p:spPr>
          <a:xfrm>
            <a:off x="365125" y="1546225"/>
            <a:ext cx="8405815" cy="5311775"/>
          </a:xfrm>
          <a:prstGeom prst="rect">
            <a:avLst/>
          </a:prstGeom>
        </p:spPr>
        <p:txBody>
          <a:bodyPr/>
          <a:lstStyle>
            <a:lvl1pPr marR="0" indent="0">
              <a:lnSpc>
                <a:spcPct val="120000"/>
              </a:lnSpc>
              <a:spcBef>
                <a:spcPts val="0"/>
              </a:spcBef>
              <a:defRPr sz="2000">
                <a:latin typeface="Verdana"/>
                <a:ea typeface="Verdana"/>
                <a:cs typeface="Verdana"/>
                <a:sym typeface="Verdana"/>
              </a:defRPr>
            </a:lvl1pPr>
            <a:lvl2pPr marR="0" indent="0">
              <a:lnSpc>
                <a:spcPct val="120000"/>
              </a:lnSpc>
              <a:spcBef>
                <a:spcPts val="0"/>
              </a:spcBef>
              <a:defRPr sz="2000">
                <a:latin typeface="Verdana"/>
                <a:ea typeface="Verdana"/>
                <a:cs typeface="Verdana"/>
                <a:sym typeface="Verdana"/>
              </a:defRPr>
            </a:lvl2pPr>
            <a:lvl3pPr marR="0" indent="0">
              <a:lnSpc>
                <a:spcPct val="120000"/>
              </a:lnSpc>
              <a:spcBef>
                <a:spcPts val="0"/>
              </a:spcBef>
              <a:defRPr sz="2000">
                <a:latin typeface="Verdana"/>
                <a:ea typeface="Verdana"/>
                <a:cs typeface="Verdana"/>
                <a:sym typeface="Verdana"/>
              </a:defRPr>
            </a:lvl3pPr>
            <a:lvl4pPr marR="0" indent="0">
              <a:lnSpc>
                <a:spcPct val="120000"/>
              </a:lnSpc>
              <a:spcBef>
                <a:spcPts val="0"/>
              </a:spcBef>
              <a:defRPr sz="2000">
                <a:latin typeface="Verdana"/>
                <a:ea typeface="Verdana"/>
                <a:cs typeface="Verdana"/>
                <a:sym typeface="Verdana"/>
              </a:defRPr>
            </a:lvl4pPr>
            <a:lvl5pPr marR="0" indent="0">
              <a:lnSpc>
                <a:spcPct val="120000"/>
              </a:lnSpc>
              <a:spcBef>
                <a:spcPts val="0"/>
              </a:spcBef>
              <a:defRPr sz="2000">
                <a:latin typeface="Verdana"/>
                <a:ea typeface="Verdana"/>
                <a:cs typeface="Verdana"/>
                <a:sym typeface="Verdana"/>
              </a:defRPr>
            </a:lvl5pPr>
          </a:lstStyle>
          <a:p>
            <a:pPr lvl="0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Body Level One</a:t>
            </a:r>
            <a:endParaRPr sz="2000">
              <a:uFill>
                <a:solidFill/>
              </a:uFill>
            </a:endParaRPr>
          </a:p>
          <a:p>
            <a:pPr lvl="1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Body Level Two</a:t>
            </a:r>
            <a:endParaRPr sz="2000">
              <a:uFill>
                <a:solidFill/>
              </a:uFill>
            </a:endParaRPr>
          </a:p>
          <a:p>
            <a:pPr lvl="2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Body Level Three</a:t>
            </a:r>
            <a:endParaRPr sz="2000">
              <a:uFill>
                <a:solidFill/>
              </a:uFill>
            </a:endParaRPr>
          </a:p>
          <a:p>
            <a:pPr lvl="3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Body Level Four</a:t>
            </a:r>
            <a:endParaRPr sz="2000">
              <a:uFill>
                <a:solidFill/>
              </a:uFill>
            </a:endParaRPr>
          </a:p>
          <a:p>
            <a:pPr lvl="4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Shape 210"/>
          <p:cNvSpPr/>
          <p:nvPr/>
        </p:nvSpPr>
        <p:spPr>
          <a:xfrm>
            <a:off x="-1" y="6397625"/>
            <a:ext cx="9145590" cy="457200"/>
          </a:xfrm>
          <a:prstGeom prst="rect">
            <a:avLst/>
          </a:prstGeom>
          <a:solidFill>
            <a:srgbClr val="F38000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indent="0">
              <a:defRPr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211" name="Shape 211"/>
          <p:cNvSpPr/>
          <p:nvPr/>
        </p:nvSpPr>
        <p:spPr>
          <a:xfrm>
            <a:off x="-4" y="6397625"/>
            <a:ext cx="9139244" cy="1590"/>
          </a:xfrm>
          <a:prstGeom prst="line">
            <a:avLst/>
          </a:prstGeom>
          <a:ln w="6480">
            <a:solidFill>
              <a:srgbClr val="FFFFFF"/>
            </a:solidFill>
            <a:miter lim="400000"/>
          </a:ln>
        </p:spPr>
        <p:txBody>
          <a:bodyPr lIns="0" tIns="0" rIns="0" bIns="0"/>
          <a:lstStyle/>
          <a:p>
            <a:pPr lvl="0" marR="0" indent="0" defTabSz="457200">
              <a:defRPr>
                <a:uFillTx/>
              </a:defRPr>
            </a:pPr>
          </a:p>
        </p:txBody>
      </p:sp>
      <p:pic>
        <p:nvPicPr>
          <p:cNvPr id="212" name="image1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612060" y="6356350"/>
            <a:ext cx="1528767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213" name="Shape 213"/>
          <p:cNvSpPr/>
          <p:nvPr/>
        </p:nvSpPr>
        <p:spPr>
          <a:xfrm>
            <a:off x="381000" y="6172200"/>
            <a:ext cx="5613400" cy="24914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lvl="0" marR="0" indent="0">
              <a:tabLst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5067300" algn="l"/>
                <a:tab pos="5067300" algn="l"/>
                <a:tab pos="5067300" algn="l"/>
                <a:tab pos="5067300" algn="l"/>
                <a:tab pos="5067300" algn="l"/>
                <a:tab pos="5067300" algn="l"/>
                <a:tab pos="5067300" algn="l"/>
                <a:tab pos="5067300" algn="l"/>
                <a:tab pos="5486400" algn="l"/>
                <a:tab pos="5486400" algn="l"/>
                <a:tab pos="5486400" algn="l"/>
                <a:tab pos="5486400" algn="l"/>
                <a:tab pos="5486400" algn="l"/>
                <a:tab pos="5486400" algn="l"/>
                <a:tab pos="5486400" algn="l"/>
                <a:tab pos="5486400" algn="l"/>
              </a:tabLst>
              <a:defRPr sz="1800">
                <a:uFillTx/>
              </a:defRPr>
            </a:pPr>
            <a:r>
              <a: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  <a:latin typeface="Times New Roman"/>
                <a:ea typeface="Times New Roman"/>
                <a:cs typeface="Times New Roman"/>
                <a:sym typeface="Times New Roman"/>
              </a:rPr>
              <a:t>Copyright © 2009 Pearson Education, Inc. </a:t>
            </a:r>
            <a:endParaRPr sz="900">
              <a:solidFill>
                <a:srgbClr val="FCF7EE"/>
              </a:solidFill>
              <a:uFill>
                <a:solidFill>
                  <a:srgbClr val="FCF7EE"/>
                </a:solidFill>
              </a:u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lvl="0" marR="0" indent="0">
              <a:tabLst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5067300" algn="l"/>
                <a:tab pos="5067300" algn="l"/>
                <a:tab pos="5067300" algn="l"/>
                <a:tab pos="5067300" algn="l"/>
                <a:tab pos="5067300" algn="l"/>
                <a:tab pos="5067300" algn="l"/>
                <a:tab pos="5067300" algn="l"/>
                <a:tab pos="5067300" algn="l"/>
                <a:tab pos="5486400" algn="l"/>
                <a:tab pos="5486400" algn="l"/>
                <a:tab pos="5486400" algn="l"/>
                <a:tab pos="5486400" algn="l"/>
                <a:tab pos="5486400" algn="l"/>
                <a:tab pos="5486400" algn="l"/>
                <a:tab pos="5486400" algn="l"/>
                <a:tab pos="5486400" algn="l"/>
              </a:tabLst>
              <a:defRPr sz="1800">
                <a:uFillTx/>
              </a:defRPr>
            </a:pPr>
            <a:r>
              <a: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  <a:latin typeface="Times New Roman"/>
                <a:ea typeface="Times New Roman"/>
                <a:cs typeface="Times New Roman"/>
                <a:sym typeface="Times New Roman"/>
              </a:rPr>
              <a:t>Publishing as Prentice Hall</a:t>
            </a:r>
          </a:p>
        </p:txBody>
      </p:sp>
      <p:sp>
        <p:nvSpPr>
          <p:cNvPr id="214" name="Shape 214"/>
          <p:cNvSpPr/>
          <p:nvPr>
            <p:ph type="title"/>
          </p:nvPr>
        </p:nvSpPr>
        <p:spPr>
          <a:xfrm>
            <a:off x="365125" y="395285"/>
            <a:ext cx="8405815" cy="1150941"/>
          </a:xfrm>
          <a:prstGeom prst="rect">
            <a:avLst/>
          </a:prstGeom>
        </p:spPr>
        <p:txBody>
          <a:bodyPr/>
          <a:lstStyle>
            <a:lvl1pPr marR="0" indent="0">
              <a:spcBef>
                <a:spcPts val="1200"/>
              </a:spcBef>
              <a:def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b="0" sz="1800">
                <a:solidFill>
                  <a:srgbClr val="000000"/>
                </a:solidFill>
                <a:uFillTx/>
              </a:defRPr>
            </a:pPr>
            <a:r>
              <a: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</a:rPr>
              <a:t>Title Text</a:t>
            </a:r>
          </a:p>
        </p:txBody>
      </p:sp>
      <p:sp>
        <p:nvSpPr>
          <p:cNvPr id="215" name="Shape 215"/>
          <p:cNvSpPr/>
          <p:nvPr>
            <p:ph type="body" idx="1"/>
          </p:nvPr>
        </p:nvSpPr>
        <p:spPr>
          <a:xfrm>
            <a:off x="365125" y="1546225"/>
            <a:ext cx="8405815" cy="5311775"/>
          </a:xfrm>
          <a:prstGeom prst="rect">
            <a:avLst/>
          </a:prstGeom>
        </p:spPr>
        <p:txBody>
          <a:bodyPr/>
          <a:lstStyle>
            <a:lvl1pPr marR="0" indent="0">
              <a:lnSpc>
                <a:spcPct val="120000"/>
              </a:lnSpc>
              <a:spcBef>
                <a:spcPts val="0"/>
              </a:spcBef>
              <a:defRPr sz="2000">
                <a:latin typeface="Verdana"/>
                <a:ea typeface="Verdana"/>
                <a:cs typeface="Verdana"/>
                <a:sym typeface="Verdana"/>
              </a:defRPr>
            </a:lvl1pPr>
            <a:lvl2pPr marR="0" indent="0">
              <a:lnSpc>
                <a:spcPct val="120000"/>
              </a:lnSpc>
              <a:spcBef>
                <a:spcPts val="0"/>
              </a:spcBef>
              <a:defRPr sz="2000">
                <a:latin typeface="Verdana"/>
                <a:ea typeface="Verdana"/>
                <a:cs typeface="Verdana"/>
                <a:sym typeface="Verdana"/>
              </a:defRPr>
            </a:lvl2pPr>
            <a:lvl3pPr marR="0" indent="0">
              <a:lnSpc>
                <a:spcPct val="120000"/>
              </a:lnSpc>
              <a:spcBef>
                <a:spcPts val="0"/>
              </a:spcBef>
              <a:defRPr sz="2000">
                <a:latin typeface="Verdana"/>
                <a:ea typeface="Verdana"/>
                <a:cs typeface="Verdana"/>
                <a:sym typeface="Verdana"/>
              </a:defRPr>
            </a:lvl3pPr>
            <a:lvl4pPr marR="0" indent="0">
              <a:lnSpc>
                <a:spcPct val="120000"/>
              </a:lnSpc>
              <a:spcBef>
                <a:spcPts val="0"/>
              </a:spcBef>
              <a:defRPr sz="2000">
                <a:latin typeface="Verdana"/>
                <a:ea typeface="Verdana"/>
                <a:cs typeface="Verdana"/>
                <a:sym typeface="Verdana"/>
              </a:defRPr>
            </a:lvl4pPr>
            <a:lvl5pPr marR="0" indent="0">
              <a:lnSpc>
                <a:spcPct val="120000"/>
              </a:lnSpc>
              <a:spcBef>
                <a:spcPts val="0"/>
              </a:spcBef>
              <a:defRPr sz="2000">
                <a:latin typeface="Verdana"/>
                <a:ea typeface="Verdana"/>
                <a:cs typeface="Verdana"/>
                <a:sym typeface="Verdana"/>
              </a:defRPr>
            </a:lvl5pPr>
          </a:lstStyle>
          <a:p>
            <a:pPr lvl="0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Body Level One</a:t>
            </a:r>
            <a:endParaRPr sz="2000">
              <a:uFill>
                <a:solidFill/>
              </a:uFill>
            </a:endParaRPr>
          </a:p>
          <a:p>
            <a:pPr lvl="1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Body Level Two</a:t>
            </a:r>
            <a:endParaRPr sz="2000">
              <a:uFill>
                <a:solidFill/>
              </a:uFill>
            </a:endParaRPr>
          </a:p>
          <a:p>
            <a:pPr lvl="2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Body Level Three</a:t>
            </a:r>
            <a:endParaRPr sz="2000">
              <a:uFill>
                <a:solidFill/>
              </a:uFill>
            </a:endParaRPr>
          </a:p>
          <a:p>
            <a:pPr lvl="3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Body Level Four</a:t>
            </a:r>
            <a:endParaRPr sz="2000">
              <a:uFill>
                <a:solidFill/>
              </a:uFill>
            </a:endParaRPr>
          </a:p>
          <a:p>
            <a:pPr lvl="4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Title &amp; Bullets">
    <p:bg>
      <p:bgPr>
        <a:solidFill>
          <a:srgbClr val="FCF7EE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Shape 217"/>
          <p:cNvSpPr/>
          <p:nvPr/>
        </p:nvSpPr>
        <p:spPr>
          <a:xfrm>
            <a:off x="-1" y="6397625"/>
            <a:ext cx="9145590" cy="457200"/>
          </a:xfrm>
          <a:prstGeom prst="rect">
            <a:avLst/>
          </a:prstGeom>
          <a:solidFill>
            <a:srgbClr val="F38000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indent="0">
              <a:defRPr>
                <a:latin typeface="Arial"/>
                <a:ea typeface="Arial"/>
                <a:cs typeface="Arial"/>
                <a:sym typeface="Arial"/>
              </a:defRPr>
            </a:pPr>
          </a:p>
        </p:txBody>
      </p:sp>
      <p:pic>
        <p:nvPicPr>
          <p:cNvPr id="218" name="image1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612060" y="6356350"/>
            <a:ext cx="1528767" cy="493713"/>
          </a:xfrm>
          <a:prstGeom prst="rect">
            <a:avLst/>
          </a:prstGeom>
          <a:ln w="12700">
            <a:miter lim="400000"/>
          </a:ln>
        </p:spPr>
      </p:pic>
      <p:pic>
        <p:nvPicPr>
          <p:cNvPr id="219" name="image2.pn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0" y="6356350"/>
            <a:ext cx="1762125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220" name="Shape 220"/>
          <p:cNvSpPr/>
          <p:nvPr/>
        </p:nvSpPr>
        <p:spPr>
          <a:xfrm>
            <a:off x="381000" y="6172198"/>
            <a:ext cx="5613400" cy="6728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lvl="0" marR="39199" indent="38100">
              <a:tabLst>
                <a:tab pos="762000" algn="l"/>
                <a:tab pos="762000" algn="l"/>
                <a:tab pos="762000" algn="l"/>
                <a:tab pos="762000" algn="l"/>
                <a:tab pos="762000" algn="l"/>
                <a:tab pos="762000" algn="l"/>
                <a:tab pos="762000" algn="l"/>
                <a:tab pos="762000" algn="l"/>
                <a:tab pos="1485900" algn="l"/>
                <a:tab pos="1485900" algn="l"/>
                <a:tab pos="1485900" algn="l"/>
                <a:tab pos="1485900" algn="l"/>
                <a:tab pos="1485900" algn="l"/>
                <a:tab pos="1485900" algn="l"/>
                <a:tab pos="1485900" algn="l"/>
                <a:tab pos="14859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933700" algn="l"/>
                <a:tab pos="2933700" algn="l"/>
                <a:tab pos="2933700" algn="l"/>
                <a:tab pos="2933700" algn="l"/>
                <a:tab pos="2933700" algn="l"/>
                <a:tab pos="2933700" algn="l"/>
                <a:tab pos="2933700" algn="l"/>
                <a:tab pos="2933700" algn="l"/>
                <a:tab pos="3657600" algn="l"/>
                <a:tab pos="3657600" algn="l"/>
                <a:tab pos="3657600" algn="l"/>
                <a:tab pos="3657600" algn="l"/>
                <a:tab pos="3657600" algn="l"/>
                <a:tab pos="3657600" algn="l"/>
                <a:tab pos="3657600" algn="l"/>
                <a:tab pos="3657600" algn="l"/>
                <a:tab pos="4381500" algn="l"/>
                <a:tab pos="4381500" algn="l"/>
                <a:tab pos="4381500" algn="l"/>
                <a:tab pos="4381500" algn="l"/>
                <a:tab pos="4381500" algn="l"/>
                <a:tab pos="4381500" algn="l"/>
                <a:tab pos="4381500" algn="l"/>
                <a:tab pos="4381500" algn="l"/>
                <a:tab pos="5105400" algn="l"/>
                <a:tab pos="5105400" algn="l"/>
                <a:tab pos="5105400" algn="l"/>
                <a:tab pos="5105400" algn="l"/>
                <a:tab pos="5105400" algn="l"/>
                <a:tab pos="5105400" algn="l"/>
                <a:tab pos="5105400" algn="l"/>
                <a:tab pos="5105400" algn="l"/>
                <a:tab pos="5524500" algn="l"/>
                <a:tab pos="5524500" algn="l"/>
                <a:tab pos="5524500" algn="l"/>
                <a:tab pos="5524500" algn="l"/>
                <a:tab pos="5524500" algn="l"/>
                <a:tab pos="5524500" algn="l"/>
                <a:tab pos="5524500" algn="l"/>
                <a:tab pos="5524500" algn="l"/>
                <a:tab pos="6400800" algn="l"/>
                <a:tab pos="6400800" algn="l"/>
                <a:tab pos="6400800" algn="l"/>
                <a:tab pos="6400800" algn="l"/>
              </a:tabLst>
              <a:defRPr sz="1800">
                <a:uFillTx/>
              </a:defRPr>
            </a:pPr>
            <a:r>
              <a:rPr sz="2400">
                <a:uFill>
                  <a:solidFill/>
                </a:uFill>
                <a:latin typeface="Times New Roman"/>
                <a:ea typeface="Times New Roman"/>
                <a:cs typeface="Times New Roman"/>
                <a:sym typeface="Times New Roman"/>
              </a:rPr>
              <a:t>Copyright © 2009 Pearson Education, Inc. </a:t>
            </a:r>
            <a:endParaRPr sz="24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lvl="0" marR="39199" indent="38100">
              <a:tabLst>
                <a:tab pos="762000" algn="l"/>
                <a:tab pos="762000" algn="l"/>
                <a:tab pos="762000" algn="l"/>
                <a:tab pos="762000" algn="l"/>
                <a:tab pos="762000" algn="l"/>
                <a:tab pos="762000" algn="l"/>
                <a:tab pos="762000" algn="l"/>
                <a:tab pos="762000" algn="l"/>
                <a:tab pos="1485900" algn="l"/>
                <a:tab pos="1485900" algn="l"/>
                <a:tab pos="1485900" algn="l"/>
                <a:tab pos="1485900" algn="l"/>
                <a:tab pos="1485900" algn="l"/>
                <a:tab pos="1485900" algn="l"/>
                <a:tab pos="1485900" algn="l"/>
                <a:tab pos="14859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933700" algn="l"/>
                <a:tab pos="2933700" algn="l"/>
                <a:tab pos="2933700" algn="l"/>
                <a:tab pos="2933700" algn="l"/>
                <a:tab pos="2933700" algn="l"/>
                <a:tab pos="2933700" algn="l"/>
                <a:tab pos="2933700" algn="l"/>
                <a:tab pos="2933700" algn="l"/>
                <a:tab pos="3657600" algn="l"/>
                <a:tab pos="3657600" algn="l"/>
                <a:tab pos="3657600" algn="l"/>
                <a:tab pos="3657600" algn="l"/>
                <a:tab pos="3657600" algn="l"/>
                <a:tab pos="3657600" algn="l"/>
                <a:tab pos="3657600" algn="l"/>
                <a:tab pos="3657600" algn="l"/>
                <a:tab pos="4381500" algn="l"/>
                <a:tab pos="4381500" algn="l"/>
                <a:tab pos="4381500" algn="l"/>
                <a:tab pos="4381500" algn="l"/>
                <a:tab pos="4381500" algn="l"/>
                <a:tab pos="4381500" algn="l"/>
                <a:tab pos="4381500" algn="l"/>
                <a:tab pos="4381500" algn="l"/>
                <a:tab pos="5105400" algn="l"/>
                <a:tab pos="5105400" algn="l"/>
                <a:tab pos="5105400" algn="l"/>
                <a:tab pos="5105400" algn="l"/>
                <a:tab pos="5105400" algn="l"/>
                <a:tab pos="5105400" algn="l"/>
                <a:tab pos="5105400" algn="l"/>
                <a:tab pos="5105400" algn="l"/>
                <a:tab pos="5524500" algn="l"/>
                <a:tab pos="5524500" algn="l"/>
                <a:tab pos="5524500" algn="l"/>
                <a:tab pos="5524500" algn="l"/>
                <a:tab pos="5524500" algn="l"/>
                <a:tab pos="5524500" algn="l"/>
                <a:tab pos="5524500" algn="l"/>
                <a:tab pos="5524500" algn="l"/>
                <a:tab pos="6400800" algn="l"/>
                <a:tab pos="6400800" algn="l"/>
                <a:tab pos="6400800" algn="l"/>
                <a:tab pos="6400800" algn="l"/>
              </a:tabLst>
              <a:defRPr sz="1800">
                <a:uFillTx/>
              </a:defRPr>
            </a:pPr>
            <a:r>
              <a:rPr sz="2400">
                <a:uFill>
                  <a:solidFill/>
                </a:uFill>
                <a:latin typeface="Times New Roman"/>
                <a:ea typeface="Times New Roman"/>
                <a:cs typeface="Times New Roman"/>
                <a:sym typeface="Times New Roman"/>
              </a:rPr>
              <a:t>Publishing as Prentice Hall</a:t>
            </a:r>
          </a:p>
        </p:txBody>
      </p:sp>
      <p:sp>
        <p:nvSpPr>
          <p:cNvPr id="221" name="Shape 221"/>
          <p:cNvSpPr/>
          <p:nvPr>
            <p:ph type="title"/>
          </p:nvPr>
        </p:nvSpPr>
        <p:spPr>
          <a:xfrm>
            <a:off x="365125" y="395285"/>
            <a:ext cx="8405815" cy="1366841"/>
          </a:xfrm>
          <a:prstGeom prst="rect">
            <a:avLst/>
          </a:prstGeom>
        </p:spPr>
        <p:txBody>
          <a:bodyPr/>
          <a:lstStyle>
            <a:lvl1pPr marR="0" indent="0">
              <a:spcBef>
                <a:spcPts val="1800"/>
              </a:spcBef>
              <a:defRPr b="1" sz="36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b="0" sz="1800">
                <a:solidFill>
                  <a:srgbClr val="000000"/>
                </a:solidFill>
                <a:uFillTx/>
              </a:defRPr>
            </a:pPr>
            <a:r>
              <a:rPr b="1" sz="36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</a:rPr>
              <a:t>Title Text</a:t>
            </a:r>
          </a:p>
        </p:txBody>
      </p:sp>
      <p:sp>
        <p:nvSpPr>
          <p:cNvPr id="222" name="Shape 222"/>
          <p:cNvSpPr/>
          <p:nvPr>
            <p:ph type="body" idx="1"/>
          </p:nvPr>
        </p:nvSpPr>
        <p:spPr>
          <a:xfrm>
            <a:off x="365125" y="1762125"/>
            <a:ext cx="8405815" cy="5095875"/>
          </a:xfrm>
          <a:prstGeom prst="rect">
            <a:avLst/>
          </a:prstGeom>
        </p:spPr>
        <p:txBody>
          <a:bodyPr/>
          <a:lstStyle>
            <a:lvl1pPr marR="0" indent="0">
              <a:spcBef>
                <a:spcPts val="0"/>
              </a:spcBef>
              <a:def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  <a:latin typeface="Verdana"/>
                <a:ea typeface="Verdana"/>
                <a:cs typeface="Verdana"/>
                <a:sym typeface="Verdana"/>
              </a:defRPr>
            </a:lvl1pPr>
            <a:lvl2pPr marR="0" indent="0">
              <a:spcBef>
                <a:spcPts val="0"/>
              </a:spcBef>
              <a:def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  <a:latin typeface="Verdana"/>
                <a:ea typeface="Verdana"/>
                <a:cs typeface="Verdana"/>
                <a:sym typeface="Verdana"/>
              </a:defRPr>
            </a:lvl2pPr>
            <a:lvl3pPr marR="0" indent="0">
              <a:spcBef>
                <a:spcPts val="0"/>
              </a:spcBef>
              <a:def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  <a:latin typeface="Verdana"/>
                <a:ea typeface="Verdana"/>
                <a:cs typeface="Verdana"/>
                <a:sym typeface="Verdana"/>
              </a:defRPr>
            </a:lvl3pPr>
            <a:lvl4pPr marR="0" indent="0">
              <a:spcBef>
                <a:spcPts val="0"/>
              </a:spcBef>
              <a:def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  <a:latin typeface="Verdana"/>
                <a:ea typeface="Verdana"/>
                <a:cs typeface="Verdana"/>
                <a:sym typeface="Verdana"/>
              </a:defRPr>
            </a:lvl4pPr>
            <a:lvl5pPr marR="0" indent="0">
              <a:spcBef>
                <a:spcPts val="0"/>
              </a:spcBef>
              <a:def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  <a:latin typeface="Verdana"/>
                <a:ea typeface="Verdana"/>
                <a:cs typeface="Verdana"/>
                <a:sym typeface="Verdana"/>
              </a:defRPr>
            </a:lvl5pPr>
          </a:lstStyle>
          <a:p>
            <a:pPr lvl="0">
              <a:defRPr b="0" sz="1800">
                <a:solidFill>
                  <a:srgbClr val="000000"/>
                </a:solidFill>
                <a:uFillTx/>
              </a:defRPr>
            </a:pPr>
            <a:r>
              <a: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</a:rPr>
              <a:t>Body Level One</a:t>
            </a:r>
            <a:endParaRPr b="1" sz="2400">
              <a:solidFill>
                <a:srgbClr val="F38000"/>
              </a:solidFill>
              <a:uFill>
                <a:solidFill>
                  <a:srgbClr val="F38000"/>
                </a:solidFill>
              </a:uFill>
            </a:endParaRPr>
          </a:p>
          <a:p>
            <a:pPr lvl="1">
              <a:defRPr b="0" sz="1800">
                <a:solidFill>
                  <a:srgbClr val="000000"/>
                </a:solidFill>
                <a:uFillTx/>
              </a:defRPr>
            </a:pPr>
            <a:r>
              <a: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</a:rPr>
              <a:t>Body Level Two</a:t>
            </a:r>
            <a:endParaRPr b="1" sz="2400">
              <a:solidFill>
                <a:srgbClr val="F38000"/>
              </a:solidFill>
              <a:uFill>
                <a:solidFill>
                  <a:srgbClr val="F38000"/>
                </a:solidFill>
              </a:uFill>
            </a:endParaRPr>
          </a:p>
          <a:p>
            <a:pPr lvl="2">
              <a:defRPr b="0" sz="1800">
                <a:solidFill>
                  <a:srgbClr val="000000"/>
                </a:solidFill>
                <a:uFillTx/>
              </a:defRPr>
            </a:pPr>
            <a:r>
              <a: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</a:rPr>
              <a:t>Body Level Three</a:t>
            </a:r>
            <a:endParaRPr b="1" sz="2400">
              <a:solidFill>
                <a:srgbClr val="F38000"/>
              </a:solidFill>
              <a:uFill>
                <a:solidFill>
                  <a:srgbClr val="F38000"/>
                </a:solidFill>
              </a:uFill>
            </a:endParaRPr>
          </a:p>
          <a:p>
            <a:pPr lvl="3">
              <a:defRPr b="0" sz="1800">
                <a:solidFill>
                  <a:srgbClr val="000000"/>
                </a:solidFill>
                <a:uFillTx/>
              </a:defRPr>
            </a:pPr>
            <a:r>
              <a: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</a:rPr>
              <a:t>Body Level Four</a:t>
            </a:r>
            <a:endParaRPr b="1" sz="2400">
              <a:solidFill>
                <a:srgbClr val="F38000"/>
              </a:solidFill>
              <a:uFill>
                <a:solidFill>
                  <a:srgbClr val="F38000"/>
                </a:solidFill>
              </a:uFill>
            </a:endParaRPr>
          </a:p>
          <a:p>
            <a:pPr lvl="4">
              <a:defRPr b="0" sz="1800">
                <a:solidFill>
                  <a:srgbClr val="000000"/>
                </a:solidFill>
                <a:uFillTx/>
              </a:defRPr>
            </a:pPr>
            <a:r>
              <a: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</a:rPr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Title &amp; Bullets">
    <p:bg>
      <p:bgPr>
        <a:solidFill>
          <a:srgbClr val="FCF7EE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Shape 224"/>
          <p:cNvSpPr/>
          <p:nvPr/>
        </p:nvSpPr>
        <p:spPr>
          <a:xfrm>
            <a:off x="-1" y="6397625"/>
            <a:ext cx="9145590" cy="457200"/>
          </a:xfrm>
          <a:prstGeom prst="rect">
            <a:avLst/>
          </a:prstGeom>
          <a:solidFill>
            <a:srgbClr val="F38000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indent="0">
              <a:defRPr>
                <a:latin typeface="Arial"/>
                <a:ea typeface="Arial"/>
                <a:cs typeface="Arial"/>
                <a:sym typeface="Arial"/>
              </a:defRPr>
            </a:pPr>
          </a:p>
        </p:txBody>
      </p:sp>
      <p:pic>
        <p:nvPicPr>
          <p:cNvPr id="225" name="image1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612060" y="6356350"/>
            <a:ext cx="1528767" cy="493713"/>
          </a:xfrm>
          <a:prstGeom prst="rect">
            <a:avLst/>
          </a:prstGeom>
          <a:ln w="12700">
            <a:miter lim="400000"/>
          </a:ln>
        </p:spPr>
      </p:pic>
      <p:pic>
        <p:nvPicPr>
          <p:cNvPr id="226" name="image2.pn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0" y="6356350"/>
            <a:ext cx="1762125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227" name="Shape 227"/>
          <p:cNvSpPr/>
          <p:nvPr/>
        </p:nvSpPr>
        <p:spPr>
          <a:xfrm>
            <a:off x="381000" y="6172198"/>
            <a:ext cx="5613400" cy="6728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lvl="0" marR="39199" indent="38100">
              <a:tabLst>
                <a:tab pos="762000" algn="l"/>
                <a:tab pos="762000" algn="l"/>
                <a:tab pos="762000" algn="l"/>
                <a:tab pos="762000" algn="l"/>
                <a:tab pos="762000" algn="l"/>
                <a:tab pos="762000" algn="l"/>
                <a:tab pos="762000" algn="l"/>
                <a:tab pos="762000" algn="l"/>
                <a:tab pos="1485900" algn="l"/>
                <a:tab pos="1485900" algn="l"/>
                <a:tab pos="1485900" algn="l"/>
                <a:tab pos="1485900" algn="l"/>
                <a:tab pos="1485900" algn="l"/>
                <a:tab pos="1485900" algn="l"/>
                <a:tab pos="1485900" algn="l"/>
                <a:tab pos="14859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933700" algn="l"/>
                <a:tab pos="2933700" algn="l"/>
                <a:tab pos="2933700" algn="l"/>
                <a:tab pos="2933700" algn="l"/>
                <a:tab pos="2933700" algn="l"/>
                <a:tab pos="2933700" algn="l"/>
                <a:tab pos="2933700" algn="l"/>
                <a:tab pos="2933700" algn="l"/>
                <a:tab pos="3657600" algn="l"/>
                <a:tab pos="3657600" algn="l"/>
                <a:tab pos="3657600" algn="l"/>
                <a:tab pos="3657600" algn="l"/>
                <a:tab pos="3657600" algn="l"/>
                <a:tab pos="3657600" algn="l"/>
                <a:tab pos="3657600" algn="l"/>
                <a:tab pos="3657600" algn="l"/>
                <a:tab pos="4381500" algn="l"/>
                <a:tab pos="4381500" algn="l"/>
                <a:tab pos="4381500" algn="l"/>
                <a:tab pos="4381500" algn="l"/>
                <a:tab pos="4381500" algn="l"/>
                <a:tab pos="4381500" algn="l"/>
                <a:tab pos="4381500" algn="l"/>
                <a:tab pos="4381500" algn="l"/>
                <a:tab pos="5105400" algn="l"/>
                <a:tab pos="5105400" algn="l"/>
                <a:tab pos="5105400" algn="l"/>
                <a:tab pos="5105400" algn="l"/>
                <a:tab pos="5105400" algn="l"/>
                <a:tab pos="5105400" algn="l"/>
                <a:tab pos="5105400" algn="l"/>
                <a:tab pos="5105400" algn="l"/>
                <a:tab pos="5524500" algn="l"/>
                <a:tab pos="5524500" algn="l"/>
                <a:tab pos="5524500" algn="l"/>
                <a:tab pos="5524500" algn="l"/>
                <a:tab pos="5524500" algn="l"/>
                <a:tab pos="5524500" algn="l"/>
                <a:tab pos="5524500" algn="l"/>
                <a:tab pos="5524500" algn="l"/>
                <a:tab pos="6400800" algn="l"/>
                <a:tab pos="6400800" algn="l"/>
                <a:tab pos="6400800" algn="l"/>
                <a:tab pos="6400800" algn="l"/>
              </a:tabLst>
              <a:defRPr sz="1800">
                <a:uFillTx/>
              </a:defRPr>
            </a:pPr>
            <a:r>
              <a:rPr sz="2400">
                <a:uFill>
                  <a:solidFill/>
                </a:uFill>
                <a:latin typeface="Times New Roman"/>
                <a:ea typeface="Times New Roman"/>
                <a:cs typeface="Times New Roman"/>
                <a:sym typeface="Times New Roman"/>
              </a:rPr>
              <a:t>Copyright © 2009 Pearson Education, Inc. </a:t>
            </a:r>
            <a:endParaRPr sz="24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lvl="0" marR="39199" indent="38100">
              <a:tabLst>
                <a:tab pos="762000" algn="l"/>
                <a:tab pos="762000" algn="l"/>
                <a:tab pos="762000" algn="l"/>
                <a:tab pos="762000" algn="l"/>
                <a:tab pos="762000" algn="l"/>
                <a:tab pos="762000" algn="l"/>
                <a:tab pos="762000" algn="l"/>
                <a:tab pos="762000" algn="l"/>
                <a:tab pos="1485900" algn="l"/>
                <a:tab pos="1485900" algn="l"/>
                <a:tab pos="1485900" algn="l"/>
                <a:tab pos="1485900" algn="l"/>
                <a:tab pos="1485900" algn="l"/>
                <a:tab pos="1485900" algn="l"/>
                <a:tab pos="1485900" algn="l"/>
                <a:tab pos="14859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933700" algn="l"/>
                <a:tab pos="2933700" algn="l"/>
                <a:tab pos="2933700" algn="l"/>
                <a:tab pos="2933700" algn="l"/>
                <a:tab pos="2933700" algn="l"/>
                <a:tab pos="2933700" algn="l"/>
                <a:tab pos="2933700" algn="l"/>
                <a:tab pos="2933700" algn="l"/>
                <a:tab pos="3657600" algn="l"/>
                <a:tab pos="3657600" algn="l"/>
                <a:tab pos="3657600" algn="l"/>
                <a:tab pos="3657600" algn="l"/>
                <a:tab pos="3657600" algn="l"/>
                <a:tab pos="3657600" algn="l"/>
                <a:tab pos="3657600" algn="l"/>
                <a:tab pos="3657600" algn="l"/>
                <a:tab pos="4381500" algn="l"/>
                <a:tab pos="4381500" algn="l"/>
                <a:tab pos="4381500" algn="l"/>
                <a:tab pos="4381500" algn="l"/>
                <a:tab pos="4381500" algn="l"/>
                <a:tab pos="4381500" algn="l"/>
                <a:tab pos="4381500" algn="l"/>
                <a:tab pos="4381500" algn="l"/>
                <a:tab pos="5105400" algn="l"/>
                <a:tab pos="5105400" algn="l"/>
                <a:tab pos="5105400" algn="l"/>
                <a:tab pos="5105400" algn="l"/>
                <a:tab pos="5105400" algn="l"/>
                <a:tab pos="5105400" algn="l"/>
                <a:tab pos="5105400" algn="l"/>
                <a:tab pos="5105400" algn="l"/>
                <a:tab pos="5524500" algn="l"/>
                <a:tab pos="5524500" algn="l"/>
                <a:tab pos="5524500" algn="l"/>
                <a:tab pos="5524500" algn="l"/>
                <a:tab pos="5524500" algn="l"/>
                <a:tab pos="5524500" algn="l"/>
                <a:tab pos="5524500" algn="l"/>
                <a:tab pos="5524500" algn="l"/>
                <a:tab pos="6400800" algn="l"/>
                <a:tab pos="6400800" algn="l"/>
                <a:tab pos="6400800" algn="l"/>
                <a:tab pos="6400800" algn="l"/>
              </a:tabLst>
              <a:defRPr sz="1800">
                <a:uFillTx/>
              </a:defRPr>
            </a:pPr>
            <a:r>
              <a:rPr sz="2400">
                <a:uFill>
                  <a:solidFill/>
                </a:uFill>
                <a:latin typeface="Times New Roman"/>
                <a:ea typeface="Times New Roman"/>
                <a:cs typeface="Times New Roman"/>
                <a:sym typeface="Times New Roman"/>
              </a:rPr>
              <a:t>Publishing as Prentice Hall</a:t>
            </a:r>
          </a:p>
        </p:txBody>
      </p:sp>
      <p:sp>
        <p:nvSpPr>
          <p:cNvPr id="228" name="Shape 228"/>
          <p:cNvSpPr/>
          <p:nvPr>
            <p:ph type="title"/>
          </p:nvPr>
        </p:nvSpPr>
        <p:spPr>
          <a:xfrm>
            <a:off x="365125" y="395285"/>
            <a:ext cx="8405815" cy="1366841"/>
          </a:xfrm>
          <a:prstGeom prst="rect">
            <a:avLst/>
          </a:prstGeom>
        </p:spPr>
        <p:txBody>
          <a:bodyPr/>
          <a:lstStyle>
            <a:lvl1pPr marR="0" indent="0">
              <a:spcBef>
                <a:spcPts val="1800"/>
              </a:spcBef>
              <a:defRPr b="1" sz="36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b="0" sz="1800">
                <a:solidFill>
                  <a:srgbClr val="000000"/>
                </a:solidFill>
                <a:uFillTx/>
              </a:defRPr>
            </a:pPr>
            <a:r>
              <a:rPr b="1" sz="36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</a:rPr>
              <a:t>Title Text</a:t>
            </a:r>
          </a:p>
        </p:txBody>
      </p:sp>
      <p:sp>
        <p:nvSpPr>
          <p:cNvPr id="229" name="Shape 229"/>
          <p:cNvSpPr/>
          <p:nvPr>
            <p:ph type="body" idx="1"/>
          </p:nvPr>
        </p:nvSpPr>
        <p:spPr>
          <a:xfrm>
            <a:off x="365125" y="1762125"/>
            <a:ext cx="8405815" cy="5095875"/>
          </a:xfrm>
          <a:prstGeom prst="rect">
            <a:avLst/>
          </a:prstGeom>
        </p:spPr>
        <p:txBody>
          <a:bodyPr/>
          <a:lstStyle>
            <a:lvl1pPr marR="0" indent="0">
              <a:spcBef>
                <a:spcPts val="0"/>
              </a:spcBef>
              <a:def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  <a:latin typeface="Verdana"/>
                <a:ea typeface="Verdana"/>
                <a:cs typeface="Verdana"/>
                <a:sym typeface="Verdana"/>
              </a:defRPr>
            </a:lvl1pPr>
            <a:lvl2pPr marR="0" indent="0">
              <a:spcBef>
                <a:spcPts val="0"/>
              </a:spcBef>
              <a:def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  <a:latin typeface="Verdana"/>
                <a:ea typeface="Verdana"/>
                <a:cs typeface="Verdana"/>
                <a:sym typeface="Verdana"/>
              </a:defRPr>
            </a:lvl2pPr>
            <a:lvl3pPr marR="0" indent="0">
              <a:spcBef>
                <a:spcPts val="0"/>
              </a:spcBef>
              <a:def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  <a:latin typeface="Verdana"/>
                <a:ea typeface="Verdana"/>
                <a:cs typeface="Verdana"/>
                <a:sym typeface="Verdana"/>
              </a:defRPr>
            </a:lvl3pPr>
            <a:lvl4pPr marR="0" indent="0">
              <a:spcBef>
                <a:spcPts val="0"/>
              </a:spcBef>
              <a:def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  <a:latin typeface="Verdana"/>
                <a:ea typeface="Verdana"/>
                <a:cs typeface="Verdana"/>
                <a:sym typeface="Verdana"/>
              </a:defRPr>
            </a:lvl4pPr>
            <a:lvl5pPr marR="0" indent="0">
              <a:spcBef>
                <a:spcPts val="0"/>
              </a:spcBef>
              <a:def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  <a:latin typeface="Verdana"/>
                <a:ea typeface="Verdana"/>
                <a:cs typeface="Verdana"/>
                <a:sym typeface="Verdana"/>
              </a:defRPr>
            </a:lvl5pPr>
          </a:lstStyle>
          <a:p>
            <a:pPr lvl="0">
              <a:defRPr b="0" sz="1800">
                <a:solidFill>
                  <a:srgbClr val="000000"/>
                </a:solidFill>
                <a:uFillTx/>
              </a:defRPr>
            </a:pPr>
            <a:r>
              <a: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</a:rPr>
              <a:t>Body Level One</a:t>
            </a:r>
            <a:endParaRPr b="1" sz="2400">
              <a:solidFill>
                <a:srgbClr val="F38000"/>
              </a:solidFill>
              <a:uFill>
                <a:solidFill>
                  <a:srgbClr val="F38000"/>
                </a:solidFill>
              </a:uFill>
            </a:endParaRPr>
          </a:p>
          <a:p>
            <a:pPr lvl="1">
              <a:defRPr b="0" sz="1800">
                <a:solidFill>
                  <a:srgbClr val="000000"/>
                </a:solidFill>
                <a:uFillTx/>
              </a:defRPr>
            </a:pPr>
            <a:r>
              <a: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</a:rPr>
              <a:t>Body Level Two</a:t>
            </a:r>
            <a:endParaRPr b="1" sz="2400">
              <a:solidFill>
                <a:srgbClr val="F38000"/>
              </a:solidFill>
              <a:uFill>
                <a:solidFill>
                  <a:srgbClr val="F38000"/>
                </a:solidFill>
              </a:uFill>
            </a:endParaRPr>
          </a:p>
          <a:p>
            <a:pPr lvl="2">
              <a:defRPr b="0" sz="1800">
                <a:solidFill>
                  <a:srgbClr val="000000"/>
                </a:solidFill>
                <a:uFillTx/>
              </a:defRPr>
            </a:pPr>
            <a:r>
              <a: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</a:rPr>
              <a:t>Body Level Three</a:t>
            </a:r>
            <a:endParaRPr b="1" sz="2400">
              <a:solidFill>
                <a:srgbClr val="F38000"/>
              </a:solidFill>
              <a:uFill>
                <a:solidFill>
                  <a:srgbClr val="F38000"/>
                </a:solidFill>
              </a:uFill>
            </a:endParaRPr>
          </a:p>
          <a:p>
            <a:pPr lvl="3">
              <a:defRPr b="0" sz="1800">
                <a:solidFill>
                  <a:srgbClr val="000000"/>
                </a:solidFill>
                <a:uFillTx/>
              </a:defRPr>
            </a:pPr>
            <a:r>
              <a: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</a:rPr>
              <a:t>Body Level Four</a:t>
            </a:r>
            <a:endParaRPr b="1" sz="2400">
              <a:solidFill>
                <a:srgbClr val="F38000"/>
              </a:solidFill>
              <a:uFill>
                <a:solidFill>
                  <a:srgbClr val="F38000"/>
                </a:solidFill>
              </a:uFill>
            </a:endParaRPr>
          </a:p>
          <a:p>
            <a:pPr lvl="4">
              <a:defRPr b="0" sz="1800">
                <a:solidFill>
                  <a:srgbClr val="000000"/>
                </a:solidFill>
                <a:uFillTx/>
              </a:defRPr>
            </a:pPr>
            <a:r>
              <a: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</a:rPr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Title &amp; Bullets">
    <p:bg>
      <p:bgPr>
        <a:solidFill>
          <a:srgbClr val="FCF7EE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Shape 231"/>
          <p:cNvSpPr/>
          <p:nvPr/>
        </p:nvSpPr>
        <p:spPr>
          <a:xfrm>
            <a:off x="-1" y="6397625"/>
            <a:ext cx="9145590" cy="457200"/>
          </a:xfrm>
          <a:prstGeom prst="rect">
            <a:avLst/>
          </a:prstGeom>
          <a:solidFill>
            <a:srgbClr val="F38000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indent="0">
              <a:defRPr>
                <a:latin typeface="Arial"/>
                <a:ea typeface="Arial"/>
                <a:cs typeface="Arial"/>
                <a:sym typeface="Arial"/>
              </a:defRPr>
            </a:pPr>
          </a:p>
        </p:txBody>
      </p:sp>
      <p:pic>
        <p:nvPicPr>
          <p:cNvPr id="232" name="image1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612060" y="6356350"/>
            <a:ext cx="1528767" cy="493713"/>
          </a:xfrm>
          <a:prstGeom prst="rect">
            <a:avLst/>
          </a:prstGeom>
          <a:ln w="12700">
            <a:miter lim="400000"/>
          </a:ln>
        </p:spPr>
      </p:pic>
      <p:pic>
        <p:nvPicPr>
          <p:cNvPr id="233" name="image2.pn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0" y="6356350"/>
            <a:ext cx="1762125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234" name="Shape 234"/>
          <p:cNvSpPr/>
          <p:nvPr/>
        </p:nvSpPr>
        <p:spPr>
          <a:xfrm>
            <a:off x="381000" y="6172198"/>
            <a:ext cx="5613400" cy="6728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lvl="0" marR="39199" indent="38100">
              <a:tabLst>
                <a:tab pos="762000" algn="l"/>
                <a:tab pos="762000" algn="l"/>
                <a:tab pos="762000" algn="l"/>
                <a:tab pos="762000" algn="l"/>
                <a:tab pos="762000" algn="l"/>
                <a:tab pos="762000" algn="l"/>
                <a:tab pos="762000" algn="l"/>
                <a:tab pos="762000" algn="l"/>
                <a:tab pos="1485900" algn="l"/>
                <a:tab pos="1485900" algn="l"/>
                <a:tab pos="1485900" algn="l"/>
                <a:tab pos="1485900" algn="l"/>
                <a:tab pos="1485900" algn="l"/>
                <a:tab pos="1485900" algn="l"/>
                <a:tab pos="1485900" algn="l"/>
                <a:tab pos="14859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933700" algn="l"/>
                <a:tab pos="2933700" algn="l"/>
                <a:tab pos="2933700" algn="l"/>
                <a:tab pos="2933700" algn="l"/>
                <a:tab pos="2933700" algn="l"/>
                <a:tab pos="2933700" algn="l"/>
                <a:tab pos="2933700" algn="l"/>
                <a:tab pos="2933700" algn="l"/>
                <a:tab pos="3657600" algn="l"/>
                <a:tab pos="3657600" algn="l"/>
                <a:tab pos="3657600" algn="l"/>
                <a:tab pos="3657600" algn="l"/>
                <a:tab pos="3657600" algn="l"/>
                <a:tab pos="3657600" algn="l"/>
                <a:tab pos="3657600" algn="l"/>
                <a:tab pos="3657600" algn="l"/>
                <a:tab pos="4381500" algn="l"/>
                <a:tab pos="4381500" algn="l"/>
                <a:tab pos="4381500" algn="l"/>
                <a:tab pos="4381500" algn="l"/>
                <a:tab pos="4381500" algn="l"/>
                <a:tab pos="4381500" algn="l"/>
                <a:tab pos="4381500" algn="l"/>
                <a:tab pos="4381500" algn="l"/>
                <a:tab pos="5105400" algn="l"/>
                <a:tab pos="5105400" algn="l"/>
                <a:tab pos="5105400" algn="l"/>
                <a:tab pos="5105400" algn="l"/>
                <a:tab pos="5105400" algn="l"/>
                <a:tab pos="5105400" algn="l"/>
                <a:tab pos="5105400" algn="l"/>
                <a:tab pos="5105400" algn="l"/>
                <a:tab pos="5524500" algn="l"/>
                <a:tab pos="5524500" algn="l"/>
                <a:tab pos="5524500" algn="l"/>
                <a:tab pos="5524500" algn="l"/>
                <a:tab pos="5524500" algn="l"/>
                <a:tab pos="5524500" algn="l"/>
                <a:tab pos="5524500" algn="l"/>
                <a:tab pos="5524500" algn="l"/>
                <a:tab pos="6400800" algn="l"/>
                <a:tab pos="6400800" algn="l"/>
                <a:tab pos="6400800" algn="l"/>
                <a:tab pos="6400800" algn="l"/>
              </a:tabLst>
              <a:defRPr sz="1800">
                <a:uFillTx/>
              </a:defRPr>
            </a:pPr>
            <a:r>
              <a:rPr sz="2400">
                <a:uFill>
                  <a:solidFill/>
                </a:uFill>
                <a:latin typeface="Times New Roman"/>
                <a:ea typeface="Times New Roman"/>
                <a:cs typeface="Times New Roman"/>
                <a:sym typeface="Times New Roman"/>
              </a:rPr>
              <a:t>Copyright © 2009 Pearson Education, Inc. </a:t>
            </a:r>
            <a:endParaRPr sz="24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lvl="0" marR="39199" indent="38100">
              <a:tabLst>
                <a:tab pos="762000" algn="l"/>
                <a:tab pos="762000" algn="l"/>
                <a:tab pos="762000" algn="l"/>
                <a:tab pos="762000" algn="l"/>
                <a:tab pos="762000" algn="l"/>
                <a:tab pos="762000" algn="l"/>
                <a:tab pos="762000" algn="l"/>
                <a:tab pos="762000" algn="l"/>
                <a:tab pos="1485900" algn="l"/>
                <a:tab pos="1485900" algn="l"/>
                <a:tab pos="1485900" algn="l"/>
                <a:tab pos="1485900" algn="l"/>
                <a:tab pos="1485900" algn="l"/>
                <a:tab pos="1485900" algn="l"/>
                <a:tab pos="1485900" algn="l"/>
                <a:tab pos="14859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933700" algn="l"/>
                <a:tab pos="2933700" algn="l"/>
                <a:tab pos="2933700" algn="l"/>
                <a:tab pos="2933700" algn="l"/>
                <a:tab pos="2933700" algn="l"/>
                <a:tab pos="2933700" algn="l"/>
                <a:tab pos="2933700" algn="l"/>
                <a:tab pos="2933700" algn="l"/>
                <a:tab pos="3657600" algn="l"/>
                <a:tab pos="3657600" algn="l"/>
                <a:tab pos="3657600" algn="l"/>
                <a:tab pos="3657600" algn="l"/>
                <a:tab pos="3657600" algn="l"/>
                <a:tab pos="3657600" algn="l"/>
                <a:tab pos="3657600" algn="l"/>
                <a:tab pos="3657600" algn="l"/>
                <a:tab pos="4381500" algn="l"/>
                <a:tab pos="4381500" algn="l"/>
                <a:tab pos="4381500" algn="l"/>
                <a:tab pos="4381500" algn="l"/>
                <a:tab pos="4381500" algn="l"/>
                <a:tab pos="4381500" algn="l"/>
                <a:tab pos="4381500" algn="l"/>
                <a:tab pos="4381500" algn="l"/>
                <a:tab pos="5105400" algn="l"/>
                <a:tab pos="5105400" algn="l"/>
                <a:tab pos="5105400" algn="l"/>
                <a:tab pos="5105400" algn="l"/>
                <a:tab pos="5105400" algn="l"/>
                <a:tab pos="5105400" algn="l"/>
                <a:tab pos="5105400" algn="l"/>
                <a:tab pos="5105400" algn="l"/>
                <a:tab pos="5524500" algn="l"/>
                <a:tab pos="5524500" algn="l"/>
                <a:tab pos="5524500" algn="l"/>
                <a:tab pos="5524500" algn="l"/>
                <a:tab pos="5524500" algn="l"/>
                <a:tab pos="5524500" algn="l"/>
                <a:tab pos="5524500" algn="l"/>
                <a:tab pos="5524500" algn="l"/>
                <a:tab pos="6400800" algn="l"/>
                <a:tab pos="6400800" algn="l"/>
                <a:tab pos="6400800" algn="l"/>
                <a:tab pos="6400800" algn="l"/>
              </a:tabLst>
              <a:defRPr sz="1800">
                <a:uFillTx/>
              </a:defRPr>
            </a:pPr>
            <a:r>
              <a:rPr sz="2400">
                <a:uFill>
                  <a:solidFill/>
                </a:uFill>
                <a:latin typeface="Times New Roman"/>
                <a:ea typeface="Times New Roman"/>
                <a:cs typeface="Times New Roman"/>
                <a:sym typeface="Times New Roman"/>
              </a:rPr>
              <a:t>Publishing as Prentice Hall</a:t>
            </a:r>
          </a:p>
        </p:txBody>
      </p:sp>
      <p:sp>
        <p:nvSpPr>
          <p:cNvPr id="235" name="Shape 235"/>
          <p:cNvSpPr/>
          <p:nvPr>
            <p:ph type="title"/>
          </p:nvPr>
        </p:nvSpPr>
        <p:spPr>
          <a:xfrm>
            <a:off x="365125" y="395285"/>
            <a:ext cx="8405815" cy="1366841"/>
          </a:xfrm>
          <a:prstGeom prst="rect">
            <a:avLst/>
          </a:prstGeom>
        </p:spPr>
        <p:txBody>
          <a:bodyPr/>
          <a:lstStyle>
            <a:lvl1pPr marR="0" indent="0">
              <a:spcBef>
                <a:spcPts val="1800"/>
              </a:spcBef>
              <a:defRPr b="1" sz="36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b="0" sz="1800">
                <a:solidFill>
                  <a:srgbClr val="000000"/>
                </a:solidFill>
                <a:uFillTx/>
              </a:defRPr>
            </a:pPr>
            <a:r>
              <a:rPr b="1" sz="36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</a:rPr>
              <a:t>Title Text</a:t>
            </a:r>
          </a:p>
        </p:txBody>
      </p:sp>
      <p:sp>
        <p:nvSpPr>
          <p:cNvPr id="236" name="Shape 236"/>
          <p:cNvSpPr/>
          <p:nvPr>
            <p:ph type="body" idx="1"/>
          </p:nvPr>
        </p:nvSpPr>
        <p:spPr>
          <a:xfrm>
            <a:off x="365125" y="1762125"/>
            <a:ext cx="8405815" cy="5095875"/>
          </a:xfrm>
          <a:prstGeom prst="rect">
            <a:avLst/>
          </a:prstGeom>
        </p:spPr>
        <p:txBody>
          <a:bodyPr/>
          <a:lstStyle>
            <a:lvl1pPr marR="0" indent="0">
              <a:spcBef>
                <a:spcPts val="0"/>
              </a:spcBef>
              <a:def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  <a:latin typeface="Verdana"/>
                <a:ea typeface="Verdana"/>
                <a:cs typeface="Verdana"/>
                <a:sym typeface="Verdana"/>
              </a:defRPr>
            </a:lvl1pPr>
            <a:lvl2pPr marR="0" indent="0">
              <a:spcBef>
                <a:spcPts val="0"/>
              </a:spcBef>
              <a:def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  <a:latin typeface="Verdana"/>
                <a:ea typeface="Verdana"/>
                <a:cs typeface="Verdana"/>
                <a:sym typeface="Verdana"/>
              </a:defRPr>
            </a:lvl2pPr>
            <a:lvl3pPr marR="0" indent="0">
              <a:spcBef>
                <a:spcPts val="0"/>
              </a:spcBef>
              <a:def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  <a:latin typeface="Verdana"/>
                <a:ea typeface="Verdana"/>
                <a:cs typeface="Verdana"/>
                <a:sym typeface="Verdana"/>
              </a:defRPr>
            </a:lvl3pPr>
            <a:lvl4pPr marR="0" indent="0">
              <a:spcBef>
                <a:spcPts val="0"/>
              </a:spcBef>
              <a:def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  <a:latin typeface="Verdana"/>
                <a:ea typeface="Verdana"/>
                <a:cs typeface="Verdana"/>
                <a:sym typeface="Verdana"/>
              </a:defRPr>
            </a:lvl4pPr>
            <a:lvl5pPr marR="0" indent="0">
              <a:spcBef>
                <a:spcPts val="0"/>
              </a:spcBef>
              <a:def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  <a:latin typeface="Verdana"/>
                <a:ea typeface="Verdana"/>
                <a:cs typeface="Verdana"/>
                <a:sym typeface="Verdana"/>
              </a:defRPr>
            </a:lvl5pPr>
          </a:lstStyle>
          <a:p>
            <a:pPr lvl="0">
              <a:defRPr b="0" sz="1800">
                <a:solidFill>
                  <a:srgbClr val="000000"/>
                </a:solidFill>
                <a:uFillTx/>
              </a:defRPr>
            </a:pPr>
            <a:r>
              <a: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</a:rPr>
              <a:t>Body Level One</a:t>
            </a:r>
            <a:endParaRPr b="1" sz="2400">
              <a:solidFill>
                <a:srgbClr val="F38000"/>
              </a:solidFill>
              <a:uFill>
                <a:solidFill>
                  <a:srgbClr val="F38000"/>
                </a:solidFill>
              </a:uFill>
            </a:endParaRPr>
          </a:p>
          <a:p>
            <a:pPr lvl="1">
              <a:defRPr b="0" sz="1800">
                <a:solidFill>
                  <a:srgbClr val="000000"/>
                </a:solidFill>
                <a:uFillTx/>
              </a:defRPr>
            </a:pPr>
            <a:r>
              <a: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</a:rPr>
              <a:t>Body Level Two</a:t>
            </a:r>
            <a:endParaRPr b="1" sz="2400">
              <a:solidFill>
                <a:srgbClr val="F38000"/>
              </a:solidFill>
              <a:uFill>
                <a:solidFill>
                  <a:srgbClr val="F38000"/>
                </a:solidFill>
              </a:uFill>
            </a:endParaRPr>
          </a:p>
          <a:p>
            <a:pPr lvl="2">
              <a:defRPr b="0" sz="1800">
                <a:solidFill>
                  <a:srgbClr val="000000"/>
                </a:solidFill>
                <a:uFillTx/>
              </a:defRPr>
            </a:pPr>
            <a:r>
              <a: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</a:rPr>
              <a:t>Body Level Three</a:t>
            </a:r>
            <a:endParaRPr b="1" sz="2400">
              <a:solidFill>
                <a:srgbClr val="F38000"/>
              </a:solidFill>
              <a:uFill>
                <a:solidFill>
                  <a:srgbClr val="F38000"/>
                </a:solidFill>
              </a:uFill>
            </a:endParaRPr>
          </a:p>
          <a:p>
            <a:pPr lvl="3">
              <a:defRPr b="0" sz="1800">
                <a:solidFill>
                  <a:srgbClr val="000000"/>
                </a:solidFill>
                <a:uFillTx/>
              </a:defRPr>
            </a:pPr>
            <a:r>
              <a: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</a:rPr>
              <a:t>Body Level Four</a:t>
            </a:r>
            <a:endParaRPr b="1" sz="2400">
              <a:solidFill>
                <a:srgbClr val="F38000"/>
              </a:solidFill>
              <a:uFill>
                <a:solidFill>
                  <a:srgbClr val="F38000"/>
                </a:solidFill>
              </a:uFill>
            </a:endParaRPr>
          </a:p>
          <a:p>
            <a:pPr lvl="4">
              <a:defRPr b="0" sz="1800">
                <a:solidFill>
                  <a:srgbClr val="000000"/>
                </a:solidFill>
                <a:uFillTx/>
              </a:defRPr>
            </a:pPr>
            <a:r>
              <a: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</a:rPr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Shape 238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  <a:uFillTx/>
              </a:defRPr>
            </a:pPr>
            <a:r>
              <a:rPr sz="4200">
                <a:solidFill>
                  <a:srgbClr val="007742"/>
                </a:solidFill>
                <a:uFill>
                  <a:solidFill>
                    <a:srgbClr val="007742"/>
                  </a:solidFill>
                </a:uFill>
              </a:rPr>
              <a:t>Title Text</a:t>
            </a:r>
          </a:p>
        </p:txBody>
      </p:sp>
      <p:sp>
        <p:nvSpPr>
          <p:cNvPr id="239" name="Shape 239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>
                <a:uFillTx/>
              </a:defRPr>
            </a:pPr>
            <a:r>
              <a:rPr sz="3000">
                <a:uFill>
                  <a:solidFill/>
                </a:uFill>
              </a:rPr>
              <a:t>Body Level One</a:t>
            </a:r>
            <a:endParaRPr sz="3000">
              <a:uFill>
                <a:solidFill/>
              </a:uFill>
            </a:endParaRPr>
          </a:p>
          <a:p>
            <a:pPr lvl="1">
              <a:defRPr sz="1800">
                <a:uFillTx/>
              </a:defRPr>
            </a:pPr>
            <a:r>
              <a:rPr sz="3000">
                <a:uFill>
                  <a:solidFill/>
                </a:uFill>
              </a:rPr>
              <a:t>Body Level Two</a:t>
            </a:r>
            <a:endParaRPr sz="3000">
              <a:uFill>
                <a:solidFill/>
              </a:uFill>
            </a:endParaRPr>
          </a:p>
          <a:p>
            <a:pPr lvl="2">
              <a:defRPr sz="1800">
                <a:uFillTx/>
              </a:defRPr>
            </a:pPr>
            <a:r>
              <a:rPr sz="3000">
                <a:uFill>
                  <a:solidFill/>
                </a:uFill>
              </a:rPr>
              <a:t>Body Level Three</a:t>
            </a:r>
            <a:endParaRPr sz="3000">
              <a:uFill>
                <a:solidFill/>
              </a:uFill>
            </a:endParaRPr>
          </a:p>
          <a:p>
            <a:pPr lvl="3">
              <a:defRPr sz="1800">
                <a:uFillTx/>
              </a:defRPr>
            </a:pPr>
            <a:r>
              <a:rPr sz="3000">
                <a:uFill>
                  <a:solidFill/>
                </a:uFill>
              </a:rPr>
              <a:t>Body Level Four</a:t>
            </a:r>
            <a:endParaRPr sz="3000">
              <a:uFill>
                <a:solidFill/>
              </a:uFill>
            </a:endParaRPr>
          </a:p>
          <a:p>
            <a:pPr lvl="4">
              <a:defRPr sz="1800">
                <a:uFillTx/>
              </a:defRPr>
            </a:pPr>
            <a:r>
              <a:rPr sz="3000">
                <a:uFill>
                  <a:solidFill/>
                </a:uFill>
              </a:rPr>
              <a:t>Body Level Five</a:t>
            </a:r>
          </a:p>
        </p:txBody>
      </p:sp>
      <p:sp>
        <p:nvSpPr>
          <p:cNvPr id="240" name="Shape 240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/>
          </a:p>
        </p:txBody>
      </p:sp>
    </p:spTree>
  </p:cSld>
  <p:clrMapOvr>
    <a:masterClrMapping/>
  </p:clrMapOvr>
  <p:transition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hape 18"/>
          <p:cNvSpPr/>
          <p:nvPr>
            <p:ph type="title"/>
          </p:nvPr>
        </p:nvSpPr>
        <p:spPr>
          <a:xfrm>
            <a:off x="365125" y="395285"/>
            <a:ext cx="8405815" cy="1150941"/>
          </a:xfrm>
          <a:prstGeom prst="rect">
            <a:avLst/>
          </a:prstGeom>
        </p:spPr>
        <p:txBody>
          <a:bodyPr/>
          <a:lstStyle>
            <a:lvl1pPr marR="0" indent="0">
              <a:spcBef>
                <a:spcPts val="1200"/>
              </a:spcBef>
              <a:def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b="0" sz="1800">
                <a:solidFill>
                  <a:srgbClr val="000000"/>
                </a:solidFill>
                <a:uFillTx/>
              </a:defRPr>
            </a:pPr>
            <a:r>
              <a: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</a:rPr>
              <a:t>Title Text</a:t>
            </a:r>
          </a:p>
        </p:txBody>
      </p:sp>
      <p:sp>
        <p:nvSpPr>
          <p:cNvPr id="19" name="Shape 19"/>
          <p:cNvSpPr/>
          <p:nvPr>
            <p:ph type="body" idx="1"/>
          </p:nvPr>
        </p:nvSpPr>
        <p:spPr>
          <a:xfrm>
            <a:off x="365125" y="1546225"/>
            <a:ext cx="8405815" cy="5311775"/>
          </a:xfrm>
          <a:prstGeom prst="rect">
            <a:avLst/>
          </a:prstGeom>
        </p:spPr>
        <p:txBody>
          <a:bodyPr/>
          <a:lstStyle>
            <a:lvl1pPr marR="0" indent="0">
              <a:lnSpc>
                <a:spcPct val="120000"/>
              </a:lnSpc>
              <a:spcBef>
                <a:spcPts val="0"/>
              </a:spcBef>
              <a:defRPr sz="2000">
                <a:latin typeface="Verdana"/>
                <a:ea typeface="Verdana"/>
                <a:cs typeface="Verdana"/>
                <a:sym typeface="Verdana"/>
              </a:defRPr>
            </a:lvl1pPr>
            <a:lvl2pPr marR="0" indent="0">
              <a:lnSpc>
                <a:spcPct val="120000"/>
              </a:lnSpc>
              <a:spcBef>
                <a:spcPts val="0"/>
              </a:spcBef>
              <a:defRPr sz="2000">
                <a:latin typeface="Verdana"/>
                <a:ea typeface="Verdana"/>
                <a:cs typeface="Verdana"/>
                <a:sym typeface="Verdana"/>
              </a:defRPr>
            </a:lvl2pPr>
            <a:lvl3pPr marR="0" indent="0">
              <a:lnSpc>
                <a:spcPct val="120000"/>
              </a:lnSpc>
              <a:spcBef>
                <a:spcPts val="0"/>
              </a:spcBef>
              <a:defRPr sz="2000">
                <a:latin typeface="Verdana"/>
                <a:ea typeface="Verdana"/>
                <a:cs typeface="Verdana"/>
                <a:sym typeface="Verdana"/>
              </a:defRPr>
            </a:lvl3pPr>
            <a:lvl4pPr marR="0" indent="0">
              <a:lnSpc>
                <a:spcPct val="120000"/>
              </a:lnSpc>
              <a:spcBef>
                <a:spcPts val="0"/>
              </a:spcBef>
              <a:defRPr sz="2000">
                <a:latin typeface="Verdana"/>
                <a:ea typeface="Verdana"/>
                <a:cs typeface="Verdana"/>
                <a:sym typeface="Verdana"/>
              </a:defRPr>
            </a:lvl4pPr>
            <a:lvl5pPr marR="0" indent="0">
              <a:lnSpc>
                <a:spcPct val="120000"/>
              </a:lnSpc>
              <a:spcBef>
                <a:spcPts val="0"/>
              </a:spcBef>
              <a:defRPr sz="2000">
                <a:latin typeface="Verdana"/>
                <a:ea typeface="Verdana"/>
                <a:cs typeface="Verdana"/>
                <a:sym typeface="Verdana"/>
              </a:defRPr>
            </a:lvl5pPr>
          </a:lstStyle>
          <a:p>
            <a:pPr lvl="0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Body Level One</a:t>
            </a:r>
            <a:endParaRPr sz="2000">
              <a:uFill>
                <a:solidFill/>
              </a:uFill>
            </a:endParaRPr>
          </a:p>
          <a:p>
            <a:pPr lvl="1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Body Level Two</a:t>
            </a:r>
            <a:endParaRPr sz="2000">
              <a:uFill>
                <a:solidFill/>
              </a:uFill>
            </a:endParaRPr>
          </a:p>
          <a:p>
            <a:pPr lvl="2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Body Level Three</a:t>
            </a:r>
            <a:endParaRPr sz="2000">
              <a:uFill>
                <a:solidFill/>
              </a:uFill>
            </a:endParaRPr>
          </a:p>
          <a:p>
            <a:pPr lvl="3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Body Level Four</a:t>
            </a:r>
            <a:endParaRPr sz="2000">
              <a:uFill>
                <a:solidFill/>
              </a:uFill>
            </a:endParaRPr>
          </a:p>
          <a:p>
            <a:pPr lvl="4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Title &amp; Bullets">
    <p:bg>
      <p:bgPr>
        <a:solidFill>
          <a:srgbClr val="FCF7EE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/>
          <p:nvPr/>
        </p:nvSpPr>
        <p:spPr>
          <a:xfrm>
            <a:off x="-1" y="6397625"/>
            <a:ext cx="9145590" cy="457200"/>
          </a:xfrm>
          <a:prstGeom prst="rect">
            <a:avLst/>
          </a:prstGeom>
          <a:solidFill>
            <a:srgbClr val="F38000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indent="0">
              <a:defRPr>
                <a:latin typeface="Arial"/>
                <a:ea typeface="Arial"/>
                <a:cs typeface="Arial"/>
                <a:sym typeface="Arial"/>
              </a:defRPr>
            </a:pPr>
          </a:p>
        </p:txBody>
      </p:sp>
      <p:pic>
        <p:nvPicPr>
          <p:cNvPr id="22" name="image1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612060" y="6356350"/>
            <a:ext cx="1528767" cy="493713"/>
          </a:xfrm>
          <a:prstGeom prst="rect">
            <a:avLst/>
          </a:prstGeom>
          <a:ln w="12700">
            <a:miter lim="400000"/>
          </a:ln>
        </p:spPr>
      </p:pic>
      <p:pic>
        <p:nvPicPr>
          <p:cNvPr id="23" name="image2.pn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0" y="6356350"/>
            <a:ext cx="1762125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24" name="Shape 24"/>
          <p:cNvSpPr/>
          <p:nvPr>
            <p:ph type="title"/>
          </p:nvPr>
        </p:nvSpPr>
        <p:spPr>
          <a:xfrm>
            <a:off x="365125" y="395285"/>
            <a:ext cx="8405815" cy="1366841"/>
          </a:xfrm>
          <a:prstGeom prst="rect">
            <a:avLst/>
          </a:prstGeom>
        </p:spPr>
        <p:txBody>
          <a:bodyPr/>
          <a:lstStyle>
            <a:lvl1pPr marR="0" indent="0">
              <a:spcBef>
                <a:spcPts val="1800"/>
              </a:spcBef>
              <a:defRPr b="1" sz="36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b="0" sz="1800">
                <a:solidFill>
                  <a:srgbClr val="000000"/>
                </a:solidFill>
                <a:uFillTx/>
              </a:defRPr>
            </a:pPr>
            <a:r>
              <a:rPr b="1" sz="36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</a:rPr>
              <a:t>Title Text</a:t>
            </a:r>
          </a:p>
        </p:txBody>
      </p:sp>
      <p:sp>
        <p:nvSpPr>
          <p:cNvPr id="25" name="Shape 25"/>
          <p:cNvSpPr/>
          <p:nvPr>
            <p:ph type="body" idx="1"/>
          </p:nvPr>
        </p:nvSpPr>
        <p:spPr>
          <a:xfrm>
            <a:off x="365125" y="1762125"/>
            <a:ext cx="8405815" cy="5095875"/>
          </a:xfrm>
          <a:prstGeom prst="rect">
            <a:avLst/>
          </a:prstGeom>
        </p:spPr>
        <p:txBody>
          <a:bodyPr/>
          <a:lstStyle>
            <a:lvl1pPr marR="0" indent="0">
              <a:spcBef>
                <a:spcPts val="0"/>
              </a:spcBef>
              <a:def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  <a:latin typeface="Verdana"/>
                <a:ea typeface="Verdana"/>
                <a:cs typeface="Verdana"/>
                <a:sym typeface="Verdana"/>
              </a:defRPr>
            </a:lvl1pPr>
            <a:lvl2pPr marR="0" indent="0">
              <a:spcBef>
                <a:spcPts val="0"/>
              </a:spcBef>
              <a:def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  <a:latin typeface="Verdana"/>
                <a:ea typeface="Verdana"/>
                <a:cs typeface="Verdana"/>
                <a:sym typeface="Verdana"/>
              </a:defRPr>
            </a:lvl2pPr>
            <a:lvl3pPr marR="0" indent="0">
              <a:spcBef>
                <a:spcPts val="0"/>
              </a:spcBef>
              <a:def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  <a:latin typeface="Verdana"/>
                <a:ea typeface="Verdana"/>
                <a:cs typeface="Verdana"/>
                <a:sym typeface="Verdana"/>
              </a:defRPr>
            </a:lvl3pPr>
            <a:lvl4pPr marR="0" indent="0">
              <a:spcBef>
                <a:spcPts val="0"/>
              </a:spcBef>
              <a:def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  <a:latin typeface="Verdana"/>
                <a:ea typeface="Verdana"/>
                <a:cs typeface="Verdana"/>
                <a:sym typeface="Verdana"/>
              </a:defRPr>
            </a:lvl4pPr>
            <a:lvl5pPr marR="0" indent="0">
              <a:spcBef>
                <a:spcPts val="0"/>
              </a:spcBef>
              <a:def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  <a:latin typeface="Verdana"/>
                <a:ea typeface="Verdana"/>
                <a:cs typeface="Verdana"/>
                <a:sym typeface="Verdana"/>
              </a:defRPr>
            </a:lvl5pPr>
          </a:lstStyle>
          <a:p>
            <a:pPr lvl="0">
              <a:defRPr b="0" sz="1800">
                <a:solidFill>
                  <a:srgbClr val="000000"/>
                </a:solidFill>
                <a:uFillTx/>
              </a:defRPr>
            </a:pPr>
            <a:r>
              <a: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</a:rPr>
              <a:t>Body Level One</a:t>
            </a:r>
            <a:endParaRPr b="1" sz="2400">
              <a:solidFill>
                <a:srgbClr val="F38000"/>
              </a:solidFill>
              <a:uFill>
                <a:solidFill>
                  <a:srgbClr val="F38000"/>
                </a:solidFill>
              </a:uFill>
            </a:endParaRPr>
          </a:p>
          <a:p>
            <a:pPr lvl="1">
              <a:defRPr b="0" sz="1800">
                <a:solidFill>
                  <a:srgbClr val="000000"/>
                </a:solidFill>
                <a:uFillTx/>
              </a:defRPr>
            </a:pPr>
            <a:r>
              <a: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</a:rPr>
              <a:t>Body Level Two</a:t>
            </a:r>
            <a:endParaRPr b="1" sz="2400">
              <a:solidFill>
                <a:srgbClr val="F38000"/>
              </a:solidFill>
              <a:uFill>
                <a:solidFill>
                  <a:srgbClr val="F38000"/>
                </a:solidFill>
              </a:uFill>
            </a:endParaRPr>
          </a:p>
          <a:p>
            <a:pPr lvl="2">
              <a:defRPr b="0" sz="1800">
                <a:solidFill>
                  <a:srgbClr val="000000"/>
                </a:solidFill>
                <a:uFillTx/>
              </a:defRPr>
            </a:pPr>
            <a:r>
              <a: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</a:rPr>
              <a:t>Body Level Three</a:t>
            </a:r>
            <a:endParaRPr b="1" sz="2400">
              <a:solidFill>
                <a:srgbClr val="F38000"/>
              </a:solidFill>
              <a:uFill>
                <a:solidFill>
                  <a:srgbClr val="F38000"/>
                </a:solidFill>
              </a:uFill>
            </a:endParaRPr>
          </a:p>
          <a:p>
            <a:pPr lvl="3">
              <a:defRPr b="0" sz="1800">
                <a:solidFill>
                  <a:srgbClr val="000000"/>
                </a:solidFill>
                <a:uFillTx/>
              </a:defRPr>
            </a:pPr>
            <a:r>
              <a: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</a:rPr>
              <a:t>Body Level Four</a:t>
            </a:r>
            <a:endParaRPr b="1" sz="2400">
              <a:solidFill>
                <a:srgbClr val="F38000"/>
              </a:solidFill>
              <a:uFill>
                <a:solidFill>
                  <a:srgbClr val="F38000"/>
                </a:solidFill>
              </a:uFill>
            </a:endParaRPr>
          </a:p>
          <a:p>
            <a:pPr lvl="4">
              <a:defRPr b="0" sz="1800">
                <a:solidFill>
                  <a:srgbClr val="000000"/>
                </a:solidFill>
                <a:uFillTx/>
              </a:defRPr>
            </a:pPr>
            <a:r>
              <a: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</a:rPr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Title &amp; Bullets">
    <p:bg>
      <p:bgPr>
        <a:solidFill>
          <a:srgbClr val="F38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Shape 27"/>
          <p:cNvSpPr/>
          <p:nvPr/>
        </p:nvSpPr>
        <p:spPr>
          <a:xfrm>
            <a:off x="-1" y="6397625"/>
            <a:ext cx="9145590" cy="457200"/>
          </a:xfrm>
          <a:prstGeom prst="rect">
            <a:avLst/>
          </a:prstGeom>
          <a:solidFill>
            <a:srgbClr val="F38000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indent="0">
              <a:defRPr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28" name="Shape 28"/>
          <p:cNvSpPr/>
          <p:nvPr/>
        </p:nvSpPr>
        <p:spPr>
          <a:xfrm>
            <a:off x="-4" y="6397625"/>
            <a:ext cx="9139244" cy="1590"/>
          </a:xfrm>
          <a:prstGeom prst="line">
            <a:avLst/>
          </a:prstGeom>
          <a:ln w="6480">
            <a:solidFill>
              <a:srgbClr val="FFFFFF"/>
            </a:solidFill>
            <a:miter lim="400000"/>
          </a:ln>
        </p:spPr>
        <p:txBody>
          <a:bodyPr lIns="0" tIns="0" rIns="0" bIns="0"/>
          <a:lstStyle/>
          <a:p>
            <a:pPr lvl="0" marR="0" indent="0" defTabSz="457200">
              <a:defRPr>
                <a:uFillTx/>
              </a:defRPr>
            </a:pPr>
          </a:p>
        </p:txBody>
      </p:sp>
      <p:sp>
        <p:nvSpPr>
          <p:cNvPr id="29" name="Shape 29"/>
          <p:cNvSpPr/>
          <p:nvPr/>
        </p:nvSpPr>
        <p:spPr>
          <a:xfrm>
            <a:off x="504825" y="6546850"/>
            <a:ext cx="5030788" cy="127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marR="0" indent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4572000" algn="l"/>
              </a:tabLst>
              <a:def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uFillTx/>
              </a:defRPr>
            </a:pPr>
            <a:r>
              <a: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</a:rPr>
              <a:t>Presentation Title runs here  l  00/00/00</a:t>
            </a:r>
          </a:p>
        </p:txBody>
      </p:sp>
      <p:pic>
        <p:nvPicPr>
          <p:cNvPr id="30" name="image1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612060" y="6356350"/>
            <a:ext cx="1528767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31" name="Shape 31"/>
          <p:cNvSpPr/>
          <p:nvPr>
            <p:ph type="title"/>
          </p:nvPr>
        </p:nvSpPr>
        <p:spPr>
          <a:xfrm>
            <a:off x="365125" y="395285"/>
            <a:ext cx="8405815" cy="1141416"/>
          </a:xfrm>
          <a:prstGeom prst="rect">
            <a:avLst/>
          </a:prstGeom>
        </p:spPr>
        <p:txBody>
          <a:bodyPr/>
          <a:lstStyle>
            <a:lvl1pPr marR="0" indent="0">
              <a:spcBef>
                <a:spcPts val="1200"/>
              </a:spcBef>
              <a:defRPr b="1" sz="24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b="0" sz="1800">
                <a:uFillTx/>
              </a:defRPr>
            </a:pPr>
            <a:r>
              <a:rPr b="1" sz="2400">
                <a:uFill>
                  <a:solidFill/>
                </a:uFill>
              </a:rPr>
              <a:t>Title Text</a:t>
            </a:r>
          </a:p>
        </p:txBody>
      </p:sp>
      <p:sp>
        <p:nvSpPr>
          <p:cNvPr id="32" name="Shape 32"/>
          <p:cNvSpPr/>
          <p:nvPr>
            <p:ph type="body" idx="1"/>
          </p:nvPr>
        </p:nvSpPr>
        <p:spPr>
          <a:xfrm>
            <a:off x="6321425" y="-15222538"/>
            <a:ext cx="2657475" cy="21994813"/>
          </a:xfrm>
          <a:prstGeom prst="rect">
            <a:avLst/>
          </a:prstGeom>
        </p:spPr>
        <p:txBody>
          <a:bodyPr anchor="b"/>
          <a:lstStyle>
            <a:lvl1pPr marR="0" indent="0" algn="r">
              <a:spcBef>
                <a:spcPts val="0"/>
              </a:spcBef>
              <a:defRPr sz="31500">
                <a:latin typeface="Verdana"/>
                <a:ea typeface="Verdana"/>
                <a:cs typeface="Verdana"/>
                <a:sym typeface="Verdana"/>
              </a:defRPr>
            </a:lvl1pPr>
            <a:lvl2pPr marR="0" indent="0" algn="r">
              <a:spcBef>
                <a:spcPts val="0"/>
              </a:spcBef>
              <a:defRPr sz="31500">
                <a:latin typeface="Verdana"/>
                <a:ea typeface="Verdana"/>
                <a:cs typeface="Verdana"/>
                <a:sym typeface="Verdana"/>
              </a:defRPr>
            </a:lvl2pPr>
            <a:lvl3pPr marR="0" indent="0" algn="r">
              <a:spcBef>
                <a:spcPts val="0"/>
              </a:spcBef>
              <a:defRPr sz="31500">
                <a:latin typeface="Verdana"/>
                <a:ea typeface="Verdana"/>
                <a:cs typeface="Verdana"/>
                <a:sym typeface="Verdana"/>
              </a:defRPr>
            </a:lvl3pPr>
            <a:lvl4pPr marR="0" indent="0" algn="r">
              <a:spcBef>
                <a:spcPts val="0"/>
              </a:spcBef>
              <a:defRPr sz="31500">
                <a:latin typeface="Verdana"/>
                <a:ea typeface="Verdana"/>
                <a:cs typeface="Verdana"/>
                <a:sym typeface="Verdana"/>
              </a:defRPr>
            </a:lvl4pPr>
            <a:lvl5pPr marR="0" indent="0" algn="r">
              <a:spcBef>
                <a:spcPts val="0"/>
              </a:spcBef>
              <a:defRPr sz="31500">
                <a:latin typeface="Verdana"/>
                <a:ea typeface="Verdana"/>
                <a:cs typeface="Verdana"/>
                <a:sym typeface="Verdana"/>
              </a:defRPr>
            </a:lvl5pPr>
          </a:lstStyle>
          <a:p>
            <a:pPr lvl="0">
              <a:defRPr sz="1800">
                <a:uFillTx/>
              </a:defRPr>
            </a:pPr>
            <a:r>
              <a:rPr sz="31500">
                <a:uFill>
                  <a:solidFill/>
                </a:uFill>
              </a:rPr>
              <a:t>Body Level One</a:t>
            </a:r>
            <a:endParaRPr sz="31500">
              <a:uFill>
                <a:solidFill/>
              </a:uFill>
            </a:endParaRPr>
          </a:p>
          <a:p>
            <a:pPr lvl="1">
              <a:defRPr sz="1800">
                <a:uFillTx/>
              </a:defRPr>
            </a:pPr>
            <a:r>
              <a:rPr sz="31500">
                <a:uFill>
                  <a:solidFill/>
                </a:uFill>
              </a:rPr>
              <a:t>Body Level Two</a:t>
            </a:r>
            <a:endParaRPr sz="31500">
              <a:uFill>
                <a:solidFill/>
              </a:uFill>
            </a:endParaRPr>
          </a:p>
          <a:p>
            <a:pPr lvl="2">
              <a:defRPr sz="1800">
                <a:uFillTx/>
              </a:defRPr>
            </a:pPr>
            <a:r>
              <a:rPr sz="31500">
                <a:uFill>
                  <a:solidFill/>
                </a:uFill>
              </a:rPr>
              <a:t>Body Level Three</a:t>
            </a:r>
            <a:endParaRPr sz="31500">
              <a:uFill>
                <a:solidFill/>
              </a:uFill>
            </a:endParaRPr>
          </a:p>
          <a:p>
            <a:pPr lvl="3">
              <a:defRPr sz="1800">
                <a:uFillTx/>
              </a:defRPr>
            </a:pPr>
            <a:r>
              <a:rPr sz="31500">
                <a:uFill>
                  <a:solidFill/>
                </a:uFill>
              </a:rPr>
              <a:t>Body Level Four</a:t>
            </a:r>
            <a:endParaRPr sz="31500">
              <a:uFill>
                <a:solidFill/>
              </a:uFill>
            </a:endParaRPr>
          </a:p>
          <a:p>
            <a:pPr lvl="4">
              <a:defRPr sz="1800">
                <a:uFillTx/>
              </a:defRPr>
            </a:pPr>
            <a:r>
              <a:rPr sz="31500">
                <a:uFill>
                  <a:solidFill/>
                </a:uFill>
              </a:rPr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Shape 34"/>
          <p:cNvSpPr/>
          <p:nvPr/>
        </p:nvSpPr>
        <p:spPr>
          <a:xfrm>
            <a:off x="-1" y="6397625"/>
            <a:ext cx="9145590" cy="457200"/>
          </a:xfrm>
          <a:prstGeom prst="rect">
            <a:avLst/>
          </a:prstGeom>
          <a:solidFill>
            <a:srgbClr val="F38000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indent="0">
              <a:defRPr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35" name="Shape 35"/>
          <p:cNvSpPr/>
          <p:nvPr/>
        </p:nvSpPr>
        <p:spPr>
          <a:xfrm>
            <a:off x="504825" y="6546850"/>
            <a:ext cx="5030788" cy="127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marR="0" indent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4572000" algn="l"/>
              </a:tabLst>
              <a:def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uFillTx/>
              </a:defRPr>
            </a:pPr>
            <a:r>
              <a: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</a:rPr>
              <a:t>Presentation Title runs here  l  00/00/00</a:t>
            </a:r>
          </a:p>
        </p:txBody>
      </p:sp>
      <p:pic>
        <p:nvPicPr>
          <p:cNvPr id="36" name="image1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612060" y="6356350"/>
            <a:ext cx="1528767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37" name="Shape 37"/>
          <p:cNvSpPr/>
          <p:nvPr/>
        </p:nvSpPr>
        <p:spPr>
          <a:xfrm>
            <a:off x="-4" y="6397625"/>
            <a:ext cx="9139244" cy="1590"/>
          </a:xfrm>
          <a:prstGeom prst="line">
            <a:avLst/>
          </a:prstGeom>
          <a:ln w="6480">
            <a:solidFill>
              <a:srgbClr val="FFFFFF"/>
            </a:solidFill>
            <a:miter lim="400000"/>
          </a:ln>
        </p:spPr>
        <p:txBody>
          <a:bodyPr lIns="0" tIns="0" rIns="0" bIns="0"/>
          <a:lstStyle/>
          <a:p>
            <a:pPr lvl="0" marR="0" indent="0" defTabSz="457200">
              <a:defRPr>
                <a:uFillTx/>
              </a:defRPr>
            </a:pPr>
          </a:p>
        </p:txBody>
      </p:sp>
      <p:sp>
        <p:nvSpPr>
          <p:cNvPr id="38" name="Shape 38"/>
          <p:cNvSpPr/>
          <p:nvPr>
            <p:ph type="title"/>
          </p:nvPr>
        </p:nvSpPr>
        <p:spPr>
          <a:xfrm>
            <a:off x="365125" y="395285"/>
            <a:ext cx="5580063" cy="3167067"/>
          </a:xfrm>
          <a:prstGeom prst="rect">
            <a:avLst/>
          </a:prstGeom>
        </p:spPr>
        <p:txBody>
          <a:bodyPr/>
          <a:lstStyle>
            <a:lvl1pPr marR="0" indent="0">
              <a:spcBef>
                <a:spcPts val="1800"/>
              </a:spcBef>
              <a:defRPr b="1" sz="36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b="0" sz="1800">
                <a:solidFill>
                  <a:srgbClr val="000000"/>
                </a:solidFill>
                <a:uFillTx/>
              </a:defRPr>
            </a:pPr>
            <a:r>
              <a:rPr b="1" sz="36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</a:rPr>
              <a:t>Title Text</a:t>
            </a:r>
          </a:p>
        </p:txBody>
      </p:sp>
      <p:sp>
        <p:nvSpPr>
          <p:cNvPr id="39" name="Shape 39"/>
          <p:cNvSpPr/>
          <p:nvPr>
            <p:ph type="body" idx="1"/>
          </p:nvPr>
        </p:nvSpPr>
        <p:spPr>
          <a:xfrm>
            <a:off x="365125" y="3562350"/>
            <a:ext cx="5580063" cy="3295650"/>
          </a:xfrm>
          <a:prstGeom prst="rect">
            <a:avLst/>
          </a:prstGeom>
        </p:spPr>
        <p:txBody>
          <a:bodyPr/>
          <a:lstStyle>
            <a:lvl1pPr marR="0" indent="0">
              <a:spcBef>
                <a:spcPts val="0"/>
              </a:spcBef>
              <a:def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  <a:latin typeface="Verdana"/>
                <a:ea typeface="Verdana"/>
                <a:cs typeface="Verdana"/>
                <a:sym typeface="Verdana"/>
              </a:defRPr>
            </a:lvl1pPr>
            <a:lvl2pPr marR="0" indent="0">
              <a:spcBef>
                <a:spcPts val="0"/>
              </a:spcBef>
              <a:def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  <a:latin typeface="Verdana"/>
                <a:ea typeface="Verdana"/>
                <a:cs typeface="Verdana"/>
                <a:sym typeface="Verdana"/>
              </a:defRPr>
            </a:lvl2pPr>
            <a:lvl3pPr marR="0" indent="0">
              <a:spcBef>
                <a:spcPts val="0"/>
              </a:spcBef>
              <a:def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  <a:latin typeface="Verdana"/>
                <a:ea typeface="Verdana"/>
                <a:cs typeface="Verdana"/>
                <a:sym typeface="Verdana"/>
              </a:defRPr>
            </a:lvl3pPr>
            <a:lvl4pPr marR="0" indent="0">
              <a:spcBef>
                <a:spcPts val="0"/>
              </a:spcBef>
              <a:def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  <a:latin typeface="Verdana"/>
                <a:ea typeface="Verdana"/>
                <a:cs typeface="Verdana"/>
                <a:sym typeface="Verdana"/>
              </a:defRPr>
            </a:lvl4pPr>
            <a:lvl5pPr marR="0" indent="0">
              <a:spcBef>
                <a:spcPts val="0"/>
              </a:spcBef>
              <a:def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  <a:latin typeface="Verdana"/>
                <a:ea typeface="Verdana"/>
                <a:cs typeface="Verdana"/>
                <a:sym typeface="Verdana"/>
              </a:defRPr>
            </a:lvl5pPr>
          </a:lstStyle>
          <a:p>
            <a:pPr lvl="0">
              <a:defRPr b="0" sz="1800">
                <a:solidFill>
                  <a:srgbClr val="000000"/>
                </a:solidFill>
                <a:uFillTx/>
              </a:defRPr>
            </a:pPr>
            <a:r>
              <a: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</a:rPr>
              <a:t>Body Level One</a:t>
            </a:r>
            <a:endParaRPr b="1" sz="2400">
              <a:solidFill>
                <a:srgbClr val="F38000"/>
              </a:solidFill>
              <a:uFill>
                <a:solidFill>
                  <a:srgbClr val="F38000"/>
                </a:solidFill>
              </a:uFill>
            </a:endParaRPr>
          </a:p>
          <a:p>
            <a:pPr lvl="1">
              <a:defRPr b="0" sz="1800">
                <a:solidFill>
                  <a:srgbClr val="000000"/>
                </a:solidFill>
                <a:uFillTx/>
              </a:defRPr>
            </a:pPr>
            <a:r>
              <a: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</a:rPr>
              <a:t>Body Level Two</a:t>
            </a:r>
            <a:endParaRPr b="1" sz="2400">
              <a:solidFill>
                <a:srgbClr val="F38000"/>
              </a:solidFill>
              <a:uFill>
                <a:solidFill>
                  <a:srgbClr val="F38000"/>
                </a:solidFill>
              </a:uFill>
            </a:endParaRPr>
          </a:p>
          <a:p>
            <a:pPr lvl="2">
              <a:defRPr b="0" sz="1800">
                <a:solidFill>
                  <a:srgbClr val="000000"/>
                </a:solidFill>
                <a:uFillTx/>
              </a:defRPr>
            </a:pPr>
            <a:r>
              <a: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</a:rPr>
              <a:t>Body Level Three</a:t>
            </a:r>
            <a:endParaRPr b="1" sz="2400">
              <a:solidFill>
                <a:srgbClr val="F38000"/>
              </a:solidFill>
              <a:uFill>
                <a:solidFill>
                  <a:srgbClr val="F38000"/>
                </a:solidFill>
              </a:uFill>
            </a:endParaRPr>
          </a:p>
          <a:p>
            <a:pPr lvl="3">
              <a:defRPr b="0" sz="1800">
                <a:solidFill>
                  <a:srgbClr val="000000"/>
                </a:solidFill>
                <a:uFillTx/>
              </a:defRPr>
            </a:pPr>
            <a:r>
              <a: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</a:rPr>
              <a:t>Body Level Four</a:t>
            </a:r>
            <a:endParaRPr b="1" sz="2400">
              <a:solidFill>
                <a:srgbClr val="F38000"/>
              </a:solidFill>
              <a:uFill>
                <a:solidFill>
                  <a:srgbClr val="F38000"/>
                </a:solidFill>
              </a:uFill>
            </a:endParaRPr>
          </a:p>
          <a:p>
            <a:pPr lvl="4">
              <a:defRPr b="0" sz="1800">
                <a:solidFill>
                  <a:srgbClr val="000000"/>
                </a:solidFill>
                <a:uFillTx/>
              </a:defRPr>
            </a:pPr>
            <a:r>
              <a: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</a:rPr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Shape 41"/>
          <p:cNvSpPr/>
          <p:nvPr/>
        </p:nvSpPr>
        <p:spPr>
          <a:xfrm>
            <a:off x="-4" y="6397625"/>
            <a:ext cx="9139244" cy="1590"/>
          </a:xfrm>
          <a:prstGeom prst="line">
            <a:avLst/>
          </a:prstGeom>
          <a:ln w="6480">
            <a:solidFill>
              <a:srgbClr val="FFFFFF"/>
            </a:solidFill>
            <a:miter lim="400000"/>
          </a:ln>
        </p:spPr>
        <p:txBody>
          <a:bodyPr lIns="0" tIns="0" rIns="0" bIns="0"/>
          <a:lstStyle/>
          <a:p>
            <a:pPr lvl="0" marR="0" indent="0" defTabSz="457200">
              <a:defRPr>
                <a:uFillTx/>
              </a:defRPr>
            </a:pPr>
          </a:p>
        </p:txBody>
      </p:sp>
      <p:sp>
        <p:nvSpPr>
          <p:cNvPr id="42" name="Shape 42"/>
          <p:cNvSpPr/>
          <p:nvPr/>
        </p:nvSpPr>
        <p:spPr>
          <a:xfrm>
            <a:off x="-1" y="6397625"/>
            <a:ext cx="9145590" cy="457200"/>
          </a:xfrm>
          <a:prstGeom prst="rect">
            <a:avLst/>
          </a:prstGeom>
          <a:solidFill>
            <a:srgbClr val="F38000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indent="0">
              <a:defRPr>
                <a:latin typeface="Arial"/>
                <a:ea typeface="Arial"/>
                <a:cs typeface="Arial"/>
                <a:sym typeface="Arial"/>
              </a:defRPr>
            </a:pPr>
          </a:p>
        </p:txBody>
      </p:sp>
      <p:pic>
        <p:nvPicPr>
          <p:cNvPr id="43" name="image2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6356350"/>
            <a:ext cx="1762125" cy="493713"/>
          </a:xfrm>
          <a:prstGeom prst="rect">
            <a:avLst/>
          </a:prstGeom>
          <a:ln w="12700">
            <a:miter lim="400000"/>
          </a:ln>
        </p:spPr>
      </p:pic>
      <p:pic>
        <p:nvPicPr>
          <p:cNvPr id="44" name="image1.pn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7612060" y="6356350"/>
            <a:ext cx="1528767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45" name="Shape 45"/>
          <p:cNvSpPr/>
          <p:nvPr>
            <p:ph type="title"/>
          </p:nvPr>
        </p:nvSpPr>
        <p:spPr>
          <a:xfrm>
            <a:off x="365125" y="395285"/>
            <a:ext cx="5580063" cy="3167067"/>
          </a:xfrm>
          <a:prstGeom prst="rect">
            <a:avLst/>
          </a:prstGeom>
        </p:spPr>
        <p:txBody>
          <a:bodyPr/>
          <a:lstStyle>
            <a:lvl1pPr marR="0" indent="0">
              <a:spcBef>
                <a:spcPts val="1800"/>
              </a:spcBef>
              <a:defRPr b="1" sz="36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b="0" sz="1800">
                <a:solidFill>
                  <a:srgbClr val="000000"/>
                </a:solidFill>
                <a:uFillTx/>
              </a:defRPr>
            </a:pPr>
            <a:r>
              <a:rPr b="1" sz="36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</a:rPr>
              <a:t>Title Text</a:t>
            </a:r>
          </a:p>
        </p:txBody>
      </p:sp>
      <p:sp>
        <p:nvSpPr>
          <p:cNvPr id="46" name="Shape 46"/>
          <p:cNvSpPr/>
          <p:nvPr>
            <p:ph type="body" idx="1"/>
          </p:nvPr>
        </p:nvSpPr>
        <p:spPr>
          <a:xfrm>
            <a:off x="365125" y="3562350"/>
            <a:ext cx="5580063" cy="3295650"/>
          </a:xfrm>
          <a:prstGeom prst="rect">
            <a:avLst/>
          </a:prstGeom>
        </p:spPr>
        <p:txBody>
          <a:bodyPr/>
          <a:lstStyle>
            <a:lvl1pPr marR="0" indent="0">
              <a:spcBef>
                <a:spcPts val="0"/>
              </a:spcBef>
              <a:def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  <a:latin typeface="Verdana"/>
                <a:ea typeface="Verdana"/>
                <a:cs typeface="Verdana"/>
                <a:sym typeface="Verdana"/>
              </a:defRPr>
            </a:lvl1pPr>
            <a:lvl2pPr marR="0" indent="0">
              <a:spcBef>
                <a:spcPts val="0"/>
              </a:spcBef>
              <a:def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  <a:latin typeface="Verdana"/>
                <a:ea typeface="Verdana"/>
                <a:cs typeface="Verdana"/>
                <a:sym typeface="Verdana"/>
              </a:defRPr>
            </a:lvl2pPr>
            <a:lvl3pPr marR="0" indent="0">
              <a:spcBef>
                <a:spcPts val="0"/>
              </a:spcBef>
              <a:def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  <a:latin typeface="Verdana"/>
                <a:ea typeface="Verdana"/>
                <a:cs typeface="Verdana"/>
                <a:sym typeface="Verdana"/>
              </a:defRPr>
            </a:lvl3pPr>
            <a:lvl4pPr marR="0" indent="0">
              <a:spcBef>
                <a:spcPts val="0"/>
              </a:spcBef>
              <a:def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  <a:latin typeface="Verdana"/>
                <a:ea typeface="Verdana"/>
                <a:cs typeface="Verdana"/>
                <a:sym typeface="Verdana"/>
              </a:defRPr>
            </a:lvl4pPr>
            <a:lvl5pPr marR="0" indent="0">
              <a:spcBef>
                <a:spcPts val="0"/>
              </a:spcBef>
              <a:def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  <a:latin typeface="Verdana"/>
                <a:ea typeface="Verdana"/>
                <a:cs typeface="Verdana"/>
                <a:sym typeface="Verdana"/>
              </a:defRPr>
            </a:lvl5pPr>
          </a:lstStyle>
          <a:p>
            <a:pPr lvl="0">
              <a:defRPr b="0" sz="1800">
                <a:solidFill>
                  <a:srgbClr val="000000"/>
                </a:solidFill>
                <a:uFillTx/>
              </a:defRPr>
            </a:pPr>
            <a:r>
              <a: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</a:rPr>
              <a:t>Body Level One</a:t>
            </a:r>
            <a:endParaRPr b="1" sz="2400">
              <a:solidFill>
                <a:srgbClr val="F38000"/>
              </a:solidFill>
              <a:uFill>
                <a:solidFill>
                  <a:srgbClr val="F38000"/>
                </a:solidFill>
              </a:uFill>
            </a:endParaRPr>
          </a:p>
          <a:p>
            <a:pPr lvl="1">
              <a:defRPr b="0" sz="1800">
                <a:solidFill>
                  <a:srgbClr val="000000"/>
                </a:solidFill>
                <a:uFillTx/>
              </a:defRPr>
            </a:pPr>
            <a:r>
              <a: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</a:rPr>
              <a:t>Body Level Two</a:t>
            </a:r>
            <a:endParaRPr b="1" sz="2400">
              <a:solidFill>
                <a:srgbClr val="F38000"/>
              </a:solidFill>
              <a:uFill>
                <a:solidFill>
                  <a:srgbClr val="F38000"/>
                </a:solidFill>
              </a:uFill>
            </a:endParaRPr>
          </a:p>
          <a:p>
            <a:pPr lvl="2">
              <a:defRPr b="0" sz="1800">
                <a:solidFill>
                  <a:srgbClr val="000000"/>
                </a:solidFill>
                <a:uFillTx/>
              </a:defRPr>
            </a:pPr>
            <a:r>
              <a: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</a:rPr>
              <a:t>Body Level Three</a:t>
            </a:r>
            <a:endParaRPr b="1" sz="2400">
              <a:solidFill>
                <a:srgbClr val="F38000"/>
              </a:solidFill>
              <a:uFill>
                <a:solidFill>
                  <a:srgbClr val="F38000"/>
                </a:solidFill>
              </a:uFill>
            </a:endParaRPr>
          </a:p>
          <a:p>
            <a:pPr lvl="3">
              <a:defRPr b="0" sz="1800">
                <a:solidFill>
                  <a:srgbClr val="000000"/>
                </a:solidFill>
                <a:uFillTx/>
              </a:defRPr>
            </a:pPr>
            <a:r>
              <a: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</a:rPr>
              <a:t>Body Level Four</a:t>
            </a:r>
            <a:endParaRPr b="1" sz="2400">
              <a:solidFill>
                <a:srgbClr val="F38000"/>
              </a:solidFill>
              <a:uFill>
                <a:solidFill>
                  <a:srgbClr val="F38000"/>
                </a:solidFill>
              </a:uFill>
            </a:endParaRPr>
          </a:p>
          <a:p>
            <a:pPr lvl="4">
              <a:defRPr b="0" sz="1800">
                <a:solidFill>
                  <a:srgbClr val="000000"/>
                </a:solidFill>
                <a:uFillTx/>
              </a:defRPr>
            </a:pPr>
            <a:r>
              <a: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</a:rPr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Shape 48"/>
          <p:cNvSpPr/>
          <p:nvPr/>
        </p:nvSpPr>
        <p:spPr>
          <a:xfrm>
            <a:off x="380998" y="228598"/>
            <a:ext cx="8229605" cy="60960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21600"/>
                </a:moveTo>
                <a:lnTo>
                  <a:pt x="0" y="0"/>
                </a:lnTo>
                <a:lnTo>
                  <a:pt x="21600" y="0"/>
                </a:lnTo>
              </a:path>
            </a:pathLst>
          </a:custGeom>
          <a:ln w="19080">
            <a:solidFill>
              <a:srgbClr val="D6A800"/>
            </a:solidFill>
            <a:miter lim="400000"/>
          </a:ln>
        </p:spPr>
        <p:txBody>
          <a:bodyPr lIns="0" tIns="0" rIns="0" bIns="0" anchor="ctr"/>
          <a:lstStyle/>
          <a:p>
            <a:pPr lvl="0" indent="0">
              <a:defRPr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49" name="Shape 49"/>
          <p:cNvSpPr/>
          <p:nvPr/>
        </p:nvSpPr>
        <p:spPr>
          <a:xfrm>
            <a:off x="457198" y="6172200"/>
            <a:ext cx="8229605" cy="1590"/>
          </a:xfrm>
          <a:prstGeom prst="line">
            <a:avLst/>
          </a:prstGeom>
          <a:ln w="19080">
            <a:solidFill>
              <a:srgbClr val="D6A800"/>
            </a:solidFill>
            <a:miter lim="400000"/>
          </a:ln>
        </p:spPr>
        <p:txBody>
          <a:bodyPr lIns="0" tIns="0" rIns="0" bIns="0"/>
          <a:lstStyle/>
          <a:p>
            <a:pPr lvl="0" marR="0" indent="0" defTabSz="457200">
              <a:defRPr>
                <a:uFillTx/>
              </a:defRPr>
            </a:pPr>
          </a:p>
        </p:txBody>
      </p:sp>
      <p:sp>
        <p:nvSpPr>
          <p:cNvPr id="50" name="Shape 50"/>
          <p:cNvSpPr/>
          <p:nvPr/>
        </p:nvSpPr>
        <p:spPr>
          <a:xfrm>
            <a:off x="381000" y="6209314"/>
            <a:ext cx="5613400" cy="39884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/>
          <a:p>
            <a:pPr lvl="0" marR="39199" indent="38100">
              <a:tabLst>
                <a:tab pos="762000" algn="l"/>
                <a:tab pos="762000" algn="l"/>
                <a:tab pos="762000" algn="l"/>
                <a:tab pos="762000" algn="l"/>
                <a:tab pos="762000" algn="l"/>
                <a:tab pos="762000" algn="l"/>
                <a:tab pos="762000" algn="l"/>
                <a:tab pos="762000" algn="l"/>
                <a:tab pos="1485900" algn="l"/>
                <a:tab pos="1485900" algn="l"/>
                <a:tab pos="1485900" algn="l"/>
                <a:tab pos="1485900" algn="l"/>
                <a:tab pos="1485900" algn="l"/>
                <a:tab pos="1485900" algn="l"/>
                <a:tab pos="1485900" algn="l"/>
                <a:tab pos="14859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933700" algn="l"/>
                <a:tab pos="2933700" algn="l"/>
                <a:tab pos="2933700" algn="l"/>
                <a:tab pos="2933700" algn="l"/>
                <a:tab pos="2933700" algn="l"/>
                <a:tab pos="2933700" algn="l"/>
                <a:tab pos="2933700" algn="l"/>
                <a:tab pos="2933700" algn="l"/>
                <a:tab pos="3657600" algn="l"/>
                <a:tab pos="3657600" algn="l"/>
                <a:tab pos="3657600" algn="l"/>
                <a:tab pos="3657600" algn="l"/>
                <a:tab pos="3657600" algn="l"/>
                <a:tab pos="3657600" algn="l"/>
                <a:tab pos="3657600" algn="l"/>
                <a:tab pos="3657600" algn="l"/>
                <a:tab pos="4381500" algn="l"/>
                <a:tab pos="4381500" algn="l"/>
                <a:tab pos="4381500" algn="l"/>
                <a:tab pos="4381500" algn="l"/>
                <a:tab pos="4381500" algn="l"/>
                <a:tab pos="4381500" algn="l"/>
                <a:tab pos="4381500" algn="l"/>
                <a:tab pos="4381500" algn="l"/>
                <a:tab pos="5105400" algn="l"/>
                <a:tab pos="5105400" algn="l"/>
                <a:tab pos="5105400" algn="l"/>
                <a:tab pos="5105400" algn="l"/>
                <a:tab pos="5105400" algn="l"/>
                <a:tab pos="5105400" algn="l"/>
                <a:tab pos="5105400" algn="l"/>
                <a:tab pos="5105400" algn="l"/>
                <a:tab pos="5524500" algn="l"/>
                <a:tab pos="5524500" algn="l"/>
                <a:tab pos="5524500" algn="l"/>
                <a:tab pos="5524500" algn="l"/>
                <a:tab pos="5524500" algn="l"/>
                <a:tab pos="5524500" algn="l"/>
                <a:tab pos="5524500" algn="l"/>
                <a:tab pos="5524500" algn="l"/>
                <a:tab pos="6400800" algn="l"/>
                <a:tab pos="6400800" algn="l"/>
                <a:tab pos="6400800" algn="l"/>
                <a:tab pos="6400800" algn="l"/>
              </a:tabLst>
              <a:defRPr sz="1800">
                <a:uFillTx/>
              </a:defRPr>
            </a:pPr>
            <a:r>
              <a:rPr i="1" sz="1400">
                <a:solidFill>
                  <a:srgbClr val="84723D"/>
                </a:solidFill>
                <a:uFill>
                  <a:solidFill>
                    <a:srgbClr val="84723D"/>
                  </a:solidFill>
                </a:uFill>
                <a:latin typeface="Times New Roman"/>
                <a:ea typeface="Times New Roman"/>
                <a:cs typeface="Times New Roman"/>
                <a:sym typeface="Times New Roman"/>
              </a:rPr>
              <a:t>Copyright © 2009 Pearson Education, Inc. </a:t>
            </a:r>
            <a:endParaRPr i="1" sz="1400">
              <a:solidFill>
                <a:srgbClr val="84723D"/>
              </a:solidFill>
              <a:uFill>
                <a:solidFill>
                  <a:srgbClr val="84723D"/>
                </a:solidFill>
              </a:u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lvl="0" marR="39199" indent="38100">
              <a:tabLst>
                <a:tab pos="762000" algn="l"/>
                <a:tab pos="762000" algn="l"/>
                <a:tab pos="762000" algn="l"/>
                <a:tab pos="762000" algn="l"/>
                <a:tab pos="762000" algn="l"/>
                <a:tab pos="762000" algn="l"/>
                <a:tab pos="762000" algn="l"/>
                <a:tab pos="762000" algn="l"/>
                <a:tab pos="1485900" algn="l"/>
                <a:tab pos="1485900" algn="l"/>
                <a:tab pos="1485900" algn="l"/>
                <a:tab pos="1485900" algn="l"/>
                <a:tab pos="1485900" algn="l"/>
                <a:tab pos="1485900" algn="l"/>
                <a:tab pos="1485900" algn="l"/>
                <a:tab pos="14859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933700" algn="l"/>
                <a:tab pos="2933700" algn="l"/>
                <a:tab pos="2933700" algn="l"/>
                <a:tab pos="2933700" algn="l"/>
                <a:tab pos="2933700" algn="l"/>
                <a:tab pos="2933700" algn="l"/>
                <a:tab pos="2933700" algn="l"/>
                <a:tab pos="2933700" algn="l"/>
                <a:tab pos="3657600" algn="l"/>
                <a:tab pos="3657600" algn="l"/>
                <a:tab pos="3657600" algn="l"/>
                <a:tab pos="3657600" algn="l"/>
                <a:tab pos="3657600" algn="l"/>
                <a:tab pos="3657600" algn="l"/>
                <a:tab pos="3657600" algn="l"/>
                <a:tab pos="3657600" algn="l"/>
                <a:tab pos="4381500" algn="l"/>
                <a:tab pos="4381500" algn="l"/>
                <a:tab pos="4381500" algn="l"/>
                <a:tab pos="4381500" algn="l"/>
                <a:tab pos="4381500" algn="l"/>
                <a:tab pos="4381500" algn="l"/>
                <a:tab pos="4381500" algn="l"/>
                <a:tab pos="4381500" algn="l"/>
                <a:tab pos="5105400" algn="l"/>
                <a:tab pos="5105400" algn="l"/>
                <a:tab pos="5105400" algn="l"/>
                <a:tab pos="5105400" algn="l"/>
                <a:tab pos="5105400" algn="l"/>
                <a:tab pos="5105400" algn="l"/>
                <a:tab pos="5105400" algn="l"/>
                <a:tab pos="5105400" algn="l"/>
                <a:tab pos="5524500" algn="l"/>
                <a:tab pos="5524500" algn="l"/>
                <a:tab pos="5524500" algn="l"/>
                <a:tab pos="5524500" algn="l"/>
                <a:tab pos="5524500" algn="l"/>
                <a:tab pos="5524500" algn="l"/>
                <a:tab pos="5524500" algn="l"/>
                <a:tab pos="5524500" algn="l"/>
                <a:tab pos="6400800" algn="l"/>
                <a:tab pos="6400800" algn="l"/>
                <a:tab pos="6400800" algn="l"/>
                <a:tab pos="6400800" algn="l"/>
              </a:tabLst>
              <a:defRPr sz="1800">
                <a:uFillTx/>
              </a:defRPr>
            </a:pPr>
            <a:r>
              <a:rPr i="1" sz="1400">
                <a:solidFill>
                  <a:srgbClr val="84723D"/>
                </a:solidFill>
                <a:uFill>
                  <a:solidFill>
                    <a:srgbClr val="84723D"/>
                  </a:solidFill>
                </a:uFill>
                <a:latin typeface="Times New Roman"/>
                <a:ea typeface="Times New Roman"/>
                <a:cs typeface="Times New Roman"/>
                <a:sym typeface="Times New Roman"/>
              </a:rPr>
              <a:t>Publishing as Prentice Hall</a:t>
            </a:r>
          </a:p>
        </p:txBody>
      </p:sp>
      <p:sp>
        <p:nvSpPr>
          <p:cNvPr id="51" name="Shape 51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  <a:uFillTx/>
              </a:defRPr>
            </a:pPr>
            <a:r>
              <a:rPr sz="4200">
                <a:solidFill>
                  <a:srgbClr val="007742"/>
                </a:solidFill>
                <a:uFill>
                  <a:solidFill>
                    <a:srgbClr val="007742"/>
                  </a:solidFill>
                </a:uFill>
              </a:rPr>
              <a:t>Title Text</a:t>
            </a:r>
          </a:p>
        </p:txBody>
      </p:sp>
      <p:sp>
        <p:nvSpPr>
          <p:cNvPr id="52" name="Shape 52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>
                <a:uFillTx/>
              </a:defRPr>
            </a:pPr>
            <a:r>
              <a:rPr sz="3000">
                <a:uFill>
                  <a:solidFill/>
                </a:uFill>
              </a:rPr>
              <a:t>Body Level One</a:t>
            </a:r>
            <a:endParaRPr sz="3000">
              <a:uFill>
                <a:solidFill/>
              </a:uFill>
            </a:endParaRPr>
          </a:p>
          <a:p>
            <a:pPr lvl="1">
              <a:defRPr sz="1800">
                <a:uFillTx/>
              </a:defRPr>
            </a:pPr>
            <a:r>
              <a:rPr sz="3000">
                <a:uFill>
                  <a:solidFill/>
                </a:uFill>
              </a:rPr>
              <a:t>Body Level Two</a:t>
            </a:r>
            <a:endParaRPr sz="3000">
              <a:uFill>
                <a:solidFill/>
              </a:uFill>
            </a:endParaRPr>
          </a:p>
          <a:p>
            <a:pPr lvl="2">
              <a:defRPr sz="1800">
                <a:uFillTx/>
              </a:defRPr>
            </a:pPr>
            <a:r>
              <a:rPr sz="3000">
                <a:uFill>
                  <a:solidFill/>
                </a:uFill>
              </a:rPr>
              <a:t>Body Level Three</a:t>
            </a:r>
            <a:endParaRPr sz="3000">
              <a:uFill>
                <a:solidFill/>
              </a:uFill>
            </a:endParaRPr>
          </a:p>
          <a:p>
            <a:pPr lvl="3">
              <a:defRPr sz="1800">
                <a:uFillTx/>
              </a:defRPr>
            </a:pPr>
            <a:r>
              <a:rPr sz="3000">
                <a:uFill>
                  <a:solidFill/>
                </a:uFill>
              </a:rPr>
              <a:t>Body Level Four</a:t>
            </a:r>
            <a:endParaRPr sz="3000">
              <a:uFill>
                <a:solidFill/>
              </a:uFill>
            </a:endParaRPr>
          </a:p>
          <a:p>
            <a:pPr lvl="4">
              <a:defRPr sz="1800">
                <a:uFillTx/>
              </a:defRPr>
            </a:pPr>
            <a:r>
              <a:rPr sz="3000">
                <a:uFill>
                  <a:solidFill/>
                </a:uFill>
              </a:rPr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Masters/_rels/slide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<Relationship Id="rId14" Type="http://schemas.openxmlformats.org/officeDocument/2006/relationships/slideLayout" Target="../slideLayouts/slideLayout13.xml"/><Relationship Id="rId15" Type="http://schemas.openxmlformats.org/officeDocument/2006/relationships/slideLayout" Target="../slideLayouts/slideLayout14.xml"/><Relationship Id="rId16" Type="http://schemas.openxmlformats.org/officeDocument/2006/relationships/slideLayout" Target="../slideLayouts/slideLayout15.xml"/><Relationship Id="rId17" Type="http://schemas.openxmlformats.org/officeDocument/2006/relationships/slideLayout" Target="../slideLayouts/slideLayout16.xml"/><Relationship Id="rId18" Type="http://schemas.openxmlformats.org/officeDocument/2006/relationships/slideLayout" Target="../slideLayouts/slideLayout17.xml"/><Relationship Id="rId19" Type="http://schemas.openxmlformats.org/officeDocument/2006/relationships/slideLayout" Target="../slideLayouts/slideLayout18.xml"/><Relationship Id="rId20" Type="http://schemas.openxmlformats.org/officeDocument/2006/relationships/slideLayout" Target="../slideLayouts/slideLayout19.xml"/><Relationship Id="rId21" Type="http://schemas.openxmlformats.org/officeDocument/2006/relationships/slideLayout" Target="../slideLayouts/slideLayout20.xml"/><Relationship Id="rId22" Type="http://schemas.openxmlformats.org/officeDocument/2006/relationships/slideLayout" Target="../slideLayouts/slideLayout21.xml"/><Relationship Id="rId23" Type="http://schemas.openxmlformats.org/officeDocument/2006/relationships/slideLayout" Target="../slideLayouts/slideLayout22.xml"/><Relationship Id="rId24" Type="http://schemas.openxmlformats.org/officeDocument/2006/relationships/slideLayout" Target="../slideLayouts/slideLayout23.xml"/><Relationship Id="rId25" Type="http://schemas.openxmlformats.org/officeDocument/2006/relationships/slideLayout" Target="../slideLayouts/slideLayout24.xml"/><Relationship Id="rId26" Type="http://schemas.openxmlformats.org/officeDocument/2006/relationships/slideLayout" Target="../slideLayouts/slideLayout25.xml"/><Relationship Id="rId27" Type="http://schemas.openxmlformats.org/officeDocument/2006/relationships/slideLayout" Target="../slideLayouts/slideLayout26.xml"/><Relationship Id="rId28" Type="http://schemas.openxmlformats.org/officeDocument/2006/relationships/slideLayout" Target="../slideLayouts/slideLayout27.xml"/><Relationship Id="rId29" Type="http://schemas.openxmlformats.org/officeDocument/2006/relationships/slideLayout" Target="../slideLayouts/slideLayout28.xml"/><Relationship Id="rId30" Type="http://schemas.openxmlformats.org/officeDocument/2006/relationships/slideLayout" Target="../slideLayouts/slideLayout29.xml"/><Relationship Id="rId31" Type="http://schemas.openxmlformats.org/officeDocument/2006/relationships/slideLayout" Target="../slideLayouts/slideLayout30.xml"/><Relationship Id="rId32" Type="http://schemas.openxmlformats.org/officeDocument/2006/relationships/slideLayout" Target="../slideLayouts/slideLayout31.xml"/><Relationship Id="rId33" Type="http://schemas.openxmlformats.org/officeDocument/2006/relationships/slideLayout" Target="../slideLayouts/slideLayout32.xml"/><Relationship Id="rId34" Type="http://schemas.openxmlformats.org/officeDocument/2006/relationships/slideLayout" Target="../slideLayouts/slideLayout33.xml"/><Relationship Id="rId35" Type="http://schemas.openxmlformats.org/officeDocument/2006/relationships/slideLayout" Target="../slideLayouts/slideLayout34.xml"/><Relationship Id="rId36" Type="http://schemas.openxmlformats.org/officeDocument/2006/relationships/slideLayout" Target="../slideLayouts/slideLayout35.xml"/><Relationship Id="rId37" Type="http://schemas.openxmlformats.org/officeDocument/2006/relationships/slideLayout" Target="../slideLayouts/slideLayout36.xml"/><Relationship Id="rId38" Type="http://schemas.openxmlformats.org/officeDocument/2006/relationships/slideLayout" Target="../slideLayouts/slideLayout37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/>
          <p:nvPr/>
        </p:nvSpPr>
        <p:spPr>
          <a:xfrm>
            <a:off x="609598" y="1219199"/>
            <a:ext cx="7924805" cy="9144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21600"/>
                </a:moveTo>
                <a:lnTo>
                  <a:pt x="0" y="0"/>
                </a:lnTo>
                <a:lnTo>
                  <a:pt x="21600" y="0"/>
                </a:lnTo>
              </a:path>
            </a:pathLst>
          </a:custGeom>
          <a:ln w="25560">
            <a:solidFill>
              <a:srgbClr val="D6A800"/>
            </a:solidFill>
            <a:miter lim="400000"/>
          </a:ln>
        </p:spPr>
        <p:txBody>
          <a:bodyPr lIns="0" tIns="0" rIns="0" bIns="0" anchor="ctr"/>
          <a:lstStyle/>
          <a:p>
            <a:pPr lvl="0" indent="0">
              <a:defRPr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3" name="Shape 3"/>
          <p:cNvSpPr/>
          <p:nvPr/>
        </p:nvSpPr>
        <p:spPr>
          <a:xfrm>
            <a:off x="1981200" y="3962400"/>
            <a:ext cx="6511926" cy="1590"/>
          </a:xfrm>
          <a:prstGeom prst="line">
            <a:avLst/>
          </a:prstGeom>
          <a:ln w="19080">
            <a:solidFill>
              <a:srgbClr val="D6A800"/>
            </a:solidFill>
            <a:miter lim="400000"/>
          </a:ln>
        </p:spPr>
        <p:txBody>
          <a:bodyPr lIns="0" tIns="0" rIns="0" bIns="0"/>
          <a:lstStyle/>
          <a:p>
            <a:pPr lvl="0" marR="0" indent="0" defTabSz="457200">
              <a:defRPr>
                <a:uFillTx/>
              </a:defRPr>
            </a:pPr>
          </a:p>
        </p:txBody>
      </p:sp>
      <p:sp>
        <p:nvSpPr>
          <p:cNvPr id="4" name="Shape 4"/>
          <p:cNvSpPr/>
          <p:nvPr/>
        </p:nvSpPr>
        <p:spPr>
          <a:xfrm>
            <a:off x="3122609" y="6508750"/>
            <a:ext cx="2946407" cy="190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b">
            <a:spAutoFit/>
          </a:bodyPr>
          <a:lstStyle>
            <a:lvl1pPr marR="39199" indent="38100" algn="ctr">
              <a:tabLst>
                <a:tab pos="762000" algn="l"/>
                <a:tab pos="1485900" algn="l"/>
                <a:tab pos="2209800" algn="l"/>
                <a:tab pos="2933700" algn="l"/>
                <a:tab pos="3238500" algn="l"/>
                <a:tab pos="3657600" algn="l"/>
              </a:tabLst>
              <a:defRPr>
                <a:latin typeface="Lucida Grande"/>
                <a:ea typeface="Lucida Grande"/>
                <a:cs typeface="Lucida Grande"/>
                <a:sym typeface="Lucida Grande"/>
              </a:defRPr>
            </a:lvl1pPr>
          </a:lstStyle>
          <a:p>
            <a:pPr lvl="0">
              <a:defRPr sz="1800">
                <a:uFillTx/>
              </a:defRPr>
            </a:pPr>
            <a:r>
              <a:rPr sz="1200">
                <a:uFill>
                  <a:solidFill/>
                </a:uFill>
              </a:rPr>
              <a:t>Copyright 2005 Prentice Hall</a:t>
            </a:r>
          </a:p>
        </p:txBody>
      </p:sp>
      <p:sp>
        <p:nvSpPr>
          <p:cNvPr id="5" name="Shape 5"/>
          <p:cNvSpPr/>
          <p:nvPr>
            <p:ph type="title"/>
          </p:nvPr>
        </p:nvSpPr>
        <p:spPr>
          <a:xfrm>
            <a:off x="457200" y="277810"/>
            <a:ext cx="8228015" cy="13223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/>
          <a:lstStyle/>
          <a:p>
            <a:pPr lvl="0">
              <a:defRPr sz="1800">
                <a:solidFill>
                  <a:srgbClr val="000000"/>
                </a:solidFill>
                <a:uFillTx/>
              </a:defRPr>
            </a:pPr>
            <a:r>
              <a:rPr sz="4200">
                <a:solidFill>
                  <a:srgbClr val="007742"/>
                </a:solidFill>
                <a:uFill>
                  <a:solidFill>
                    <a:srgbClr val="007742"/>
                  </a:solidFill>
                </a:uFill>
              </a:rPr>
              <a:t>Title Text</a:t>
            </a:r>
          </a:p>
        </p:txBody>
      </p:sp>
      <p:sp>
        <p:nvSpPr>
          <p:cNvPr id="6" name="Shape 6"/>
          <p:cNvSpPr/>
          <p:nvPr>
            <p:ph type="body" idx="1"/>
          </p:nvPr>
        </p:nvSpPr>
        <p:spPr>
          <a:xfrm>
            <a:off x="457200" y="1600200"/>
            <a:ext cx="8228015" cy="5257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/>
          <a:lstStyle/>
          <a:p>
            <a:pPr lvl="0">
              <a:defRPr sz="1800">
                <a:uFillTx/>
              </a:defRPr>
            </a:pPr>
            <a:r>
              <a:rPr sz="3000">
                <a:uFill>
                  <a:solidFill/>
                </a:uFill>
              </a:rPr>
              <a:t>Body Level One</a:t>
            </a:r>
            <a:endParaRPr sz="3000">
              <a:uFill>
                <a:solidFill/>
              </a:uFill>
            </a:endParaRPr>
          </a:p>
          <a:p>
            <a:pPr lvl="1">
              <a:defRPr sz="1800">
                <a:uFillTx/>
              </a:defRPr>
            </a:pPr>
            <a:r>
              <a:rPr sz="3000">
                <a:uFill>
                  <a:solidFill/>
                </a:uFill>
              </a:rPr>
              <a:t>Body Level Two</a:t>
            </a:r>
            <a:endParaRPr sz="3000">
              <a:uFill>
                <a:solidFill/>
              </a:uFill>
            </a:endParaRPr>
          </a:p>
          <a:p>
            <a:pPr lvl="2">
              <a:defRPr sz="1800">
                <a:uFillTx/>
              </a:defRPr>
            </a:pPr>
            <a:r>
              <a:rPr sz="3000">
                <a:uFill>
                  <a:solidFill/>
                </a:uFill>
              </a:rPr>
              <a:t>Body Level Three</a:t>
            </a:r>
            <a:endParaRPr sz="3000">
              <a:uFill>
                <a:solidFill/>
              </a:uFill>
            </a:endParaRPr>
          </a:p>
          <a:p>
            <a:pPr lvl="3">
              <a:defRPr sz="1800">
                <a:uFillTx/>
              </a:defRPr>
            </a:pPr>
            <a:r>
              <a:rPr sz="3000">
                <a:uFill>
                  <a:solidFill/>
                </a:uFill>
              </a:rPr>
              <a:t>Body Level Four</a:t>
            </a:r>
            <a:endParaRPr sz="3000">
              <a:uFill>
                <a:solidFill/>
              </a:uFill>
            </a:endParaRPr>
          </a:p>
          <a:p>
            <a:pPr lvl="4">
              <a:defRPr sz="1800">
                <a:uFillTx/>
              </a:defRPr>
            </a:pPr>
            <a:r>
              <a:rPr sz="3000">
                <a:uFill>
                  <a:solidFill/>
                </a:uFill>
              </a:rPr>
              <a:t>Body Level Five</a:t>
            </a:r>
          </a:p>
        </p:txBody>
      </p:sp>
      <p:sp>
        <p:nvSpPr>
          <p:cNvPr id="7" name="Shape 7"/>
          <p:cNvSpPr/>
          <p:nvPr>
            <p:ph type="sldNum" sz="quarter" idx="2"/>
          </p:nvPr>
        </p:nvSpPr>
        <p:spPr>
          <a:xfrm>
            <a:off x="7514108" y="6508749"/>
            <a:ext cx="205433" cy="190501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 anchor="b">
            <a:spAutoFit/>
          </a:bodyPr>
          <a:lstStyle>
            <a:lvl1pPr marR="0" indent="0" algn="ctr" defTabSz="584200">
              <a:defRPr>
                <a:latin typeface="Lucida Grande"/>
                <a:ea typeface="Lucida Grande"/>
                <a:cs typeface="Lucida Grande"/>
                <a:sym typeface="Lucida Grande"/>
              </a:defRPr>
            </a:lvl1pPr>
          </a:lstStyle>
          <a:p>
            <a:pPr lvl="0"/>
            <a:fld id="{86CB4B4D-7CA3-9044-876B-883B54F8677D}" type="slidenum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  <p:sldLayoutId id="2147483664" r:id="rId17"/>
    <p:sldLayoutId id="2147483665" r:id="rId18"/>
    <p:sldLayoutId id="2147483666" r:id="rId19"/>
    <p:sldLayoutId id="2147483667" r:id="rId20"/>
    <p:sldLayoutId id="2147483668" r:id="rId21"/>
    <p:sldLayoutId id="2147483669" r:id="rId22"/>
    <p:sldLayoutId id="2147483670" r:id="rId23"/>
    <p:sldLayoutId id="2147483671" r:id="rId24"/>
    <p:sldLayoutId id="2147483672" r:id="rId25"/>
    <p:sldLayoutId id="2147483673" r:id="rId26"/>
    <p:sldLayoutId id="2147483674" r:id="rId27"/>
    <p:sldLayoutId id="2147483675" r:id="rId28"/>
    <p:sldLayoutId id="2147483676" r:id="rId29"/>
    <p:sldLayoutId id="2147483677" r:id="rId30"/>
    <p:sldLayoutId id="2147483678" r:id="rId31"/>
    <p:sldLayoutId id="2147483679" r:id="rId32"/>
    <p:sldLayoutId id="2147483680" r:id="rId33"/>
    <p:sldLayoutId id="2147483681" r:id="rId34"/>
    <p:sldLayoutId id="2147483682" r:id="rId35"/>
    <p:sldLayoutId id="2147483683" r:id="rId36"/>
    <p:sldLayoutId id="2147483684" r:id="rId37"/>
    <p:sldLayoutId id="2147483685" r:id="rId38"/>
  </p:sldLayoutIdLst>
  <p:transition spd="med" advClick="1"/>
  <p:txStyles>
    <p:titleStyle>
      <a:lvl1pPr marR="39199" indent="38100">
        <a:defRPr sz="4200">
          <a:solidFill>
            <a:srgbClr val="007742"/>
          </a:solidFill>
          <a:uFill>
            <a:solidFill>
              <a:srgbClr val="007742"/>
            </a:solidFill>
          </a:uFill>
          <a:latin typeface="Lucida Grande"/>
          <a:ea typeface="Lucida Grande"/>
          <a:cs typeface="Lucida Grande"/>
          <a:sym typeface="Lucida Grande"/>
        </a:defRPr>
      </a:lvl1pPr>
      <a:lvl2pPr marR="39199" indent="38100">
        <a:defRPr sz="4200">
          <a:solidFill>
            <a:srgbClr val="007742"/>
          </a:solidFill>
          <a:uFill>
            <a:solidFill>
              <a:srgbClr val="007742"/>
            </a:solidFill>
          </a:uFill>
          <a:latin typeface="Lucida Grande"/>
          <a:ea typeface="Lucida Grande"/>
          <a:cs typeface="Lucida Grande"/>
          <a:sym typeface="Lucida Grande"/>
        </a:defRPr>
      </a:lvl2pPr>
      <a:lvl3pPr marR="39199" indent="38100">
        <a:defRPr sz="4200">
          <a:solidFill>
            <a:srgbClr val="007742"/>
          </a:solidFill>
          <a:uFill>
            <a:solidFill>
              <a:srgbClr val="007742"/>
            </a:solidFill>
          </a:uFill>
          <a:latin typeface="Lucida Grande"/>
          <a:ea typeface="Lucida Grande"/>
          <a:cs typeface="Lucida Grande"/>
          <a:sym typeface="Lucida Grande"/>
        </a:defRPr>
      </a:lvl3pPr>
      <a:lvl4pPr marR="39199" indent="38100">
        <a:defRPr sz="4200">
          <a:solidFill>
            <a:srgbClr val="007742"/>
          </a:solidFill>
          <a:uFill>
            <a:solidFill>
              <a:srgbClr val="007742"/>
            </a:solidFill>
          </a:uFill>
          <a:latin typeface="Lucida Grande"/>
          <a:ea typeface="Lucida Grande"/>
          <a:cs typeface="Lucida Grande"/>
          <a:sym typeface="Lucida Grande"/>
        </a:defRPr>
      </a:lvl4pPr>
      <a:lvl5pPr marR="39199" indent="38100">
        <a:defRPr sz="4200">
          <a:solidFill>
            <a:srgbClr val="007742"/>
          </a:solidFill>
          <a:uFill>
            <a:solidFill>
              <a:srgbClr val="007742"/>
            </a:solidFill>
          </a:uFill>
          <a:latin typeface="Lucida Grande"/>
          <a:ea typeface="Lucida Grande"/>
          <a:cs typeface="Lucida Grande"/>
          <a:sym typeface="Lucida Grande"/>
        </a:defRPr>
      </a:lvl5pPr>
      <a:lvl6pPr marR="39199" indent="38100">
        <a:defRPr sz="4200">
          <a:solidFill>
            <a:srgbClr val="007742"/>
          </a:solidFill>
          <a:uFill>
            <a:solidFill>
              <a:srgbClr val="007742"/>
            </a:solidFill>
          </a:uFill>
          <a:latin typeface="Lucida Grande"/>
          <a:ea typeface="Lucida Grande"/>
          <a:cs typeface="Lucida Grande"/>
          <a:sym typeface="Lucida Grande"/>
        </a:defRPr>
      </a:lvl6pPr>
      <a:lvl7pPr marR="39199" indent="38100">
        <a:defRPr sz="4200">
          <a:solidFill>
            <a:srgbClr val="007742"/>
          </a:solidFill>
          <a:uFill>
            <a:solidFill>
              <a:srgbClr val="007742"/>
            </a:solidFill>
          </a:uFill>
          <a:latin typeface="Lucida Grande"/>
          <a:ea typeface="Lucida Grande"/>
          <a:cs typeface="Lucida Grande"/>
          <a:sym typeface="Lucida Grande"/>
        </a:defRPr>
      </a:lvl7pPr>
      <a:lvl8pPr marR="39199" indent="38100">
        <a:defRPr sz="4200">
          <a:solidFill>
            <a:srgbClr val="007742"/>
          </a:solidFill>
          <a:uFill>
            <a:solidFill>
              <a:srgbClr val="007742"/>
            </a:solidFill>
          </a:uFill>
          <a:latin typeface="Lucida Grande"/>
          <a:ea typeface="Lucida Grande"/>
          <a:cs typeface="Lucida Grande"/>
          <a:sym typeface="Lucida Grande"/>
        </a:defRPr>
      </a:lvl8pPr>
      <a:lvl9pPr marR="39199" indent="38100">
        <a:defRPr sz="4200">
          <a:solidFill>
            <a:srgbClr val="007742"/>
          </a:solidFill>
          <a:uFill>
            <a:solidFill>
              <a:srgbClr val="007742"/>
            </a:solidFill>
          </a:uFill>
          <a:latin typeface="Lucida Grande"/>
          <a:ea typeface="Lucida Grande"/>
          <a:cs typeface="Lucida Grande"/>
          <a:sym typeface="Lucida Grande"/>
        </a:defRPr>
      </a:lvl9pPr>
    </p:titleStyle>
    <p:bodyStyle>
      <a:lvl1pPr marR="39199" indent="38100">
        <a:spcBef>
          <a:spcPts val="800"/>
        </a:spcBef>
        <a:defRPr sz="3000">
          <a:uFill>
            <a:solidFill/>
          </a:uFill>
          <a:latin typeface="Arial"/>
          <a:ea typeface="Arial"/>
          <a:cs typeface="Arial"/>
          <a:sym typeface="Arial"/>
        </a:defRPr>
      </a:lvl1pPr>
      <a:lvl2pPr marR="39199" indent="38100">
        <a:spcBef>
          <a:spcPts val="800"/>
        </a:spcBef>
        <a:defRPr sz="3000">
          <a:uFill>
            <a:solidFill/>
          </a:uFill>
          <a:latin typeface="Arial"/>
          <a:ea typeface="Arial"/>
          <a:cs typeface="Arial"/>
          <a:sym typeface="Arial"/>
        </a:defRPr>
      </a:lvl2pPr>
      <a:lvl3pPr marR="39199" indent="38100">
        <a:spcBef>
          <a:spcPts val="800"/>
        </a:spcBef>
        <a:defRPr sz="3000">
          <a:uFill>
            <a:solidFill/>
          </a:uFill>
          <a:latin typeface="Arial"/>
          <a:ea typeface="Arial"/>
          <a:cs typeface="Arial"/>
          <a:sym typeface="Arial"/>
        </a:defRPr>
      </a:lvl3pPr>
      <a:lvl4pPr marR="39199" indent="38100">
        <a:spcBef>
          <a:spcPts val="800"/>
        </a:spcBef>
        <a:defRPr sz="3000">
          <a:uFill>
            <a:solidFill/>
          </a:uFill>
          <a:latin typeface="Arial"/>
          <a:ea typeface="Arial"/>
          <a:cs typeface="Arial"/>
          <a:sym typeface="Arial"/>
        </a:defRPr>
      </a:lvl4pPr>
      <a:lvl5pPr marR="39199" indent="38100">
        <a:spcBef>
          <a:spcPts val="800"/>
        </a:spcBef>
        <a:defRPr sz="3000">
          <a:uFill>
            <a:solidFill/>
          </a:uFill>
          <a:latin typeface="Arial"/>
          <a:ea typeface="Arial"/>
          <a:cs typeface="Arial"/>
          <a:sym typeface="Arial"/>
        </a:defRPr>
      </a:lvl5pPr>
      <a:lvl6pPr marR="39199" indent="38100">
        <a:spcBef>
          <a:spcPts val="800"/>
        </a:spcBef>
        <a:defRPr sz="3000">
          <a:uFill>
            <a:solidFill/>
          </a:uFill>
          <a:latin typeface="Arial"/>
          <a:ea typeface="Arial"/>
          <a:cs typeface="Arial"/>
          <a:sym typeface="Arial"/>
        </a:defRPr>
      </a:lvl6pPr>
      <a:lvl7pPr marR="39199" indent="38100">
        <a:spcBef>
          <a:spcPts val="800"/>
        </a:spcBef>
        <a:defRPr sz="3000">
          <a:uFill>
            <a:solidFill/>
          </a:uFill>
          <a:latin typeface="Arial"/>
          <a:ea typeface="Arial"/>
          <a:cs typeface="Arial"/>
          <a:sym typeface="Arial"/>
        </a:defRPr>
      </a:lvl7pPr>
      <a:lvl8pPr marR="39199" indent="38100">
        <a:spcBef>
          <a:spcPts val="800"/>
        </a:spcBef>
        <a:defRPr sz="3000">
          <a:uFill>
            <a:solidFill/>
          </a:uFill>
          <a:latin typeface="Arial"/>
          <a:ea typeface="Arial"/>
          <a:cs typeface="Arial"/>
          <a:sym typeface="Arial"/>
        </a:defRPr>
      </a:lvl8pPr>
      <a:lvl9pPr marR="39199" indent="38100">
        <a:spcBef>
          <a:spcPts val="800"/>
        </a:spcBef>
        <a:defRPr sz="3000">
          <a:uFill>
            <a:solidFill/>
          </a:uFill>
          <a:latin typeface="Arial"/>
          <a:ea typeface="Arial"/>
          <a:cs typeface="Arial"/>
          <a:sym typeface="Arial"/>
        </a:defRPr>
      </a:lvl9pPr>
    </p:bodyStyle>
    <p:otherStyle>
      <a:lvl1pPr algn="ctr" defTabSz="584200">
        <a:defRPr sz="1200">
          <a:solidFill>
            <a:schemeClr val="tx1"/>
          </a:solidFill>
          <a:uFill>
            <a:solidFill/>
          </a:uFill>
          <a:latin typeface="+mn-lt"/>
          <a:ea typeface="+mn-ea"/>
          <a:cs typeface="+mn-cs"/>
          <a:sym typeface="Lucida Grande"/>
        </a:defRPr>
      </a:lvl1pPr>
      <a:lvl2pPr algn="ctr" defTabSz="584200">
        <a:defRPr sz="1200">
          <a:solidFill>
            <a:schemeClr val="tx1"/>
          </a:solidFill>
          <a:uFill>
            <a:solidFill/>
          </a:uFill>
          <a:latin typeface="+mn-lt"/>
          <a:ea typeface="+mn-ea"/>
          <a:cs typeface="+mn-cs"/>
          <a:sym typeface="Lucida Grande"/>
        </a:defRPr>
      </a:lvl2pPr>
      <a:lvl3pPr algn="ctr" defTabSz="584200">
        <a:defRPr sz="1200">
          <a:solidFill>
            <a:schemeClr val="tx1"/>
          </a:solidFill>
          <a:uFill>
            <a:solidFill/>
          </a:uFill>
          <a:latin typeface="+mn-lt"/>
          <a:ea typeface="+mn-ea"/>
          <a:cs typeface="+mn-cs"/>
          <a:sym typeface="Lucida Grande"/>
        </a:defRPr>
      </a:lvl3pPr>
      <a:lvl4pPr algn="ctr" defTabSz="584200">
        <a:defRPr sz="1200">
          <a:solidFill>
            <a:schemeClr val="tx1"/>
          </a:solidFill>
          <a:uFill>
            <a:solidFill/>
          </a:uFill>
          <a:latin typeface="+mn-lt"/>
          <a:ea typeface="+mn-ea"/>
          <a:cs typeface="+mn-cs"/>
          <a:sym typeface="Lucida Grande"/>
        </a:defRPr>
      </a:lvl4pPr>
      <a:lvl5pPr algn="ctr" defTabSz="584200">
        <a:defRPr sz="1200">
          <a:solidFill>
            <a:schemeClr val="tx1"/>
          </a:solidFill>
          <a:uFill>
            <a:solidFill/>
          </a:uFill>
          <a:latin typeface="+mn-lt"/>
          <a:ea typeface="+mn-ea"/>
          <a:cs typeface="+mn-cs"/>
          <a:sym typeface="Lucida Grande"/>
        </a:defRPr>
      </a:lvl5pPr>
      <a:lvl6pPr algn="ctr" defTabSz="584200">
        <a:defRPr sz="1200">
          <a:solidFill>
            <a:schemeClr val="tx1"/>
          </a:solidFill>
          <a:uFill>
            <a:solidFill/>
          </a:uFill>
          <a:latin typeface="+mn-lt"/>
          <a:ea typeface="+mn-ea"/>
          <a:cs typeface="+mn-cs"/>
          <a:sym typeface="Lucida Grande"/>
        </a:defRPr>
      </a:lvl6pPr>
      <a:lvl7pPr algn="ctr" defTabSz="584200">
        <a:defRPr sz="1200">
          <a:solidFill>
            <a:schemeClr val="tx1"/>
          </a:solidFill>
          <a:uFill>
            <a:solidFill/>
          </a:uFill>
          <a:latin typeface="+mn-lt"/>
          <a:ea typeface="+mn-ea"/>
          <a:cs typeface="+mn-cs"/>
          <a:sym typeface="Lucida Grande"/>
        </a:defRPr>
      </a:lvl7pPr>
      <a:lvl8pPr algn="ctr" defTabSz="584200">
        <a:defRPr sz="1200">
          <a:solidFill>
            <a:schemeClr val="tx1"/>
          </a:solidFill>
          <a:uFill>
            <a:solidFill/>
          </a:uFill>
          <a:latin typeface="+mn-lt"/>
          <a:ea typeface="+mn-ea"/>
          <a:cs typeface="+mn-cs"/>
          <a:sym typeface="Lucida Grande"/>
        </a:defRPr>
      </a:lvl8pPr>
      <a:lvl9pPr algn="ctr" defTabSz="584200">
        <a:defRPr sz="1200">
          <a:solidFill>
            <a:schemeClr val="tx1"/>
          </a:solidFill>
          <a:uFill>
            <a:solidFill/>
          </a:uFill>
          <a:latin typeface="+mn-lt"/>
          <a:ea typeface="+mn-ea"/>
          <a:cs typeface="+mn-cs"/>
          <a:sym typeface="Lucida Grande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1.jpeg"/></Relationships>

</file>

<file path=ppt/slides/_rels/slide10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
</file>

<file path=ppt/slides/_rels/slide1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
</file>

<file path=ppt/slides/_rels/slide1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
</file>

<file path=ppt/slides/_rels/slide1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1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6.png"/></Relationships>

</file>

<file path=ppt/slides/_rels/slide1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1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1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
</file>

<file path=ppt/slides/_rels/slide1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
</file>

<file path=ppt/slides/_rels/slide19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
</file>

<file path=ppt/slides/_rels/slide20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2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2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2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
</file>

<file path=ppt/slides/_rels/slide2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2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
</file>

<file path=ppt/slides/_rels/slide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
</file>

<file path=ppt/slides/_rels/slide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
</file>

<file path=ppt/slides/_rels/slide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
</file>

<file path=ppt/slides/_rels/slide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
</file>

<file path=ppt/slides/_rels/slide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
</file>

<file path=ppt/slides/_rels/slide9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Shape 244"/>
          <p:cNvSpPr/>
          <p:nvPr/>
        </p:nvSpPr>
        <p:spPr>
          <a:xfrm>
            <a:off x="-1" y="6397625"/>
            <a:ext cx="9145590" cy="457200"/>
          </a:xfrm>
          <a:prstGeom prst="rect">
            <a:avLst/>
          </a:prstGeom>
          <a:solidFill>
            <a:srgbClr val="F38000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indent="0">
              <a:defRPr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245" name="Shape 245"/>
          <p:cNvSpPr/>
          <p:nvPr/>
        </p:nvSpPr>
        <p:spPr>
          <a:xfrm>
            <a:off x="-4" y="6397625"/>
            <a:ext cx="9139244" cy="1590"/>
          </a:xfrm>
          <a:prstGeom prst="line">
            <a:avLst/>
          </a:prstGeom>
          <a:ln w="6480">
            <a:solidFill>
              <a:srgbClr val="FFFFFF"/>
            </a:solidFill>
            <a:miter lim="400000"/>
          </a:ln>
        </p:spPr>
        <p:txBody>
          <a:bodyPr lIns="0" tIns="0" rIns="0" bIns="0"/>
          <a:lstStyle/>
          <a:p>
            <a:pPr lvl="0" marR="0" indent="0" defTabSz="457200">
              <a:defRPr>
                <a:uFillTx/>
              </a:defRPr>
            </a:pPr>
          </a:p>
        </p:txBody>
      </p:sp>
      <p:pic>
        <p:nvPicPr>
          <p:cNvPr id="246" name="image1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612060" y="6356350"/>
            <a:ext cx="1528767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247" name="Shape 247"/>
          <p:cNvSpPr/>
          <p:nvPr/>
        </p:nvSpPr>
        <p:spPr>
          <a:xfrm>
            <a:off x="381000" y="6172200"/>
            <a:ext cx="5613400" cy="24914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lvl="0" marR="0" indent="0">
              <a:tabLst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5067300" algn="l"/>
                <a:tab pos="5067300" algn="l"/>
                <a:tab pos="5067300" algn="l"/>
                <a:tab pos="5067300" algn="l"/>
                <a:tab pos="5067300" algn="l"/>
                <a:tab pos="5067300" algn="l"/>
                <a:tab pos="5067300" algn="l"/>
                <a:tab pos="5067300" algn="l"/>
                <a:tab pos="5486400" algn="l"/>
                <a:tab pos="5486400" algn="l"/>
                <a:tab pos="5486400" algn="l"/>
                <a:tab pos="5486400" algn="l"/>
                <a:tab pos="5486400" algn="l"/>
                <a:tab pos="5486400" algn="l"/>
                <a:tab pos="5486400" algn="l"/>
                <a:tab pos="5486400" algn="l"/>
              </a:tabLst>
              <a:defRPr sz="1800">
                <a:uFillTx/>
              </a:defRPr>
            </a:pPr>
            <a:r>
              <a: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  <a:latin typeface="Times New Roman"/>
                <a:ea typeface="Times New Roman"/>
                <a:cs typeface="Times New Roman"/>
                <a:sym typeface="Times New Roman"/>
              </a:rPr>
              <a:t>Copyright © 2009 Pearson Education, Inc. </a:t>
            </a:r>
            <a:endParaRPr sz="900">
              <a:solidFill>
                <a:srgbClr val="FCF7EE"/>
              </a:solidFill>
              <a:uFill>
                <a:solidFill>
                  <a:srgbClr val="FCF7EE"/>
                </a:solidFill>
              </a:u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lvl="0" marR="0" indent="0">
              <a:tabLst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5067300" algn="l"/>
                <a:tab pos="5067300" algn="l"/>
                <a:tab pos="5067300" algn="l"/>
                <a:tab pos="5067300" algn="l"/>
                <a:tab pos="5067300" algn="l"/>
                <a:tab pos="5067300" algn="l"/>
                <a:tab pos="5067300" algn="l"/>
                <a:tab pos="5067300" algn="l"/>
                <a:tab pos="5486400" algn="l"/>
                <a:tab pos="5486400" algn="l"/>
                <a:tab pos="5486400" algn="l"/>
                <a:tab pos="5486400" algn="l"/>
                <a:tab pos="5486400" algn="l"/>
                <a:tab pos="5486400" algn="l"/>
                <a:tab pos="5486400" algn="l"/>
                <a:tab pos="5486400" algn="l"/>
              </a:tabLst>
              <a:defRPr sz="1800">
                <a:uFillTx/>
              </a:defRPr>
            </a:pPr>
            <a:r>
              <a: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  <a:latin typeface="Times New Roman"/>
                <a:ea typeface="Times New Roman"/>
                <a:cs typeface="Times New Roman"/>
                <a:sym typeface="Times New Roman"/>
              </a:rPr>
              <a:t>Publishing as Prentice Hall</a:t>
            </a:r>
          </a:p>
        </p:txBody>
      </p:sp>
      <p:sp>
        <p:nvSpPr>
          <p:cNvPr id="248" name="Shape 248"/>
          <p:cNvSpPr/>
          <p:nvPr/>
        </p:nvSpPr>
        <p:spPr>
          <a:xfrm>
            <a:off x="365125" y="395287"/>
            <a:ext cx="8521700" cy="1117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marR="0" indent="0">
              <a:spcBef>
                <a:spcPts val="1800"/>
              </a:spcBef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b="1" sz="36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b="0" sz="1800">
                <a:solidFill>
                  <a:srgbClr val="000000"/>
                </a:solidFill>
                <a:uFillTx/>
              </a:defRPr>
            </a:pPr>
            <a:r>
              <a:rPr b="1" sz="36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</a:rPr>
              <a:t>Strategic Management: Concepts and Cases</a:t>
            </a:r>
          </a:p>
        </p:txBody>
      </p:sp>
      <p:sp>
        <p:nvSpPr>
          <p:cNvPr id="249" name="Shape 249"/>
          <p:cNvSpPr/>
          <p:nvPr/>
        </p:nvSpPr>
        <p:spPr>
          <a:xfrm>
            <a:off x="365124" y="1546222"/>
            <a:ext cx="4394202" cy="358228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lvl="0" marR="0" indent="0">
              <a:lnSpc>
                <a:spcPct val="120000"/>
              </a:lnSpc>
              <a:tabLst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</a:tabLst>
              <a:defRPr sz="1800">
                <a:uFillTx/>
              </a:defRPr>
            </a:pPr>
            <a:r>
              <a: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  <a:latin typeface="Verdana"/>
                <a:ea typeface="Verdana"/>
                <a:cs typeface="Verdana"/>
                <a:sym typeface="Verdana"/>
              </a:rPr>
              <a:t>Arab World Edition</a:t>
            </a:r>
            <a:endParaRPr b="1" sz="2400">
              <a:solidFill>
                <a:srgbClr val="F38000"/>
              </a:solidFill>
              <a:uFill>
                <a:solidFill>
                  <a:srgbClr val="F38000"/>
                </a:solidFill>
              </a:uFill>
              <a:latin typeface="Verdana"/>
              <a:ea typeface="Verdana"/>
              <a:cs typeface="Verdana"/>
              <a:sym typeface="Verdana"/>
            </a:endParaRPr>
          </a:p>
          <a:p>
            <a:pPr lvl="0" marR="0" indent="0">
              <a:lnSpc>
                <a:spcPct val="120000"/>
              </a:lnSpc>
              <a:tabLst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</a:tabLst>
              <a:defRPr sz="1800">
                <a:uFillTx/>
              </a:defRPr>
            </a:pPr>
            <a:r>
              <a:rPr sz="2000">
                <a:uFill>
                  <a:solidFill/>
                </a:uFill>
                <a:latin typeface="Verdana"/>
                <a:ea typeface="Verdana"/>
                <a:cs typeface="Verdana"/>
                <a:sym typeface="Verdana"/>
              </a:rPr>
              <a:t>Fred R. David</a:t>
            </a:r>
            <a:endParaRPr sz="2000">
              <a:latin typeface="Arial"/>
              <a:ea typeface="Arial"/>
              <a:cs typeface="Arial"/>
              <a:sym typeface="Arial"/>
            </a:endParaRPr>
          </a:p>
          <a:p>
            <a:pPr lvl="0" marR="0" indent="0">
              <a:lnSpc>
                <a:spcPct val="120000"/>
              </a:lnSpc>
              <a:tabLst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</a:tabLst>
              <a:defRPr sz="1800">
                <a:uFillTx/>
              </a:defRPr>
            </a:pPr>
            <a:r>
              <a:rPr sz="2000">
                <a:uFill>
                  <a:solidFill/>
                </a:uFill>
                <a:latin typeface="Verdana"/>
                <a:ea typeface="Verdana"/>
                <a:cs typeface="Verdana"/>
                <a:sym typeface="Verdana"/>
              </a:rPr>
              <a:t>Abbas J. Ali</a:t>
            </a:r>
            <a:endParaRPr sz="2000">
              <a:latin typeface="Arial"/>
              <a:ea typeface="Arial"/>
              <a:cs typeface="Arial"/>
              <a:sym typeface="Arial"/>
            </a:endParaRPr>
          </a:p>
          <a:p>
            <a:pPr lvl="0" marR="0" indent="0">
              <a:lnSpc>
                <a:spcPct val="120000"/>
              </a:lnSpc>
              <a:tabLst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</a:tabLst>
              <a:defRPr sz="1800">
                <a:uFillTx/>
              </a:defRPr>
            </a:pPr>
            <a:r>
              <a:rPr sz="2000">
                <a:uFill>
                  <a:solidFill/>
                </a:uFill>
                <a:latin typeface="Verdana"/>
                <a:ea typeface="Verdana"/>
                <a:cs typeface="Verdana"/>
                <a:sym typeface="Verdana"/>
              </a:rPr>
              <a:t>Abdulrahman Y. Al-Aali</a:t>
            </a:r>
            <a:endParaRPr sz="2000">
              <a:latin typeface="Arial"/>
              <a:ea typeface="Arial"/>
              <a:cs typeface="Arial"/>
              <a:sym typeface="Arial"/>
            </a:endParaRPr>
          </a:p>
          <a:p>
            <a:pPr lvl="0" marR="0" indent="0">
              <a:lnSpc>
                <a:spcPct val="120000"/>
              </a:lnSpc>
              <a:tabLst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</a:tabLst>
              <a:defRPr sz="1800">
                <a:uFillTx/>
              </a:defRPr>
            </a:pPr>
            <a:endParaRPr sz="2000">
              <a:latin typeface="Arial"/>
              <a:ea typeface="Arial"/>
              <a:cs typeface="Arial"/>
              <a:sym typeface="Arial"/>
            </a:endParaRPr>
          </a:p>
          <a:p>
            <a:pPr lvl="0" marR="0" indent="0">
              <a:lnSpc>
                <a:spcPct val="120000"/>
              </a:lnSpc>
              <a:tabLst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</a:tabLst>
              <a:defRPr sz="1800">
                <a:uFillTx/>
              </a:defRPr>
            </a:pPr>
            <a:endParaRPr b="1" sz="2400">
              <a:solidFill>
                <a:srgbClr val="F38000"/>
              </a:solidFill>
              <a:uFill>
                <a:solidFill>
                  <a:srgbClr val="F38000"/>
                </a:solidFill>
              </a:uFill>
              <a:latin typeface="Verdana"/>
              <a:ea typeface="Verdana"/>
              <a:cs typeface="Verdana"/>
              <a:sym typeface="Verdana"/>
            </a:endParaRPr>
          </a:p>
          <a:p>
            <a:pPr lvl="0" marR="0" indent="0">
              <a:lnSpc>
                <a:spcPct val="120000"/>
              </a:lnSpc>
              <a:tabLst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</a:tabLst>
              <a:defRPr sz="1800">
                <a:uFillTx/>
              </a:defRPr>
            </a:pPr>
            <a:r>
              <a: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  <a:latin typeface="Verdana"/>
                <a:ea typeface="Verdana"/>
                <a:cs typeface="Verdana"/>
                <a:sym typeface="Verdana"/>
              </a:rPr>
              <a:t>Chapter 5: </a:t>
            </a:r>
            <a:endParaRPr b="1" sz="2400">
              <a:solidFill>
                <a:srgbClr val="F38000"/>
              </a:solidFill>
              <a:uFill>
                <a:solidFill>
                  <a:srgbClr val="F38000"/>
                </a:solidFill>
              </a:uFill>
              <a:latin typeface="Verdana"/>
              <a:ea typeface="Verdana"/>
              <a:cs typeface="Verdana"/>
              <a:sym typeface="Verdana"/>
            </a:endParaRPr>
          </a:p>
          <a:p>
            <a:pPr lvl="0" marR="0" indent="0">
              <a:lnSpc>
                <a:spcPct val="120000"/>
              </a:lnSpc>
              <a:tabLst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</a:tabLst>
              <a:defRPr sz="1800">
                <a:uFillTx/>
              </a:defRPr>
            </a:pPr>
            <a:r>
              <a: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  <a:latin typeface="Verdana"/>
                <a:ea typeface="Verdana"/>
                <a:cs typeface="Verdana"/>
                <a:sym typeface="Verdana"/>
              </a:rPr>
              <a:t>Competing in the Global</a:t>
            </a:r>
            <a:endParaRPr b="1" sz="2400">
              <a:solidFill>
                <a:srgbClr val="F38000"/>
              </a:solidFill>
              <a:uFill>
                <a:solidFill>
                  <a:srgbClr val="F38000"/>
                </a:solidFill>
              </a:uFill>
              <a:latin typeface="Verdana"/>
              <a:ea typeface="Verdana"/>
              <a:cs typeface="Verdana"/>
              <a:sym typeface="Verdana"/>
            </a:endParaRPr>
          </a:p>
          <a:p>
            <a:pPr lvl="0" marR="0" indent="0">
              <a:lnSpc>
                <a:spcPct val="120000"/>
              </a:lnSpc>
              <a:tabLst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</a:tabLst>
              <a:defRPr sz="1800">
                <a:uFillTx/>
              </a:defRPr>
            </a:pPr>
            <a:r>
              <a: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  <a:latin typeface="Verdana"/>
                <a:ea typeface="Verdana"/>
                <a:cs typeface="Verdana"/>
                <a:sym typeface="Verdana"/>
              </a:rPr>
              <a:t>Marketplace</a:t>
            </a:r>
          </a:p>
        </p:txBody>
      </p:sp>
      <p:pic>
        <p:nvPicPr>
          <p:cNvPr id="250" name="image1.jpe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5410200" y="1524000"/>
            <a:ext cx="2874966" cy="4138613"/>
          </a:xfrm>
          <a:prstGeom prst="rect">
            <a:avLst/>
          </a:prstGeom>
          <a:ln w="12700">
            <a:miter lim="400000"/>
          </a:ln>
        </p:spPr>
      </p:pic>
      <p:sp>
        <p:nvSpPr>
          <p:cNvPr id="251" name="Shape 251"/>
          <p:cNvSpPr/>
          <p:nvPr/>
        </p:nvSpPr>
        <p:spPr>
          <a:xfrm>
            <a:off x="228597" y="6553200"/>
            <a:ext cx="749305" cy="1397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marR="39199" indent="38100">
              <a:tabLst>
                <a:tab pos="38100" algn="l"/>
                <a:tab pos="952500" algn="l"/>
                <a:tab pos="1866900" algn="l"/>
                <a:tab pos="2781300" algn="l"/>
                <a:tab pos="3695700" algn="l"/>
                <a:tab pos="4610100" algn="l"/>
                <a:tab pos="5524500" algn="l"/>
                <a:tab pos="6438900" algn="l"/>
                <a:tab pos="7353300" algn="l"/>
                <a:tab pos="8267700" algn="l"/>
                <a:tab pos="9182100" algn="l"/>
                <a:tab pos="10096500" algn="l"/>
                <a:tab pos="10972800" algn="l"/>
              </a:tabLst>
              <a:def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uFillTx/>
              </a:defRPr>
            </a:pPr>
            <a:r>
              <a: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</a:rPr>
              <a:t>Ch 5 -2</a:t>
            </a:r>
          </a:p>
        </p:txBody>
      </p:sp>
      <p:sp>
        <p:nvSpPr>
          <p:cNvPr id="252" name="Shape 252"/>
          <p:cNvSpPr/>
          <p:nvPr/>
        </p:nvSpPr>
        <p:spPr>
          <a:xfrm>
            <a:off x="1425575" y="6524625"/>
            <a:ext cx="2857501" cy="1397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marR="39199" indent="38100" algn="r">
              <a:tabLst>
                <a:tab pos="38100" algn="l"/>
                <a:tab pos="952500" algn="l"/>
                <a:tab pos="1866900" algn="l"/>
                <a:tab pos="2781300" algn="l"/>
                <a:tab pos="3695700" algn="l"/>
                <a:tab pos="4610100" algn="l"/>
                <a:tab pos="5524500" algn="l"/>
                <a:tab pos="6438900" algn="l"/>
                <a:tab pos="7353300" algn="l"/>
                <a:tab pos="8267700" algn="l"/>
                <a:tab pos="9182100" algn="l"/>
                <a:tab pos="10096500" algn="l"/>
                <a:tab pos="10972800" algn="l"/>
              </a:tabLst>
              <a:def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uFillTx/>
              </a:defRPr>
            </a:pPr>
            <a:r>
              <a: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</a:rPr>
              <a:t>Copyright © 2011 Pearson Education</a:t>
            </a:r>
          </a:p>
        </p:txBody>
      </p:sp>
    </p:spTree>
  </p:cSld>
  <p:clrMapOvr>
    <a:masterClrMapping/>
  </p:clrMapOvr>
  <p:transition spd="med" advClick="1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9" name="Shape 319"/>
          <p:cNvSpPr/>
          <p:nvPr/>
        </p:nvSpPr>
        <p:spPr>
          <a:xfrm>
            <a:off x="-1" y="6397625"/>
            <a:ext cx="9145590" cy="457200"/>
          </a:xfrm>
          <a:prstGeom prst="rect">
            <a:avLst/>
          </a:prstGeom>
          <a:solidFill>
            <a:srgbClr val="F38000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indent="0">
              <a:defRPr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320" name="Shape 320"/>
          <p:cNvSpPr/>
          <p:nvPr/>
        </p:nvSpPr>
        <p:spPr>
          <a:xfrm>
            <a:off x="-4" y="6397625"/>
            <a:ext cx="9139244" cy="1590"/>
          </a:xfrm>
          <a:prstGeom prst="line">
            <a:avLst/>
          </a:prstGeom>
          <a:ln w="6480">
            <a:solidFill>
              <a:srgbClr val="FFFFFF"/>
            </a:solidFill>
            <a:miter lim="400000"/>
          </a:ln>
        </p:spPr>
        <p:txBody>
          <a:bodyPr lIns="0" tIns="0" rIns="0" bIns="0"/>
          <a:lstStyle/>
          <a:p>
            <a:pPr lvl="0" marR="0" indent="0" defTabSz="457200">
              <a:defRPr>
                <a:uFillTx/>
              </a:defRPr>
            </a:pPr>
          </a:p>
        </p:txBody>
      </p:sp>
      <p:pic>
        <p:nvPicPr>
          <p:cNvPr id="321" name="image1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612060" y="6356350"/>
            <a:ext cx="1528767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322" name="Shape 322"/>
          <p:cNvSpPr/>
          <p:nvPr/>
        </p:nvSpPr>
        <p:spPr>
          <a:xfrm>
            <a:off x="504825" y="6546850"/>
            <a:ext cx="5030788" cy="24914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lvl="0" marR="0" indent="0">
              <a:tabLst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</a:tabLst>
              <a:defRPr sz="1800">
                <a:uFillTx/>
              </a:defRPr>
            </a:pPr>
            <a:r>
              <a: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  <a:latin typeface="Times New Roman"/>
                <a:ea typeface="Times New Roman"/>
                <a:cs typeface="Times New Roman"/>
                <a:sym typeface="Times New Roman"/>
              </a:rPr>
              <a:t>Copyright © 2009 Pearson Education, Inc. </a:t>
            </a:r>
            <a:endParaRPr sz="900">
              <a:solidFill>
                <a:srgbClr val="FCF7EE"/>
              </a:solidFill>
              <a:uFill>
                <a:solidFill>
                  <a:srgbClr val="FCF7EE"/>
                </a:solidFill>
              </a:u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lvl="0" marR="0" indent="0">
              <a:tabLst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</a:tabLst>
              <a:defRPr sz="1800">
                <a:uFillTx/>
              </a:defRPr>
            </a:pPr>
            <a:r>
              <a: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  <a:latin typeface="Times New Roman"/>
                <a:ea typeface="Times New Roman"/>
                <a:cs typeface="Times New Roman"/>
                <a:sym typeface="Times New Roman"/>
              </a:rPr>
              <a:t>Publishing as Prentice Hall</a:t>
            </a:r>
          </a:p>
        </p:txBody>
      </p:sp>
      <p:sp>
        <p:nvSpPr>
          <p:cNvPr id="323" name="Shape 323"/>
          <p:cNvSpPr/>
          <p:nvPr/>
        </p:nvSpPr>
        <p:spPr>
          <a:xfrm>
            <a:off x="533400" y="457198"/>
            <a:ext cx="8051800" cy="3683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marR="39199" indent="38100">
              <a:spcBef>
                <a:spcPts val="1500"/>
              </a:spcBef>
              <a:tabLst>
                <a:tab pos="38100" algn="l"/>
                <a:tab pos="952500" algn="l"/>
                <a:tab pos="1866900" algn="l"/>
                <a:tab pos="2781300" algn="l"/>
                <a:tab pos="3695700" algn="l"/>
                <a:tab pos="4610100" algn="l"/>
                <a:tab pos="5524500" algn="l"/>
                <a:tab pos="6438900" algn="l"/>
                <a:tab pos="7353300" algn="l"/>
                <a:tab pos="8267700" algn="l"/>
                <a:tab pos="9182100" algn="l"/>
                <a:tab pos="10096500" algn="l"/>
                <a:tab pos="10972800" algn="l"/>
              </a:tabLst>
              <a:def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b="0" sz="1800">
                <a:solidFill>
                  <a:srgbClr val="000000"/>
                </a:solidFill>
                <a:uFillTx/>
              </a:defRPr>
            </a:pPr>
            <a:r>
              <a: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</a:rPr>
              <a:t>Differences Among Countries</a:t>
            </a:r>
          </a:p>
        </p:txBody>
      </p:sp>
      <p:sp>
        <p:nvSpPr>
          <p:cNvPr id="324" name="Shape 324"/>
          <p:cNvSpPr/>
          <p:nvPr/>
        </p:nvSpPr>
        <p:spPr>
          <a:xfrm>
            <a:off x="533400" y="838199"/>
            <a:ext cx="7366000" cy="3683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marR="39199" indent="38100">
              <a:spcBef>
                <a:spcPts val="1500"/>
              </a:spcBef>
              <a:tabLst>
                <a:tab pos="38100" algn="l"/>
                <a:tab pos="952500" algn="l"/>
                <a:tab pos="1866900" algn="l"/>
                <a:tab pos="2781300" algn="l"/>
                <a:tab pos="3695700" algn="l"/>
                <a:tab pos="4610100" algn="l"/>
                <a:tab pos="5524500" algn="l"/>
                <a:tab pos="6438900" algn="l"/>
                <a:tab pos="7353300" algn="l"/>
                <a:tab pos="8267700" algn="l"/>
                <a:tab pos="9182100" algn="l"/>
                <a:tab pos="10096500" algn="l"/>
                <a:tab pos="10972800" algn="l"/>
              </a:tabLst>
              <a:defRPr b="1" sz="2400"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b="0" sz="1800">
                <a:uFillTx/>
              </a:defRPr>
            </a:pPr>
            <a:r>
              <a:rPr b="1" sz="2400">
                <a:uFill>
                  <a:solidFill/>
                </a:uFill>
              </a:rPr>
              <a:t>Existing Differences</a:t>
            </a:r>
          </a:p>
        </p:txBody>
      </p:sp>
      <p:grpSp>
        <p:nvGrpSpPr>
          <p:cNvPr id="327" name="Group 327"/>
          <p:cNvGrpSpPr/>
          <p:nvPr/>
        </p:nvGrpSpPr>
        <p:grpSpPr>
          <a:xfrm>
            <a:off x="609594" y="2590796"/>
            <a:ext cx="6819908" cy="1803406"/>
            <a:chOff x="-1" y="0"/>
            <a:chExt cx="6819906" cy="1803404"/>
          </a:xfrm>
        </p:grpSpPr>
        <p:sp>
          <p:nvSpPr>
            <p:cNvPr id="325" name="Shape 325"/>
            <p:cNvSpPr/>
            <p:nvPr/>
          </p:nvSpPr>
          <p:spPr>
            <a:xfrm>
              <a:off x="-2" y="-1"/>
              <a:ext cx="6794507" cy="1803406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indent="0">
                <a:defRPr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326" name="Shape 326"/>
            <p:cNvSpPr/>
            <p:nvPr/>
          </p:nvSpPr>
          <p:spPr>
            <a:xfrm>
              <a:off x="-1" y="-1"/>
              <a:ext cx="6819907" cy="16764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spAutoFit/>
            </a:bodyPr>
            <a:lstStyle/>
            <a:p>
              <a:pPr lvl="0" marL="734943" marR="39199" indent="-696843">
                <a:spcBef>
                  <a:spcPts val="1200"/>
                </a:spcBef>
                <a:buClr>
                  <a:srgbClr val="000000"/>
                </a:buClr>
                <a:buSzPct val="100000"/>
                <a:buFont typeface="Verdana"/>
                <a:buChar char="•"/>
                <a:tabLst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</a:tabLst>
                <a:defRPr sz="1800">
                  <a:uFillTx/>
                </a:defRPr>
              </a:pPr>
              <a:r>
                <a:rPr sz="2000">
                  <a:uFill>
                    <a:solidFill/>
                  </a:uFill>
                  <a:latin typeface="Verdana"/>
                  <a:ea typeface="Verdana"/>
                  <a:cs typeface="Verdana"/>
                  <a:sym typeface="Verdana"/>
                </a:rPr>
                <a:t>Cultural </a:t>
              </a:r>
              <a:endParaRPr sz="2000">
                <a:latin typeface="Arial"/>
                <a:ea typeface="Arial"/>
                <a:cs typeface="Arial"/>
                <a:sym typeface="Arial"/>
              </a:endParaRPr>
            </a:p>
            <a:p>
              <a:pPr lvl="0" marL="734943" marR="39199" indent="-696843">
                <a:spcBef>
                  <a:spcPts val="1200"/>
                </a:spcBef>
                <a:buClr>
                  <a:srgbClr val="000000"/>
                </a:buClr>
                <a:buSzPct val="100000"/>
                <a:buFont typeface="Verdana"/>
                <a:buChar char="•"/>
                <a:tabLst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</a:tabLst>
                <a:defRPr sz="1800">
                  <a:uFillTx/>
                </a:defRPr>
              </a:pPr>
              <a:r>
                <a:rPr sz="2000">
                  <a:uFill>
                    <a:solidFill/>
                  </a:uFill>
                  <a:latin typeface="Verdana"/>
                  <a:ea typeface="Verdana"/>
                  <a:cs typeface="Verdana"/>
                  <a:sym typeface="Verdana"/>
                </a:rPr>
                <a:t>Demographic</a:t>
              </a:r>
              <a:endParaRPr sz="2000">
                <a:latin typeface="Arial"/>
                <a:ea typeface="Arial"/>
                <a:cs typeface="Arial"/>
                <a:sym typeface="Arial"/>
              </a:endParaRPr>
            </a:p>
            <a:p>
              <a:pPr lvl="0" marL="734943" marR="39199" indent="-696843">
                <a:spcBef>
                  <a:spcPts val="1200"/>
                </a:spcBef>
                <a:buClr>
                  <a:srgbClr val="000000"/>
                </a:buClr>
                <a:buSzPct val="100000"/>
                <a:buFont typeface="Verdana"/>
                <a:buChar char="•"/>
                <a:tabLst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</a:tabLst>
                <a:defRPr sz="1800">
                  <a:uFillTx/>
                </a:defRPr>
              </a:pPr>
              <a:r>
                <a:rPr sz="2000">
                  <a:uFill>
                    <a:solidFill/>
                  </a:uFill>
                  <a:latin typeface="Verdana"/>
                  <a:ea typeface="Verdana"/>
                  <a:cs typeface="Verdana"/>
                  <a:sym typeface="Verdana"/>
                </a:rPr>
                <a:t>Economic</a:t>
              </a:r>
              <a:endParaRPr sz="2000">
                <a:latin typeface="Arial"/>
                <a:ea typeface="Arial"/>
                <a:cs typeface="Arial"/>
                <a:sym typeface="Arial"/>
              </a:endParaRPr>
            </a:p>
            <a:p>
              <a:pPr lvl="0" marL="734943" marR="39199" indent="-696843">
                <a:spcBef>
                  <a:spcPts val="1200"/>
                </a:spcBef>
                <a:buClr>
                  <a:srgbClr val="000000"/>
                </a:buClr>
                <a:buSzPct val="100000"/>
                <a:buFont typeface="Verdana"/>
                <a:buChar char="•"/>
                <a:tabLst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</a:tabLst>
                <a:defRPr sz="1800">
                  <a:uFillTx/>
                </a:defRPr>
              </a:pPr>
              <a:r>
                <a:rPr sz="2000">
                  <a:uFill>
                    <a:solidFill/>
                  </a:uFill>
                  <a:latin typeface="Verdana"/>
                  <a:ea typeface="Verdana"/>
                  <a:cs typeface="Verdana"/>
                  <a:sym typeface="Verdana"/>
                </a:rPr>
                <a:t>Technological</a:t>
              </a:r>
            </a:p>
          </p:txBody>
        </p:sp>
      </p:grpSp>
      <p:sp>
        <p:nvSpPr>
          <p:cNvPr id="328" name="Shape 328"/>
          <p:cNvSpPr/>
          <p:nvPr/>
        </p:nvSpPr>
        <p:spPr>
          <a:xfrm>
            <a:off x="290509" y="6524625"/>
            <a:ext cx="749307" cy="1397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marR="39199" indent="38100">
              <a:tabLst>
                <a:tab pos="38100" algn="l"/>
                <a:tab pos="952500" algn="l"/>
                <a:tab pos="1866900" algn="l"/>
                <a:tab pos="2781300" algn="l"/>
                <a:tab pos="3695700" algn="l"/>
                <a:tab pos="4610100" algn="l"/>
                <a:tab pos="5524500" algn="l"/>
                <a:tab pos="6438900" algn="l"/>
                <a:tab pos="7353300" algn="l"/>
                <a:tab pos="8267700" algn="l"/>
                <a:tab pos="9182100" algn="l"/>
                <a:tab pos="10096500" algn="l"/>
                <a:tab pos="10972800" algn="l"/>
              </a:tabLst>
              <a:def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uFillTx/>
              </a:defRPr>
            </a:pPr>
            <a:r>
              <a: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</a:rPr>
              <a:t>Ch 5 -11</a:t>
            </a:r>
          </a:p>
        </p:txBody>
      </p:sp>
      <p:sp>
        <p:nvSpPr>
          <p:cNvPr id="329" name="Shape 329"/>
          <p:cNvSpPr/>
          <p:nvPr/>
        </p:nvSpPr>
        <p:spPr>
          <a:xfrm>
            <a:off x="1425575" y="6524625"/>
            <a:ext cx="2857501" cy="1397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marR="39199" indent="38100" algn="r">
              <a:tabLst>
                <a:tab pos="38100" algn="l"/>
                <a:tab pos="952500" algn="l"/>
                <a:tab pos="1866900" algn="l"/>
                <a:tab pos="2781300" algn="l"/>
                <a:tab pos="3695700" algn="l"/>
                <a:tab pos="4610100" algn="l"/>
                <a:tab pos="5524500" algn="l"/>
                <a:tab pos="6438900" algn="l"/>
                <a:tab pos="7353300" algn="l"/>
                <a:tab pos="8267700" algn="l"/>
                <a:tab pos="9182100" algn="l"/>
                <a:tab pos="10096500" algn="l"/>
                <a:tab pos="10972800" algn="l"/>
              </a:tabLst>
              <a:def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uFillTx/>
              </a:defRPr>
            </a:pPr>
            <a:r>
              <a: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</a:rPr>
              <a:t>Copyright © 2011 Pearson Education</a:t>
            </a:r>
          </a:p>
        </p:txBody>
      </p:sp>
    </p:spTree>
  </p:cSld>
  <p:clrMapOvr>
    <a:masterClrMapping/>
  </p:clrMapOvr>
  <p:transition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  <p:cond evt="onBegin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nodeType="afterEffect" presetClass="entr" presetSubtype="4" presetID="2" grpId="1" fill="hold">
                                  <p:stCondLst>
                                    <p:cond delay="50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327" grpId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1" name="Shape 331"/>
          <p:cNvSpPr/>
          <p:nvPr/>
        </p:nvSpPr>
        <p:spPr>
          <a:xfrm>
            <a:off x="-1" y="6397625"/>
            <a:ext cx="9145590" cy="457200"/>
          </a:xfrm>
          <a:prstGeom prst="rect">
            <a:avLst/>
          </a:prstGeom>
          <a:solidFill>
            <a:srgbClr val="F38000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indent="0">
              <a:defRPr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332" name="Shape 332"/>
          <p:cNvSpPr/>
          <p:nvPr/>
        </p:nvSpPr>
        <p:spPr>
          <a:xfrm>
            <a:off x="-4" y="6397625"/>
            <a:ext cx="9139244" cy="1590"/>
          </a:xfrm>
          <a:prstGeom prst="line">
            <a:avLst/>
          </a:prstGeom>
          <a:ln w="6480">
            <a:solidFill>
              <a:srgbClr val="FFFFFF"/>
            </a:solidFill>
            <a:miter lim="400000"/>
          </a:ln>
        </p:spPr>
        <p:txBody>
          <a:bodyPr lIns="0" tIns="0" rIns="0" bIns="0"/>
          <a:lstStyle/>
          <a:p>
            <a:pPr lvl="0" marR="0" indent="0" defTabSz="457200">
              <a:defRPr>
                <a:uFillTx/>
              </a:defRPr>
            </a:pPr>
          </a:p>
        </p:txBody>
      </p:sp>
      <p:pic>
        <p:nvPicPr>
          <p:cNvPr id="333" name="image1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612060" y="6356350"/>
            <a:ext cx="1528767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334" name="Shape 334"/>
          <p:cNvSpPr/>
          <p:nvPr/>
        </p:nvSpPr>
        <p:spPr>
          <a:xfrm>
            <a:off x="504825" y="6546850"/>
            <a:ext cx="5030788" cy="24914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lvl="0" marR="0" indent="0">
              <a:tabLst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</a:tabLst>
              <a:defRPr sz="1800">
                <a:uFillTx/>
              </a:defRPr>
            </a:pPr>
            <a:r>
              <a: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  <a:latin typeface="Times New Roman"/>
                <a:ea typeface="Times New Roman"/>
                <a:cs typeface="Times New Roman"/>
                <a:sym typeface="Times New Roman"/>
              </a:rPr>
              <a:t>Copyright © 2009 Pearson Education, Inc. </a:t>
            </a:r>
            <a:endParaRPr sz="900">
              <a:solidFill>
                <a:srgbClr val="FCF7EE"/>
              </a:solidFill>
              <a:uFill>
                <a:solidFill>
                  <a:srgbClr val="FCF7EE"/>
                </a:solidFill>
              </a:u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lvl="0" marR="0" indent="0">
              <a:tabLst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</a:tabLst>
              <a:defRPr sz="1800">
                <a:uFillTx/>
              </a:defRPr>
            </a:pPr>
            <a:r>
              <a: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  <a:latin typeface="Times New Roman"/>
                <a:ea typeface="Times New Roman"/>
                <a:cs typeface="Times New Roman"/>
                <a:sym typeface="Times New Roman"/>
              </a:rPr>
              <a:t>Publishing as Prentice Hall</a:t>
            </a:r>
          </a:p>
        </p:txBody>
      </p:sp>
      <p:sp>
        <p:nvSpPr>
          <p:cNvPr id="335" name="Shape 335"/>
          <p:cNvSpPr/>
          <p:nvPr>
            <p:ph type="title"/>
          </p:nvPr>
        </p:nvSpPr>
        <p:spPr>
          <a:xfrm>
            <a:off x="365124" y="395286"/>
            <a:ext cx="8405815" cy="1150939"/>
          </a:xfrm>
          <a:prstGeom prst="rect">
            <a:avLst/>
          </a:prstGeom>
        </p:spPr>
        <p:txBody>
          <a:bodyPr>
            <a:normAutofit fontScale="100000" lnSpcReduction="0"/>
          </a:bodyPr>
          <a:lstStyle/>
          <a:p>
            <a:pPr lvl="0">
              <a:defRPr b="0" sz="1800">
                <a:solidFill>
                  <a:srgbClr val="000000"/>
                </a:solidFill>
                <a:uFillTx/>
              </a:defRPr>
            </a:pPr>
            <a:r>
              <a: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</a:rPr>
              <a:t>Examples;</a:t>
            </a:r>
          </a:p>
        </p:txBody>
      </p:sp>
      <p:sp>
        <p:nvSpPr>
          <p:cNvPr id="336" name="Shape 336"/>
          <p:cNvSpPr/>
          <p:nvPr>
            <p:ph type="body" idx="1"/>
          </p:nvPr>
        </p:nvSpPr>
        <p:spPr>
          <a:xfrm>
            <a:off x="365124" y="1546225"/>
            <a:ext cx="8405815" cy="5311775"/>
          </a:xfrm>
          <a:prstGeom prst="rect">
            <a:avLst/>
          </a:prstGeom>
        </p:spPr>
        <p:txBody>
          <a:bodyPr>
            <a:normAutofit fontScale="100000" lnSpcReduction="0"/>
          </a:bodyPr>
          <a:lstStyle>
            <a:lvl1pPr marL="342900" indent="-342900"/>
          </a:lstStyle>
          <a:p>
            <a:pPr lvl="0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In the united states there is a tendency to divide problems into several issues and deal with them separately , on the other hand Chinese like arabs look at the whole issue.</a:t>
            </a:r>
          </a:p>
        </p:txBody>
      </p:sp>
    </p:spTree>
  </p:cSld>
  <p:clrMapOvr>
    <a:masterClrMapping/>
  </p:clrMapOvr>
  <p:transition spd="fast" advClick="1">
    <p:cover dir="l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8" name="Shape 338"/>
          <p:cNvSpPr/>
          <p:nvPr/>
        </p:nvSpPr>
        <p:spPr>
          <a:xfrm>
            <a:off x="-1" y="6397625"/>
            <a:ext cx="9145590" cy="457200"/>
          </a:xfrm>
          <a:prstGeom prst="rect">
            <a:avLst/>
          </a:prstGeom>
          <a:solidFill>
            <a:srgbClr val="F38000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indent="0">
              <a:defRPr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339" name="Shape 339"/>
          <p:cNvSpPr/>
          <p:nvPr/>
        </p:nvSpPr>
        <p:spPr>
          <a:xfrm>
            <a:off x="-4" y="6397625"/>
            <a:ext cx="9139244" cy="1590"/>
          </a:xfrm>
          <a:prstGeom prst="line">
            <a:avLst/>
          </a:prstGeom>
          <a:ln w="6480">
            <a:solidFill>
              <a:srgbClr val="FFFFFF"/>
            </a:solidFill>
            <a:miter lim="400000"/>
          </a:ln>
        </p:spPr>
        <p:txBody>
          <a:bodyPr lIns="0" tIns="0" rIns="0" bIns="0"/>
          <a:lstStyle/>
          <a:p>
            <a:pPr lvl="0" marR="0" indent="0" defTabSz="457200">
              <a:defRPr>
                <a:uFillTx/>
              </a:defRPr>
            </a:pPr>
          </a:p>
        </p:txBody>
      </p:sp>
      <p:pic>
        <p:nvPicPr>
          <p:cNvPr id="340" name="image1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612060" y="6356350"/>
            <a:ext cx="1528767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341" name="Shape 341"/>
          <p:cNvSpPr/>
          <p:nvPr/>
        </p:nvSpPr>
        <p:spPr>
          <a:xfrm>
            <a:off x="504825" y="6546850"/>
            <a:ext cx="5030788" cy="24914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lvl="0" marR="0" indent="0">
              <a:tabLst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</a:tabLst>
              <a:defRPr sz="1800">
                <a:uFillTx/>
              </a:defRPr>
            </a:pPr>
            <a:r>
              <a: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  <a:latin typeface="Times New Roman"/>
                <a:ea typeface="Times New Roman"/>
                <a:cs typeface="Times New Roman"/>
                <a:sym typeface="Times New Roman"/>
              </a:rPr>
              <a:t>Copyright © 2009 Pearson Education, Inc. </a:t>
            </a:r>
            <a:endParaRPr sz="900">
              <a:solidFill>
                <a:srgbClr val="FCF7EE"/>
              </a:solidFill>
              <a:uFill>
                <a:solidFill>
                  <a:srgbClr val="FCF7EE"/>
                </a:solidFill>
              </a:u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lvl="0" marR="0" indent="0">
              <a:tabLst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</a:tabLst>
              <a:defRPr sz="1800">
                <a:uFillTx/>
              </a:defRPr>
            </a:pPr>
            <a:r>
              <a: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  <a:latin typeface="Times New Roman"/>
                <a:ea typeface="Times New Roman"/>
                <a:cs typeface="Times New Roman"/>
                <a:sym typeface="Times New Roman"/>
              </a:rPr>
              <a:t>Publishing as Prentice Hall</a:t>
            </a:r>
          </a:p>
        </p:txBody>
      </p:sp>
      <p:sp>
        <p:nvSpPr>
          <p:cNvPr id="342" name="Shape 342"/>
          <p:cNvSpPr/>
          <p:nvPr/>
        </p:nvSpPr>
        <p:spPr>
          <a:xfrm>
            <a:off x="533400" y="457198"/>
            <a:ext cx="7670800" cy="3683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marR="39199" indent="38100">
              <a:spcBef>
                <a:spcPts val="1500"/>
              </a:spcBef>
              <a:tabLst>
                <a:tab pos="38100" algn="l"/>
                <a:tab pos="952500" algn="l"/>
                <a:tab pos="1866900" algn="l"/>
                <a:tab pos="2781300" algn="l"/>
                <a:tab pos="3695700" algn="l"/>
                <a:tab pos="4610100" algn="l"/>
                <a:tab pos="5524500" algn="l"/>
                <a:tab pos="6438900" algn="l"/>
                <a:tab pos="7353300" algn="l"/>
                <a:tab pos="8267700" algn="l"/>
                <a:tab pos="9182100" algn="l"/>
                <a:tab pos="10096500" algn="l"/>
                <a:tab pos="10972800" algn="l"/>
              </a:tabLst>
              <a:def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b="0" sz="1800">
                <a:solidFill>
                  <a:srgbClr val="000000"/>
                </a:solidFill>
                <a:uFillTx/>
              </a:defRPr>
            </a:pPr>
            <a:r>
              <a: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</a:rPr>
              <a:t>Selecting Strategic Markets</a:t>
            </a:r>
          </a:p>
        </p:txBody>
      </p:sp>
      <p:sp>
        <p:nvSpPr>
          <p:cNvPr id="343" name="Shape 343"/>
          <p:cNvSpPr/>
          <p:nvPr/>
        </p:nvSpPr>
        <p:spPr>
          <a:xfrm>
            <a:off x="533400" y="909637"/>
            <a:ext cx="7366000" cy="3683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marR="39199" indent="38100">
              <a:spcBef>
                <a:spcPts val="1500"/>
              </a:spcBef>
              <a:tabLst>
                <a:tab pos="38100" algn="l"/>
                <a:tab pos="952500" algn="l"/>
                <a:tab pos="1866900" algn="l"/>
                <a:tab pos="2781300" algn="l"/>
                <a:tab pos="3695700" algn="l"/>
                <a:tab pos="4610100" algn="l"/>
                <a:tab pos="5524500" algn="l"/>
                <a:tab pos="6438900" algn="l"/>
                <a:tab pos="7353300" algn="l"/>
                <a:tab pos="8267700" algn="l"/>
                <a:tab pos="9182100" algn="l"/>
                <a:tab pos="10096500" algn="l"/>
                <a:tab pos="10972800" algn="l"/>
              </a:tabLst>
              <a:defRPr b="1" sz="2400"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b="0" sz="1800">
                <a:uFillTx/>
              </a:defRPr>
            </a:pPr>
            <a:r>
              <a:rPr b="1" sz="2400">
                <a:uFill>
                  <a:solidFill/>
                </a:uFill>
              </a:rPr>
              <a:t>Global Presence</a:t>
            </a:r>
          </a:p>
        </p:txBody>
      </p:sp>
      <p:grpSp>
        <p:nvGrpSpPr>
          <p:cNvPr id="346" name="Group 346"/>
          <p:cNvGrpSpPr/>
          <p:nvPr/>
        </p:nvGrpSpPr>
        <p:grpSpPr>
          <a:xfrm>
            <a:off x="384089" y="1508121"/>
            <a:ext cx="7969419" cy="3810001"/>
            <a:chOff x="-1" y="0"/>
            <a:chExt cx="7969418" cy="3810000"/>
          </a:xfrm>
        </p:grpSpPr>
        <p:sp>
          <p:nvSpPr>
            <p:cNvPr id="344" name="Shape 344"/>
            <p:cNvSpPr/>
            <p:nvPr/>
          </p:nvSpPr>
          <p:spPr>
            <a:xfrm>
              <a:off x="-1" y="-1"/>
              <a:ext cx="7942985" cy="2669691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indent="0">
                <a:defRPr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345" name="Shape 345"/>
            <p:cNvSpPr/>
            <p:nvPr/>
          </p:nvSpPr>
          <p:spPr>
            <a:xfrm>
              <a:off x="-2" y="-1"/>
              <a:ext cx="7969419" cy="38100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spAutoFit/>
            </a:bodyPr>
            <a:lstStyle/>
            <a:p>
              <a:pPr lvl="0" marL="734943" marR="39199" indent="-696843">
                <a:spcBef>
                  <a:spcPts val="1200"/>
                </a:spcBef>
                <a:buClr>
                  <a:srgbClr val="000000"/>
                </a:buClr>
                <a:buSzPct val="100000"/>
                <a:buFont typeface="Verdana"/>
                <a:buChar char="•"/>
                <a:tabLst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</a:tabLst>
                <a:defRPr sz="1800">
                  <a:uFillTx/>
                </a:defRPr>
              </a:pPr>
              <a:r>
                <a:rPr sz="2000">
                  <a:uFill>
                    <a:solidFill/>
                  </a:uFill>
                  <a:latin typeface="Verdana"/>
                  <a:ea typeface="Verdana"/>
                  <a:cs typeface="Verdana"/>
                  <a:sym typeface="Verdana"/>
                </a:rPr>
                <a:t>Arab firms have no choice but to position themselves strategically</a:t>
              </a:r>
              <a:endParaRPr sz="2000">
                <a:latin typeface="Arial"/>
                <a:ea typeface="Arial"/>
                <a:cs typeface="Arial"/>
                <a:sym typeface="Arial"/>
              </a:endParaRPr>
            </a:p>
            <a:p>
              <a:pPr lvl="0" marL="734943" marR="39199" indent="-696843">
                <a:spcBef>
                  <a:spcPts val="1200"/>
                </a:spcBef>
                <a:buClr>
                  <a:srgbClr val="000000"/>
                </a:buClr>
                <a:buSzPct val="100000"/>
                <a:buFont typeface="Verdana"/>
                <a:buChar char="•"/>
                <a:tabLst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</a:tabLst>
                <a:defRPr sz="1800">
                  <a:uFillTx/>
                </a:defRPr>
              </a:pPr>
              <a:r>
                <a:rPr sz="2000">
                  <a:uFill>
                    <a:solidFill/>
                  </a:uFill>
                  <a:latin typeface="Verdana"/>
                  <a:ea typeface="Verdana"/>
                  <a:cs typeface="Verdana"/>
                  <a:sym typeface="Verdana"/>
                </a:rPr>
                <a:t>There are variety of options to choose from and there are hundreds of markets</a:t>
              </a:r>
              <a:endParaRPr sz="2000">
                <a:latin typeface="Arial"/>
                <a:ea typeface="Arial"/>
                <a:cs typeface="Arial"/>
                <a:sym typeface="Arial"/>
              </a:endParaRPr>
            </a:p>
            <a:p>
              <a:pPr lvl="0" marL="734943" marR="39199" indent="-696843">
                <a:spcBef>
                  <a:spcPts val="1200"/>
                </a:spcBef>
                <a:buClr>
                  <a:srgbClr val="000000"/>
                </a:buClr>
                <a:buSzPct val="100000"/>
                <a:buFont typeface="Verdana"/>
                <a:buChar char="•"/>
                <a:tabLst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</a:tabLst>
                <a:defRPr sz="1800">
                  <a:uFillTx/>
                </a:defRPr>
              </a:pPr>
              <a:r>
                <a:rPr sz="2000">
                  <a:uFill>
                    <a:solidFill/>
                  </a:uFill>
                  <a:latin typeface="Verdana"/>
                  <a:ea typeface="Verdana"/>
                  <a:cs typeface="Verdana"/>
                  <a:sym typeface="Verdana"/>
                </a:rPr>
                <a:t>so which market they should focus on is a strategic decision and is not a random action or by chance.</a:t>
              </a:r>
              <a:endParaRPr sz="2000">
                <a:latin typeface="Arial"/>
                <a:ea typeface="Arial"/>
                <a:cs typeface="Arial"/>
                <a:sym typeface="Arial"/>
              </a:endParaRPr>
            </a:p>
            <a:p>
              <a:pPr lvl="0" marL="734943" marR="39199" indent="-696843">
                <a:spcBef>
                  <a:spcPts val="1200"/>
                </a:spcBef>
                <a:buClr>
                  <a:srgbClr val="000000"/>
                </a:buClr>
                <a:buSzPct val="100000"/>
                <a:buFont typeface="Verdana"/>
                <a:buChar char="•"/>
                <a:tabLst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</a:tabLst>
                <a:defRPr sz="1800">
                  <a:uFillTx/>
                </a:defRPr>
              </a:pPr>
              <a:r>
                <a:rPr sz="2000">
                  <a:uFill>
                    <a:solidFill/>
                  </a:uFill>
                  <a:latin typeface="Verdana"/>
                  <a:ea typeface="Verdana"/>
                  <a:cs typeface="Verdana"/>
                  <a:sym typeface="Verdana"/>
                </a:rPr>
                <a:t>Two factors influence a company in determining which market to enter:</a:t>
              </a:r>
              <a:endParaRPr sz="2000">
                <a:latin typeface="Arial"/>
                <a:ea typeface="Arial"/>
                <a:cs typeface="Arial"/>
                <a:sym typeface="Arial"/>
              </a:endParaRPr>
            </a:p>
            <a:p>
              <a:pPr lvl="0" marL="734943" marR="39199" indent="-696843">
                <a:spcBef>
                  <a:spcPts val="1200"/>
                </a:spcBef>
                <a:buClr>
                  <a:srgbClr val="000000"/>
                </a:buClr>
                <a:buSzPct val="100000"/>
                <a:buFont typeface="Verdana"/>
                <a:buChar char="•"/>
                <a:tabLst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</a:tabLst>
                <a:defRPr sz="1800">
                  <a:uFillTx/>
                </a:defRPr>
              </a:pPr>
              <a:r>
                <a:rPr sz="2000">
                  <a:uFill>
                    <a:solidFill/>
                  </a:uFill>
                  <a:latin typeface="Verdana"/>
                  <a:ea typeface="Verdana"/>
                  <a:cs typeface="Verdana"/>
                  <a:sym typeface="Verdana"/>
                </a:rPr>
                <a:t>The strategic importance of the market</a:t>
              </a:r>
              <a:endParaRPr sz="2000">
                <a:latin typeface="Arial"/>
                <a:ea typeface="Arial"/>
                <a:cs typeface="Arial"/>
                <a:sym typeface="Arial"/>
              </a:endParaRPr>
            </a:p>
            <a:p>
              <a:pPr lvl="0" marL="734943" marR="39199" indent="-696843">
                <a:spcBef>
                  <a:spcPts val="1200"/>
                </a:spcBef>
                <a:buClr>
                  <a:srgbClr val="000000"/>
                </a:buClr>
                <a:buSzPct val="100000"/>
                <a:buFont typeface="Verdana"/>
                <a:buChar char="•"/>
                <a:tabLst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</a:tabLst>
                <a:defRPr sz="1800">
                  <a:uFillTx/>
                </a:defRPr>
              </a:pPr>
              <a:r>
                <a:rPr sz="2000">
                  <a:uFill>
                    <a:solidFill/>
                  </a:uFill>
                  <a:latin typeface="Verdana"/>
                  <a:ea typeface="Verdana"/>
                  <a:cs typeface="Verdana"/>
                  <a:sym typeface="Verdana"/>
                </a:rPr>
                <a:t>Firm’s ability or willingness to enter the market</a:t>
              </a:r>
            </a:p>
          </p:txBody>
        </p:sp>
      </p:grpSp>
      <p:sp>
        <p:nvSpPr>
          <p:cNvPr id="347" name="Shape 347"/>
          <p:cNvSpPr/>
          <p:nvPr/>
        </p:nvSpPr>
        <p:spPr>
          <a:xfrm>
            <a:off x="290509" y="6524625"/>
            <a:ext cx="749307" cy="1397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marR="39199" indent="38100">
              <a:tabLst>
                <a:tab pos="38100" algn="l"/>
                <a:tab pos="952500" algn="l"/>
                <a:tab pos="1866900" algn="l"/>
                <a:tab pos="2781300" algn="l"/>
                <a:tab pos="3695700" algn="l"/>
                <a:tab pos="4610100" algn="l"/>
                <a:tab pos="5524500" algn="l"/>
                <a:tab pos="6438900" algn="l"/>
                <a:tab pos="7353300" algn="l"/>
                <a:tab pos="8267700" algn="l"/>
                <a:tab pos="9182100" algn="l"/>
                <a:tab pos="10096500" algn="l"/>
                <a:tab pos="10972800" algn="l"/>
              </a:tabLst>
              <a:def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uFillTx/>
              </a:defRPr>
            </a:pPr>
            <a:r>
              <a: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</a:rPr>
              <a:t>Ch 5 -13</a:t>
            </a:r>
          </a:p>
        </p:txBody>
      </p:sp>
      <p:sp>
        <p:nvSpPr>
          <p:cNvPr id="348" name="Shape 348"/>
          <p:cNvSpPr/>
          <p:nvPr/>
        </p:nvSpPr>
        <p:spPr>
          <a:xfrm>
            <a:off x="1425575" y="6524625"/>
            <a:ext cx="2857501" cy="1397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marR="39199" indent="38100" algn="r">
              <a:tabLst>
                <a:tab pos="38100" algn="l"/>
                <a:tab pos="952500" algn="l"/>
                <a:tab pos="1866900" algn="l"/>
                <a:tab pos="2781300" algn="l"/>
                <a:tab pos="3695700" algn="l"/>
                <a:tab pos="4610100" algn="l"/>
                <a:tab pos="5524500" algn="l"/>
                <a:tab pos="6438900" algn="l"/>
                <a:tab pos="7353300" algn="l"/>
                <a:tab pos="8267700" algn="l"/>
                <a:tab pos="9182100" algn="l"/>
                <a:tab pos="10096500" algn="l"/>
                <a:tab pos="10972800" algn="l"/>
              </a:tabLst>
              <a:def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uFillTx/>
              </a:defRPr>
            </a:pPr>
            <a:r>
              <a: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</a:rPr>
              <a:t>Copyright © 2011 Pearson Education</a:t>
            </a:r>
          </a:p>
        </p:txBody>
      </p:sp>
    </p:spTree>
  </p:cSld>
  <p:clrMapOvr>
    <a:masterClrMapping/>
  </p:clrMapOvr>
  <p:transition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  <p:cond evt="onBegin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nodeType="afterEffect" presetClass="entr" presetSubtype="4" presetID="2" grpId="1" fill="hold">
                                  <p:stCondLst>
                                    <p:cond delay="50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346" grpId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0" name="Shape 350"/>
          <p:cNvSpPr/>
          <p:nvPr>
            <p:ph type="body" idx="1"/>
          </p:nvPr>
        </p:nvSpPr>
        <p:spPr>
          <a:xfrm>
            <a:off x="369091" y="441325"/>
            <a:ext cx="8405818" cy="5311775"/>
          </a:xfrm>
          <a:prstGeom prst="rect">
            <a:avLst/>
          </a:prstGeom>
        </p:spPr>
        <p:txBody>
          <a:bodyPr>
            <a:normAutofit fontScale="100000" lnSpcReduction="0"/>
          </a:bodyPr>
          <a:lstStyle/>
          <a:p>
            <a:pPr lvl="0" marL="376380" indent="-376380">
              <a:buSzPct val="75000"/>
              <a:buChar char="•"/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The first factor (degree of importance) encompasses elements such as current and future market size </a:t>
            </a:r>
            <a:r>
              <a:rPr b="1" sz="2000">
                <a:solidFill>
                  <a:srgbClr val="F39019"/>
                </a:solidFill>
                <a:uFill>
                  <a:solidFill/>
                </a:uFill>
              </a:rPr>
              <a:t>(dose the population size effect market size?) </a:t>
            </a:r>
            <a:endParaRPr b="1">
              <a:solidFill>
                <a:srgbClr val="F39019"/>
              </a:solidFill>
            </a:endParaRPr>
          </a:p>
          <a:p>
            <a:pPr lvl="0" marL="376380" indent="-376380">
              <a:buSzPct val="75000"/>
              <a:buChar char="•"/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learning opportunity ,customers demand and sophistication </a:t>
            </a:r>
            <a:r>
              <a:rPr b="1" sz="2000">
                <a:solidFill>
                  <a:srgbClr val="F39019"/>
                </a:solidFill>
                <a:uFill>
                  <a:solidFill/>
                </a:uFill>
              </a:rPr>
              <a:t>(what dose demanding and sophisticated customers stimulate?)</a:t>
            </a:r>
          </a:p>
        </p:txBody>
      </p:sp>
    </p:spTree>
  </p:cSld>
  <p:clrMapOvr>
    <a:masterClrMapping/>
  </p:clrMapOvr>
  <p:transition spd="fast" advClick="1">
    <p:cover dir="l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2" name="Shape 352"/>
          <p:cNvSpPr/>
          <p:nvPr/>
        </p:nvSpPr>
        <p:spPr>
          <a:xfrm>
            <a:off x="-1" y="6397625"/>
            <a:ext cx="9145590" cy="457200"/>
          </a:xfrm>
          <a:prstGeom prst="rect">
            <a:avLst/>
          </a:prstGeom>
          <a:solidFill>
            <a:srgbClr val="F38000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indent="0">
              <a:defRPr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353" name="Shape 353"/>
          <p:cNvSpPr/>
          <p:nvPr/>
        </p:nvSpPr>
        <p:spPr>
          <a:xfrm>
            <a:off x="-4" y="6397625"/>
            <a:ext cx="9139244" cy="1590"/>
          </a:xfrm>
          <a:prstGeom prst="line">
            <a:avLst/>
          </a:prstGeom>
          <a:ln w="6480">
            <a:solidFill>
              <a:srgbClr val="FFFFFF"/>
            </a:solidFill>
            <a:miter lim="400000"/>
          </a:ln>
        </p:spPr>
        <p:txBody>
          <a:bodyPr lIns="0" tIns="0" rIns="0" bIns="0"/>
          <a:lstStyle/>
          <a:p>
            <a:pPr lvl="0" marR="0" indent="0" defTabSz="457200">
              <a:defRPr>
                <a:uFillTx/>
              </a:defRPr>
            </a:pPr>
          </a:p>
        </p:txBody>
      </p:sp>
      <p:pic>
        <p:nvPicPr>
          <p:cNvPr id="354" name="image1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612060" y="6356350"/>
            <a:ext cx="1528767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355" name="Shape 355"/>
          <p:cNvSpPr/>
          <p:nvPr/>
        </p:nvSpPr>
        <p:spPr>
          <a:xfrm>
            <a:off x="504825" y="6546850"/>
            <a:ext cx="5030788" cy="24914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lvl="0" marR="0" indent="0">
              <a:tabLst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</a:tabLst>
              <a:defRPr sz="1800">
                <a:uFillTx/>
              </a:defRPr>
            </a:pPr>
            <a:r>
              <a: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  <a:latin typeface="Times New Roman"/>
                <a:ea typeface="Times New Roman"/>
                <a:cs typeface="Times New Roman"/>
                <a:sym typeface="Times New Roman"/>
              </a:rPr>
              <a:t>Copyright © 2009 Pearson Education, Inc. </a:t>
            </a:r>
            <a:endParaRPr sz="900">
              <a:solidFill>
                <a:srgbClr val="FCF7EE"/>
              </a:solidFill>
              <a:uFill>
                <a:solidFill>
                  <a:srgbClr val="FCF7EE"/>
                </a:solidFill>
              </a:u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lvl="0" marR="0" indent="0">
              <a:tabLst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</a:tabLst>
              <a:defRPr sz="1800">
                <a:uFillTx/>
              </a:defRPr>
            </a:pPr>
            <a:r>
              <a: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  <a:latin typeface="Times New Roman"/>
                <a:ea typeface="Times New Roman"/>
                <a:cs typeface="Times New Roman"/>
                <a:sym typeface="Times New Roman"/>
              </a:rPr>
              <a:t>Publishing as Prentice Hall</a:t>
            </a:r>
          </a:p>
        </p:txBody>
      </p:sp>
      <p:sp>
        <p:nvSpPr>
          <p:cNvPr id="356" name="Shape 356"/>
          <p:cNvSpPr/>
          <p:nvPr/>
        </p:nvSpPr>
        <p:spPr>
          <a:xfrm>
            <a:off x="533400" y="457198"/>
            <a:ext cx="7670800" cy="3683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marR="39199" indent="38100">
              <a:spcBef>
                <a:spcPts val="1500"/>
              </a:spcBef>
              <a:tabLst>
                <a:tab pos="38100" algn="l"/>
                <a:tab pos="952500" algn="l"/>
                <a:tab pos="1866900" algn="l"/>
                <a:tab pos="2781300" algn="l"/>
                <a:tab pos="3695700" algn="l"/>
                <a:tab pos="4610100" algn="l"/>
                <a:tab pos="5524500" algn="l"/>
                <a:tab pos="6438900" algn="l"/>
                <a:tab pos="7353300" algn="l"/>
                <a:tab pos="8267700" algn="l"/>
                <a:tab pos="9182100" algn="l"/>
                <a:tab pos="10096500" algn="l"/>
                <a:tab pos="10972800" algn="l"/>
              </a:tabLst>
              <a:def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b="0" sz="1800">
                <a:solidFill>
                  <a:srgbClr val="000000"/>
                </a:solidFill>
                <a:uFillTx/>
              </a:defRPr>
            </a:pPr>
            <a:r>
              <a: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</a:rPr>
              <a:t>Selecting Strategic Markets</a:t>
            </a:r>
          </a:p>
        </p:txBody>
      </p:sp>
      <p:pic>
        <p:nvPicPr>
          <p:cNvPr id="357" name="image6.pn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609600" y="1219200"/>
            <a:ext cx="7426325" cy="4981575"/>
          </a:xfrm>
          <a:prstGeom prst="rect">
            <a:avLst/>
          </a:prstGeom>
          <a:ln w="12700">
            <a:miter lim="400000"/>
          </a:ln>
        </p:spPr>
      </p:pic>
      <p:sp>
        <p:nvSpPr>
          <p:cNvPr id="358" name="Shape 358"/>
          <p:cNvSpPr/>
          <p:nvPr/>
        </p:nvSpPr>
        <p:spPr>
          <a:xfrm>
            <a:off x="290509" y="6524625"/>
            <a:ext cx="749307" cy="1397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marR="39199" indent="38100">
              <a:tabLst>
                <a:tab pos="38100" algn="l"/>
                <a:tab pos="952500" algn="l"/>
                <a:tab pos="1866900" algn="l"/>
                <a:tab pos="2781300" algn="l"/>
                <a:tab pos="3695700" algn="l"/>
                <a:tab pos="4610100" algn="l"/>
                <a:tab pos="5524500" algn="l"/>
                <a:tab pos="6438900" algn="l"/>
                <a:tab pos="7353300" algn="l"/>
                <a:tab pos="8267700" algn="l"/>
                <a:tab pos="9182100" algn="l"/>
                <a:tab pos="10096500" algn="l"/>
                <a:tab pos="10972800" algn="l"/>
              </a:tabLst>
              <a:def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uFillTx/>
              </a:defRPr>
            </a:pPr>
            <a:r>
              <a: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</a:rPr>
              <a:t>Ch 5 -14</a:t>
            </a:r>
          </a:p>
        </p:txBody>
      </p:sp>
      <p:sp>
        <p:nvSpPr>
          <p:cNvPr id="359" name="Shape 359"/>
          <p:cNvSpPr/>
          <p:nvPr/>
        </p:nvSpPr>
        <p:spPr>
          <a:xfrm>
            <a:off x="1425575" y="6524625"/>
            <a:ext cx="2857501" cy="1397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marR="39199" indent="38100" algn="r">
              <a:tabLst>
                <a:tab pos="38100" algn="l"/>
                <a:tab pos="952500" algn="l"/>
                <a:tab pos="1866900" algn="l"/>
                <a:tab pos="2781300" algn="l"/>
                <a:tab pos="3695700" algn="l"/>
                <a:tab pos="4610100" algn="l"/>
                <a:tab pos="5524500" algn="l"/>
                <a:tab pos="6438900" algn="l"/>
                <a:tab pos="7353300" algn="l"/>
                <a:tab pos="8267700" algn="l"/>
                <a:tab pos="9182100" algn="l"/>
                <a:tab pos="10096500" algn="l"/>
                <a:tab pos="10972800" algn="l"/>
              </a:tabLst>
              <a:def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uFillTx/>
              </a:defRPr>
            </a:pPr>
            <a:r>
              <a: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</a:rPr>
              <a:t>Copyright © 2011 Pearson Education</a:t>
            </a:r>
          </a:p>
        </p:txBody>
      </p:sp>
    </p:spTree>
  </p:cSld>
  <p:clrMapOvr>
    <a:masterClrMapping/>
  </p:clrMapOvr>
  <p:transition spd="med" advClick="1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1" name="Shape 361"/>
          <p:cNvSpPr/>
          <p:nvPr>
            <p:ph type="body" idx="1"/>
          </p:nvPr>
        </p:nvSpPr>
        <p:spPr>
          <a:xfrm>
            <a:off x="365124" y="1546225"/>
            <a:ext cx="8405815" cy="5311775"/>
          </a:xfrm>
          <a:prstGeom prst="rect">
            <a:avLst/>
          </a:prstGeom>
        </p:spPr>
        <p:txBody>
          <a:bodyPr>
            <a:normAutofit fontScale="100000" lnSpcReduction="0"/>
          </a:bodyPr>
          <a:lstStyle/>
          <a:p>
            <a:pPr lvl="0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*Which one is the Ideal situation?</a:t>
            </a:r>
            <a:endParaRPr sz="2000">
              <a:uFill>
                <a:solidFill/>
              </a:uFill>
            </a:endParaRPr>
          </a:p>
          <a:p>
            <a:pPr lvl="0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*Foothold: hope the future of the market will be better.</a:t>
            </a:r>
            <a:endParaRPr sz="2000">
              <a:uFill>
                <a:solidFill/>
              </a:uFill>
            </a:endParaRPr>
          </a:p>
          <a:p>
            <a:pPr lvl="0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*Gradual: phased approaches (enter the market in phases..till the firm build its capabilities).</a:t>
            </a:r>
            <a:endParaRPr sz="2000">
              <a:uFill>
                <a:solidFill/>
              </a:uFill>
            </a:endParaRPr>
          </a:p>
          <a:p>
            <a:pPr lvl="0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*Companies’ conditions may change so actions will vary accordingly.</a:t>
            </a:r>
            <a:endParaRPr sz="2000">
              <a:uFill>
                <a:solidFill/>
              </a:uFill>
            </a:endParaRPr>
          </a:p>
          <a:p>
            <a:pPr lvl="0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*What will happen when a company have a multiproduct or multiple business units?? is the approach apply to all?</a:t>
            </a:r>
            <a:endParaRPr sz="2000">
              <a:uFill>
                <a:solidFill/>
              </a:uFill>
            </a:endParaRPr>
          </a:p>
          <a:p>
            <a:pPr lvl="0">
              <a:defRPr sz="1800">
                <a:uFillTx/>
              </a:defRPr>
            </a:pPr>
            <a:endParaRPr sz="2000">
              <a:uFill>
                <a:solidFill/>
              </a:uFill>
            </a:endParaRPr>
          </a:p>
          <a:p>
            <a:pPr lvl="0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various options for the same market</a:t>
            </a:r>
          </a:p>
        </p:txBody>
      </p:sp>
    </p:spTree>
  </p:cSld>
  <p:clrMapOvr>
    <a:masterClrMapping/>
  </p:clrMapOvr>
  <p:transition spd="fast" advClick="1">
    <p:cover dir="l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3" name="Shape 363"/>
          <p:cNvSpPr/>
          <p:nvPr>
            <p:ph type="body" idx="1"/>
          </p:nvPr>
        </p:nvSpPr>
        <p:spPr>
          <a:xfrm>
            <a:off x="365124" y="1546225"/>
            <a:ext cx="8405815" cy="5311775"/>
          </a:xfrm>
          <a:prstGeom prst="rect">
            <a:avLst/>
          </a:prstGeom>
        </p:spPr>
        <p:txBody>
          <a:bodyPr>
            <a:normAutofit fontScale="100000" lnSpcReduction="0"/>
          </a:bodyPr>
          <a:lstStyle/>
          <a:p>
            <a:pPr lvl="0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Strategies differ across industries and target markets.</a:t>
            </a:r>
            <a:endParaRPr sz="2000">
              <a:uFill>
                <a:solidFill/>
              </a:uFill>
            </a:endParaRPr>
          </a:p>
          <a:p>
            <a:pPr lvl="0">
              <a:defRPr sz="1800">
                <a:uFillTx/>
              </a:defRPr>
            </a:pPr>
            <a:endParaRPr sz="2000">
              <a:uFill>
                <a:solidFill/>
              </a:uFill>
            </a:endParaRPr>
          </a:p>
          <a:p>
            <a:pPr lvl="0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What mode should be selected is influenced by conditions specific to the firm .</a:t>
            </a:r>
          </a:p>
        </p:txBody>
      </p:sp>
      <p:sp>
        <p:nvSpPr>
          <p:cNvPr id="364" name="Shape 364"/>
          <p:cNvSpPr/>
          <p:nvPr/>
        </p:nvSpPr>
        <p:spPr>
          <a:xfrm>
            <a:off x="533400" y="457198"/>
            <a:ext cx="7670800" cy="3683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marR="39199" indent="38100">
              <a:spcBef>
                <a:spcPts val="1500"/>
              </a:spcBef>
              <a:tabLst>
                <a:tab pos="38100" algn="l"/>
                <a:tab pos="952500" algn="l"/>
                <a:tab pos="1866900" algn="l"/>
                <a:tab pos="2781300" algn="l"/>
                <a:tab pos="3695700" algn="l"/>
                <a:tab pos="4610100" algn="l"/>
                <a:tab pos="5524500" algn="l"/>
                <a:tab pos="6438900" algn="l"/>
                <a:tab pos="7353300" algn="l"/>
                <a:tab pos="8267700" algn="l"/>
                <a:tab pos="9182100" algn="l"/>
                <a:tab pos="10096500" algn="l"/>
                <a:tab pos="10972800" algn="l"/>
              </a:tabLst>
              <a:def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b="0" sz="1800">
                <a:solidFill>
                  <a:srgbClr val="000000"/>
                </a:solidFill>
                <a:uFillTx/>
              </a:defRPr>
            </a:pPr>
            <a:r>
              <a: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</a:rPr>
              <a:t>Market Entry Strategies</a:t>
            </a:r>
          </a:p>
        </p:txBody>
      </p:sp>
    </p:spTree>
  </p:cSld>
  <p:clrMapOvr>
    <a:masterClrMapping/>
  </p:clrMapOvr>
  <p:transition spd="med" advClick="1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6" name="Shape 366"/>
          <p:cNvSpPr/>
          <p:nvPr/>
        </p:nvSpPr>
        <p:spPr>
          <a:xfrm>
            <a:off x="-1" y="6397625"/>
            <a:ext cx="9145590" cy="457200"/>
          </a:xfrm>
          <a:prstGeom prst="rect">
            <a:avLst/>
          </a:prstGeom>
          <a:solidFill>
            <a:srgbClr val="F38000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indent="0">
              <a:defRPr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367" name="Shape 367"/>
          <p:cNvSpPr/>
          <p:nvPr/>
        </p:nvSpPr>
        <p:spPr>
          <a:xfrm>
            <a:off x="-4" y="6397625"/>
            <a:ext cx="9139244" cy="1590"/>
          </a:xfrm>
          <a:prstGeom prst="line">
            <a:avLst/>
          </a:prstGeom>
          <a:ln w="6480">
            <a:solidFill>
              <a:srgbClr val="FFFFFF"/>
            </a:solidFill>
            <a:miter lim="400000"/>
          </a:ln>
        </p:spPr>
        <p:txBody>
          <a:bodyPr lIns="0" tIns="0" rIns="0" bIns="0"/>
          <a:lstStyle/>
          <a:p>
            <a:pPr lvl="0" marR="0" indent="0" defTabSz="457200">
              <a:defRPr>
                <a:uFillTx/>
              </a:defRPr>
            </a:pPr>
          </a:p>
        </p:txBody>
      </p:sp>
      <p:pic>
        <p:nvPicPr>
          <p:cNvPr id="368" name="image1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612060" y="6356350"/>
            <a:ext cx="1528767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369" name="Shape 369"/>
          <p:cNvSpPr/>
          <p:nvPr/>
        </p:nvSpPr>
        <p:spPr>
          <a:xfrm>
            <a:off x="504825" y="6546850"/>
            <a:ext cx="5030788" cy="24914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lvl="0" marR="0" indent="0">
              <a:tabLst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</a:tabLst>
              <a:defRPr sz="1800">
                <a:uFillTx/>
              </a:defRPr>
            </a:pPr>
            <a:r>
              <a: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  <a:latin typeface="Times New Roman"/>
                <a:ea typeface="Times New Roman"/>
                <a:cs typeface="Times New Roman"/>
                <a:sym typeface="Times New Roman"/>
              </a:rPr>
              <a:t>Copyright © 2009 Pearson Education, Inc. </a:t>
            </a:r>
            <a:endParaRPr sz="900">
              <a:solidFill>
                <a:srgbClr val="FCF7EE"/>
              </a:solidFill>
              <a:uFill>
                <a:solidFill>
                  <a:srgbClr val="FCF7EE"/>
                </a:solidFill>
              </a:u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lvl="0" marR="0" indent="0">
              <a:tabLst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</a:tabLst>
              <a:defRPr sz="1800">
                <a:uFillTx/>
              </a:defRPr>
            </a:pPr>
            <a:r>
              <a: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  <a:latin typeface="Times New Roman"/>
                <a:ea typeface="Times New Roman"/>
                <a:cs typeface="Times New Roman"/>
                <a:sym typeface="Times New Roman"/>
              </a:rPr>
              <a:t>Publishing as Prentice Hall</a:t>
            </a:r>
          </a:p>
        </p:txBody>
      </p:sp>
      <p:sp>
        <p:nvSpPr>
          <p:cNvPr id="370" name="Shape 370"/>
          <p:cNvSpPr/>
          <p:nvPr/>
        </p:nvSpPr>
        <p:spPr>
          <a:xfrm>
            <a:off x="533400" y="457198"/>
            <a:ext cx="7670800" cy="3683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marR="39199" indent="38100">
              <a:spcBef>
                <a:spcPts val="1500"/>
              </a:spcBef>
              <a:tabLst>
                <a:tab pos="38100" algn="l"/>
                <a:tab pos="952500" algn="l"/>
                <a:tab pos="1866900" algn="l"/>
                <a:tab pos="2781300" algn="l"/>
                <a:tab pos="3695700" algn="l"/>
                <a:tab pos="4610100" algn="l"/>
                <a:tab pos="5524500" algn="l"/>
                <a:tab pos="6438900" algn="l"/>
                <a:tab pos="7353300" algn="l"/>
                <a:tab pos="8267700" algn="l"/>
                <a:tab pos="9182100" algn="l"/>
                <a:tab pos="10096500" algn="l"/>
                <a:tab pos="10972800" algn="l"/>
              </a:tabLst>
              <a:def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b="0" sz="1800">
                <a:solidFill>
                  <a:srgbClr val="000000"/>
                </a:solidFill>
                <a:uFillTx/>
              </a:defRPr>
            </a:pPr>
            <a:r>
              <a: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</a:rPr>
              <a:t>Market Entry Strategies</a:t>
            </a:r>
          </a:p>
        </p:txBody>
      </p:sp>
      <p:sp>
        <p:nvSpPr>
          <p:cNvPr id="371" name="Shape 371"/>
          <p:cNvSpPr/>
          <p:nvPr/>
        </p:nvSpPr>
        <p:spPr>
          <a:xfrm>
            <a:off x="533400" y="1179512"/>
            <a:ext cx="7366000" cy="736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marR="39199" indent="38100">
              <a:spcBef>
                <a:spcPts val="1500"/>
              </a:spcBef>
              <a:tabLst>
                <a:tab pos="38100" algn="l"/>
                <a:tab pos="952500" algn="l"/>
                <a:tab pos="1866900" algn="l"/>
                <a:tab pos="2781300" algn="l"/>
                <a:tab pos="3695700" algn="l"/>
                <a:tab pos="4610100" algn="l"/>
                <a:tab pos="5524500" algn="l"/>
                <a:tab pos="6438900" algn="l"/>
                <a:tab pos="7353300" algn="l"/>
                <a:tab pos="8267700" algn="l"/>
                <a:tab pos="9182100" algn="l"/>
                <a:tab pos="10096500" algn="l"/>
                <a:tab pos="10972800" algn="l"/>
              </a:tabLst>
              <a:defRPr b="1" sz="2400"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b="0" sz="1800">
                <a:uFillTx/>
              </a:defRPr>
            </a:pPr>
            <a:r>
              <a:rPr b="1" sz="2400">
                <a:uFill>
                  <a:solidFill/>
                </a:uFill>
              </a:rPr>
              <a:t>Influencing conditions on how are we going to enter the market</a:t>
            </a:r>
          </a:p>
        </p:txBody>
      </p:sp>
      <p:grpSp>
        <p:nvGrpSpPr>
          <p:cNvPr id="374" name="Group 374"/>
          <p:cNvGrpSpPr/>
          <p:nvPr/>
        </p:nvGrpSpPr>
        <p:grpSpPr>
          <a:xfrm>
            <a:off x="533394" y="2270120"/>
            <a:ext cx="6819908" cy="2730508"/>
            <a:chOff x="-1" y="0"/>
            <a:chExt cx="6819906" cy="2730507"/>
          </a:xfrm>
        </p:grpSpPr>
        <p:sp>
          <p:nvSpPr>
            <p:cNvPr id="372" name="Shape 372"/>
            <p:cNvSpPr/>
            <p:nvPr/>
          </p:nvSpPr>
          <p:spPr>
            <a:xfrm>
              <a:off x="-2" y="0"/>
              <a:ext cx="6794507" cy="2730508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indent="0">
                <a:defRPr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373" name="Shape 373"/>
            <p:cNvSpPr/>
            <p:nvPr/>
          </p:nvSpPr>
          <p:spPr>
            <a:xfrm>
              <a:off x="-1" y="-1"/>
              <a:ext cx="6819907" cy="25908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spAutoFit/>
            </a:bodyPr>
            <a:lstStyle/>
            <a:p>
              <a:pPr lvl="0" marL="734943" marR="39199" indent="-696843">
                <a:spcBef>
                  <a:spcPts val="1200"/>
                </a:spcBef>
                <a:buClr>
                  <a:srgbClr val="000000"/>
                </a:buClr>
                <a:buSzPct val="100000"/>
                <a:buFont typeface="Verdana"/>
                <a:buChar char="•"/>
                <a:tabLst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</a:tabLst>
                <a:defRPr sz="1800">
                  <a:uFillTx/>
                </a:defRPr>
              </a:pPr>
              <a:r>
                <a:rPr sz="2000">
                  <a:uFill>
                    <a:solidFill/>
                  </a:uFill>
                  <a:latin typeface="Verdana"/>
                  <a:ea typeface="Verdana"/>
                  <a:cs typeface="Verdana"/>
                  <a:sym typeface="Verdana"/>
                </a:rPr>
                <a:t>Executive’s orientations and experience</a:t>
              </a:r>
              <a:endParaRPr sz="2000">
                <a:latin typeface="Arial"/>
                <a:ea typeface="Arial"/>
                <a:cs typeface="Arial"/>
                <a:sym typeface="Arial"/>
              </a:endParaRPr>
            </a:p>
            <a:p>
              <a:pPr lvl="0" marL="734943" marR="39199" indent="-696843">
                <a:spcBef>
                  <a:spcPts val="1200"/>
                </a:spcBef>
                <a:buClr>
                  <a:srgbClr val="000000"/>
                </a:buClr>
                <a:buSzPct val="100000"/>
                <a:buFont typeface="Verdana"/>
                <a:buChar char="•"/>
                <a:tabLst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</a:tabLst>
                <a:defRPr sz="1800">
                  <a:uFillTx/>
                </a:defRPr>
              </a:pPr>
              <a:r>
                <a:rPr sz="2000">
                  <a:uFill>
                    <a:solidFill/>
                  </a:uFill>
                  <a:latin typeface="Verdana"/>
                  <a:ea typeface="Verdana"/>
                  <a:cs typeface="Verdana"/>
                  <a:sym typeface="Verdana"/>
                </a:rPr>
                <a:t>Resource availability</a:t>
              </a:r>
              <a:endParaRPr sz="2000">
                <a:latin typeface="Arial"/>
                <a:ea typeface="Arial"/>
                <a:cs typeface="Arial"/>
                <a:sym typeface="Arial"/>
              </a:endParaRPr>
            </a:p>
            <a:p>
              <a:pPr lvl="0" marL="734943" marR="39199" indent="-696843">
                <a:spcBef>
                  <a:spcPts val="1200"/>
                </a:spcBef>
                <a:buClr>
                  <a:srgbClr val="000000"/>
                </a:buClr>
                <a:buSzPct val="100000"/>
                <a:buFont typeface="Verdana"/>
                <a:buChar char="•"/>
                <a:tabLst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</a:tabLst>
                <a:defRPr sz="1800">
                  <a:uFillTx/>
                </a:defRPr>
              </a:pPr>
              <a:r>
                <a:rPr sz="2000">
                  <a:uFill>
                    <a:solidFill/>
                  </a:uFill>
                  <a:latin typeface="Verdana"/>
                  <a:ea typeface="Verdana"/>
                  <a:cs typeface="Verdana"/>
                  <a:sym typeface="Verdana"/>
                </a:rPr>
                <a:t>Type of product or service</a:t>
              </a:r>
              <a:endParaRPr sz="2000">
                <a:latin typeface="Arial"/>
                <a:ea typeface="Arial"/>
                <a:cs typeface="Arial"/>
                <a:sym typeface="Arial"/>
              </a:endParaRPr>
            </a:p>
            <a:p>
              <a:pPr lvl="0" marL="734943" marR="39199" indent="-696843">
                <a:spcBef>
                  <a:spcPts val="1200"/>
                </a:spcBef>
                <a:buClr>
                  <a:srgbClr val="000000"/>
                </a:buClr>
                <a:buSzPct val="100000"/>
                <a:buFont typeface="Verdana"/>
                <a:buChar char="•"/>
                <a:tabLst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</a:tabLst>
                <a:defRPr sz="1800">
                  <a:uFillTx/>
                </a:defRPr>
              </a:pPr>
              <a:r>
                <a:rPr sz="2000">
                  <a:uFill>
                    <a:solidFill/>
                  </a:uFill>
                  <a:latin typeface="Verdana"/>
                  <a:ea typeface="Verdana"/>
                  <a:cs typeface="Verdana"/>
                  <a:sym typeface="Verdana"/>
                </a:rPr>
                <a:t>Product life-cycle</a:t>
              </a:r>
              <a:endParaRPr sz="2000">
                <a:latin typeface="Arial"/>
                <a:ea typeface="Arial"/>
                <a:cs typeface="Arial"/>
                <a:sym typeface="Arial"/>
              </a:endParaRPr>
            </a:p>
            <a:p>
              <a:pPr lvl="0" marL="734943" marR="39199" indent="-696843">
                <a:spcBef>
                  <a:spcPts val="1200"/>
                </a:spcBef>
                <a:buClr>
                  <a:srgbClr val="000000"/>
                </a:buClr>
                <a:buSzPct val="100000"/>
                <a:buFont typeface="Verdana"/>
                <a:buChar char="•"/>
                <a:tabLst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</a:tabLst>
                <a:defRPr sz="1800">
                  <a:uFillTx/>
                </a:defRPr>
              </a:pPr>
              <a:r>
                <a:rPr sz="2000">
                  <a:uFill>
                    <a:solidFill/>
                  </a:uFill>
                  <a:latin typeface="Verdana"/>
                  <a:ea typeface="Verdana"/>
                  <a:cs typeface="Verdana"/>
                  <a:sym typeface="Verdana"/>
                </a:rPr>
                <a:t>Market share</a:t>
              </a:r>
              <a:endParaRPr sz="2000">
                <a:latin typeface="Arial"/>
                <a:ea typeface="Arial"/>
                <a:cs typeface="Arial"/>
                <a:sym typeface="Arial"/>
              </a:endParaRPr>
            </a:p>
            <a:p>
              <a:pPr lvl="0" marL="734943" marR="39199" indent="-696843">
                <a:spcBef>
                  <a:spcPts val="1200"/>
                </a:spcBef>
                <a:buClr>
                  <a:srgbClr val="000000"/>
                </a:buClr>
                <a:buSzPct val="100000"/>
                <a:buFont typeface="Verdana"/>
                <a:buChar char="•"/>
                <a:tabLst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</a:tabLst>
                <a:defRPr sz="1800">
                  <a:uFillTx/>
                </a:defRPr>
              </a:pPr>
              <a:r>
                <a:rPr sz="2000">
                  <a:uFill>
                    <a:solidFill/>
                  </a:uFill>
                  <a:latin typeface="Verdana"/>
                  <a:ea typeface="Verdana"/>
                  <a:cs typeface="Verdana"/>
                  <a:sym typeface="Verdana"/>
                </a:rPr>
                <a:t>Competitive pressures</a:t>
              </a:r>
            </a:p>
          </p:txBody>
        </p:sp>
      </p:grpSp>
      <p:sp>
        <p:nvSpPr>
          <p:cNvPr id="375" name="Shape 375"/>
          <p:cNvSpPr/>
          <p:nvPr/>
        </p:nvSpPr>
        <p:spPr>
          <a:xfrm>
            <a:off x="290509" y="6524625"/>
            <a:ext cx="749307" cy="1397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marR="39199" indent="38100">
              <a:tabLst>
                <a:tab pos="38100" algn="l"/>
                <a:tab pos="952500" algn="l"/>
                <a:tab pos="1866900" algn="l"/>
                <a:tab pos="2781300" algn="l"/>
                <a:tab pos="3695700" algn="l"/>
                <a:tab pos="4610100" algn="l"/>
                <a:tab pos="5524500" algn="l"/>
                <a:tab pos="6438900" algn="l"/>
                <a:tab pos="7353300" algn="l"/>
                <a:tab pos="8267700" algn="l"/>
                <a:tab pos="9182100" algn="l"/>
                <a:tab pos="10096500" algn="l"/>
                <a:tab pos="10972800" algn="l"/>
              </a:tabLst>
              <a:def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uFillTx/>
              </a:defRPr>
            </a:pPr>
            <a:r>
              <a: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</a:rPr>
              <a:t>Ch 5 -15</a:t>
            </a:r>
          </a:p>
        </p:txBody>
      </p:sp>
      <p:sp>
        <p:nvSpPr>
          <p:cNvPr id="376" name="Shape 376"/>
          <p:cNvSpPr/>
          <p:nvPr/>
        </p:nvSpPr>
        <p:spPr>
          <a:xfrm>
            <a:off x="1425575" y="6524625"/>
            <a:ext cx="2857501" cy="1397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marR="39199" indent="38100" algn="r">
              <a:tabLst>
                <a:tab pos="38100" algn="l"/>
                <a:tab pos="952500" algn="l"/>
                <a:tab pos="1866900" algn="l"/>
                <a:tab pos="2781300" algn="l"/>
                <a:tab pos="3695700" algn="l"/>
                <a:tab pos="4610100" algn="l"/>
                <a:tab pos="5524500" algn="l"/>
                <a:tab pos="6438900" algn="l"/>
                <a:tab pos="7353300" algn="l"/>
                <a:tab pos="8267700" algn="l"/>
                <a:tab pos="9182100" algn="l"/>
                <a:tab pos="10096500" algn="l"/>
                <a:tab pos="10972800" algn="l"/>
              </a:tabLst>
              <a:def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uFillTx/>
              </a:defRPr>
            </a:pPr>
            <a:r>
              <a: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</a:rPr>
              <a:t>Copyright © 2011 Pearson Education</a:t>
            </a:r>
          </a:p>
        </p:txBody>
      </p:sp>
    </p:spTree>
  </p:cSld>
  <p:clrMapOvr>
    <a:masterClrMapping/>
  </p:clrMapOvr>
  <p:transition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  <p:cond evt="onBegin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nodeType="afterEffect" presetClass="entr" presetSubtype="4" presetID="2" grpId="1" fill="hold">
                                  <p:stCondLst>
                                    <p:cond delay="50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374" grpId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" name="Shape 378"/>
          <p:cNvSpPr/>
          <p:nvPr/>
        </p:nvSpPr>
        <p:spPr>
          <a:xfrm>
            <a:off x="-1" y="6397625"/>
            <a:ext cx="9145590" cy="457200"/>
          </a:xfrm>
          <a:prstGeom prst="rect">
            <a:avLst/>
          </a:prstGeom>
          <a:solidFill>
            <a:srgbClr val="F38000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indent="0">
              <a:defRPr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379" name="Shape 379"/>
          <p:cNvSpPr/>
          <p:nvPr/>
        </p:nvSpPr>
        <p:spPr>
          <a:xfrm>
            <a:off x="-4" y="6397625"/>
            <a:ext cx="9139244" cy="1590"/>
          </a:xfrm>
          <a:prstGeom prst="line">
            <a:avLst/>
          </a:prstGeom>
          <a:ln w="6480">
            <a:solidFill>
              <a:srgbClr val="FFFFFF"/>
            </a:solidFill>
            <a:miter lim="400000"/>
          </a:ln>
        </p:spPr>
        <p:txBody>
          <a:bodyPr lIns="0" tIns="0" rIns="0" bIns="0"/>
          <a:lstStyle/>
          <a:p>
            <a:pPr lvl="0" marR="0" indent="0" defTabSz="457200">
              <a:defRPr>
                <a:uFillTx/>
              </a:defRPr>
            </a:pPr>
          </a:p>
        </p:txBody>
      </p:sp>
      <p:pic>
        <p:nvPicPr>
          <p:cNvPr id="380" name="image1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612060" y="6356350"/>
            <a:ext cx="1528767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381" name="Shape 381"/>
          <p:cNvSpPr/>
          <p:nvPr/>
        </p:nvSpPr>
        <p:spPr>
          <a:xfrm>
            <a:off x="504825" y="6546850"/>
            <a:ext cx="5030788" cy="24914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lvl="0" marR="0" indent="0">
              <a:tabLst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</a:tabLst>
              <a:defRPr sz="1800">
                <a:uFillTx/>
              </a:defRPr>
            </a:pPr>
            <a:r>
              <a: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  <a:latin typeface="Times New Roman"/>
                <a:ea typeface="Times New Roman"/>
                <a:cs typeface="Times New Roman"/>
                <a:sym typeface="Times New Roman"/>
              </a:rPr>
              <a:t>Copyright © 2009 Pearson Education, Inc. </a:t>
            </a:r>
            <a:endParaRPr sz="900">
              <a:solidFill>
                <a:srgbClr val="FCF7EE"/>
              </a:solidFill>
              <a:uFill>
                <a:solidFill>
                  <a:srgbClr val="FCF7EE"/>
                </a:solidFill>
              </a:u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lvl="0" marR="0" indent="0">
              <a:tabLst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</a:tabLst>
              <a:defRPr sz="1800">
                <a:uFillTx/>
              </a:defRPr>
            </a:pPr>
            <a:r>
              <a: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  <a:latin typeface="Times New Roman"/>
                <a:ea typeface="Times New Roman"/>
                <a:cs typeface="Times New Roman"/>
                <a:sym typeface="Times New Roman"/>
              </a:rPr>
              <a:t>Publishing as Prentice Hall</a:t>
            </a:r>
          </a:p>
        </p:txBody>
      </p:sp>
      <p:sp>
        <p:nvSpPr>
          <p:cNvPr id="382" name="Shape 382"/>
          <p:cNvSpPr/>
          <p:nvPr/>
        </p:nvSpPr>
        <p:spPr>
          <a:xfrm>
            <a:off x="533400" y="457198"/>
            <a:ext cx="7670800" cy="3683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marR="39199" indent="38100">
              <a:spcBef>
                <a:spcPts val="1500"/>
              </a:spcBef>
              <a:tabLst>
                <a:tab pos="38100" algn="l"/>
                <a:tab pos="952500" algn="l"/>
                <a:tab pos="1866900" algn="l"/>
                <a:tab pos="2781300" algn="l"/>
                <a:tab pos="3695700" algn="l"/>
                <a:tab pos="4610100" algn="l"/>
                <a:tab pos="5524500" algn="l"/>
                <a:tab pos="6438900" algn="l"/>
                <a:tab pos="7353300" algn="l"/>
                <a:tab pos="8267700" algn="l"/>
                <a:tab pos="9182100" algn="l"/>
                <a:tab pos="10096500" algn="l"/>
                <a:tab pos="10972800" algn="l"/>
              </a:tabLst>
              <a:def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b="0" sz="1800">
                <a:solidFill>
                  <a:srgbClr val="000000"/>
                </a:solidFill>
                <a:uFillTx/>
              </a:defRPr>
            </a:pPr>
            <a:r>
              <a: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</a:rPr>
              <a:t>Market Entry Strategies</a:t>
            </a:r>
          </a:p>
        </p:txBody>
      </p:sp>
      <p:sp>
        <p:nvSpPr>
          <p:cNvPr id="383" name="Shape 383"/>
          <p:cNvSpPr/>
          <p:nvPr/>
        </p:nvSpPr>
        <p:spPr>
          <a:xfrm>
            <a:off x="533400" y="838199"/>
            <a:ext cx="7366000" cy="3683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marR="39199" indent="38100">
              <a:spcBef>
                <a:spcPts val="1500"/>
              </a:spcBef>
              <a:tabLst>
                <a:tab pos="38100" algn="l"/>
                <a:tab pos="952500" algn="l"/>
                <a:tab pos="1866900" algn="l"/>
                <a:tab pos="2781300" algn="l"/>
                <a:tab pos="3695700" algn="l"/>
                <a:tab pos="4610100" algn="l"/>
                <a:tab pos="5524500" algn="l"/>
                <a:tab pos="6438900" algn="l"/>
                <a:tab pos="7353300" algn="l"/>
                <a:tab pos="8267700" algn="l"/>
                <a:tab pos="9182100" algn="l"/>
                <a:tab pos="10096500" algn="l"/>
                <a:tab pos="10972800" algn="l"/>
              </a:tabLst>
              <a:defRPr b="1" sz="2400"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b="0" sz="1800">
                <a:uFillTx/>
              </a:defRPr>
            </a:pPr>
            <a:r>
              <a:rPr b="1" sz="2400">
                <a:uFill>
                  <a:solidFill/>
                </a:uFill>
              </a:rPr>
              <a:t>Entry Modes</a:t>
            </a:r>
          </a:p>
        </p:txBody>
      </p:sp>
      <p:grpSp>
        <p:nvGrpSpPr>
          <p:cNvPr id="386" name="Group 386"/>
          <p:cNvGrpSpPr/>
          <p:nvPr/>
        </p:nvGrpSpPr>
        <p:grpSpPr>
          <a:xfrm>
            <a:off x="533394" y="2209796"/>
            <a:ext cx="8191508" cy="2870206"/>
            <a:chOff x="-1" y="0"/>
            <a:chExt cx="8191506" cy="2870204"/>
          </a:xfrm>
        </p:grpSpPr>
        <p:sp>
          <p:nvSpPr>
            <p:cNvPr id="384" name="Shape 384"/>
            <p:cNvSpPr/>
            <p:nvPr/>
          </p:nvSpPr>
          <p:spPr>
            <a:xfrm>
              <a:off x="-2" y="-1"/>
              <a:ext cx="8166107" cy="2870206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indent="0">
                <a:defRPr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385" name="Shape 385"/>
            <p:cNvSpPr/>
            <p:nvPr/>
          </p:nvSpPr>
          <p:spPr>
            <a:xfrm>
              <a:off x="-1" y="-1"/>
              <a:ext cx="8191507" cy="27432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spAutoFit/>
            </a:bodyPr>
            <a:lstStyle/>
            <a:p>
              <a:pPr lvl="0" marL="734943" marR="39199" indent="-696843">
                <a:spcBef>
                  <a:spcPts val="1200"/>
                </a:spcBef>
                <a:buClr>
                  <a:srgbClr val="000000"/>
                </a:buClr>
                <a:buSzPct val="100000"/>
                <a:buFont typeface="Verdana"/>
                <a:buChar char="•"/>
                <a:tabLst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</a:tabLst>
                <a:defRPr sz="1800">
                  <a:uFillTx/>
                </a:defRPr>
              </a:pPr>
              <a:r>
                <a:rPr sz="2000">
                  <a:uFill>
                    <a:solidFill/>
                  </a:uFill>
                  <a:latin typeface="Verdana"/>
                  <a:ea typeface="Verdana"/>
                  <a:cs typeface="Verdana"/>
                  <a:sym typeface="Verdana"/>
                </a:rPr>
                <a:t>Exporting</a:t>
              </a:r>
              <a:endParaRPr sz="2000">
                <a:latin typeface="Arial"/>
                <a:ea typeface="Arial"/>
                <a:cs typeface="Arial"/>
                <a:sym typeface="Arial"/>
              </a:endParaRPr>
            </a:p>
            <a:p>
              <a:pPr lvl="0" marL="734943" marR="39199" indent="-696843">
                <a:spcBef>
                  <a:spcPts val="1200"/>
                </a:spcBef>
                <a:buClr>
                  <a:srgbClr val="000000"/>
                </a:buClr>
                <a:buSzPct val="100000"/>
                <a:buFont typeface="Verdana"/>
                <a:buChar char="•"/>
                <a:tabLst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</a:tabLst>
                <a:defRPr sz="1800">
                  <a:uFillTx/>
                </a:defRPr>
              </a:pPr>
              <a:r>
                <a:rPr sz="2000">
                  <a:uFill>
                    <a:solidFill/>
                  </a:uFill>
                  <a:latin typeface="Verdana"/>
                  <a:ea typeface="Verdana"/>
                  <a:cs typeface="Verdana"/>
                  <a:sym typeface="Verdana"/>
                </a:rPr>
                <a:t>Contractual approaches</a:t>
              </a:r>
              <a:endParaRPr sz="2000">
                <a:latin typeface="Arial"/>
                <a:ea typeface="Arial"/>
                <a:cs typeface="Arial"/>
                <a:sym typeface="Arial"/>
              </a:endParaRPr>
            </a:p>
            <a:p>
              <a:pPr lvl="0" marL="734943" marR="39199" indent="-696843">
                <a:spcBef>
                  <a:spcPts val="1200"/>
                </a:spcBef>
                <a:buClr>
                  <a:srgbClr val="000000"/>
                </a:buClr>
                <a:buSzPct val="100000"/>
                <a:buFont typeface="Verdana"/>
                <a:buChar char="-"/>
                <a:tabLst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</a:tabLst>
                <a:defRPr sz="1800">
                  <a:uFillTx/>
                </a:defRPr>
              </a:pPr>
              <a:r>
                <a:rPr sz="2000">
                  <a:uFill>
                    <a:solidFill/>
                  </a:uFill>
                  <a:latin typeface="Verdana"/>
                  <a:ea typeface="Verdana"/>
                  <a:cs typeface="Verdana"/>
                  <a:sym typeface="Verdana"/>
                </a:rPr>
                <a:t>licensing, franchising, management contract, contract manufacturing, and turnkey operations</a:t>
              </a:r>
              <a:endParaRPr sz="2000">
                <a:latin typeface="Arial"/>
                <a:ea typeface="Arial"/>
                <a:cs typeface="Arial"/>
                <a:sym typeface="Arial"/>
              </a:endParaRPr>
            </a:p>
            <a:p>
              <a:pPr lvl="0" marL="734943" marR="39199" indent="-696843">
                <a:spcBef>
                  <a:spcPts val="1200"/>
                </a:spcBef>
                <a:buClr>
                  <a:srgbClr val="000000"/>
                </a:buClr>
                <a:buSzPct val="100000"/>
                <a:buFont typeface="Verdana"/>
                <a:buChar char="•"/>
                <a:tabLst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</a:tabLst>
                <a:defRPr sz="1800">
                  <a:uFillTx/>
                </a:defRPr>
              </a:pPr>
              <a:r>
                <a:rPr sz="2000">
                  <a:uFill>
                    <a:solidFill/>
                  </a:uFill>
                  <a:latin typeface="Verdana"/>
                  <a:ea typeface="Verdana"/>
                  <a:cs typeface="Verdana"/>
                  <a:sym typeface="Verdana"/>
                </a:rPr>
                <a:t>Investment </a:t>
              </a:r>
              <a:endParaRPr sz="2000">
                <a:latin typeface="Arial"/>
                <a:ea typeface="Arial"/>
                <a:cs typeface="Arial"/>
                <a:sym typeface="Arial"/>
              </a:endParaRPr>
            </a:p>
            <a:p>
              <a:pPr lvl="0" marL="734943" marR="39199" indent="-696843">
                <a:spcBef>
                  <a:spcPts val="1200"/>
                </a:spcBef>
                <a:buClr>
                  <a:srgbClr val="000000"/>
                </a:buClr>
                <a:buSzPct val="100000"/>
                <a:buFont typeface="Verdana"/>
                <a:buChar char="-"/>
                <a:tabLst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</a:tabLst>
                <a:defRPr sz="1800">
                  <a:uFillTx/>
                </a:defRPr>
              </a:pPr>
              <a:r>
                <a:rPr sz="2000">
                  <a:uFill>
                    <a:solidFill/>
                  </a:uFill>
                  <a:latin typeface="Verdana"/>
                  <a:ea typeface="Verdana"/>
                  <a:cs typeface="Verdana"/>
                  <a:sym typeface="Verdana"/>
                </a:rPr>
                <a:t>Equity participation, joint venture, and wholly-owned subsidiaries, among others</a:t>
              </a:r>
            </a:p>
          </p:txBody>
        </p:sp>
      </p:grpSp>
      <p:sp>
        <p:nvSpPr>
          <p:cNvPr id="387" name="Shape 387"/>
          <p:cNvSpPr/>
          <p:nvPr/>
        </p:nvSpPr>
        <p:spPr>
          <a:xfrm>
            <a:off x="290509" y="6524625"/>
            <a:ext cx="749307" cy="1397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marR="39199" indent="38100">
              <a:tabLst>
                <a:tab pos="38100" algn="l"/>
                <a:tab pos="952500" algn="l"/>
                <a:tab pos="1866900" algn="l"/>
                <a:tab pos="2781300" algn="l"/>
                <a:tab pos="3695700" algn="l"/>
                <a:tab pos="4610100" algn="l"/>
                <a:tab pos="5524500" algn="l"/>
                <a:tab pos="6438900" algn="l"/>
                <a:tab pos="7353300" algn="l"/>
                <a:tab pos="8267700" algn="l"/>
                <a:tab pos="9182100" algn="l"/>
                <a:tab pos="10096500" algn="l"/>
                <a:tab pos="10972800" algn="l"/>
              </a:tabLst>
              <a:def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uFillTx/>
              </a:defRPr>
            </a:pPr>
            <a:r>
              <a: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</a:rPr>
              <a:t>Ch 5 -16</a:t>
            </a:r>
          </a:p>
        </p:txBody>
      </p:sp>
      <p:sp>
        <p:nvSpPr>
          <p:cNvPr id="388" name="Shape 388"/>
          <p:cNvSpPr/>
          <p:nvPr/>
        </p:nvSpPr>
        <p:spPr>
          <a:xfrm>
            <a:off x="1425575" y="6524625"/>
            <a:ext cx="2857501" cy="1397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marR="39199" indent="38100" algn="r">
              <a:tabLst>
                <a:tab pos="38100" algn="l"/>
                <a:tab pos="952500" algn="l"/>
                <a:tab pos="1866900" algn="l"/>
                <a:tab pos="2781300" algn="l"/>
                <a:tab pos="3695700" algn="l"/>
                <a:tab pos="4610100" algn="l"/>
                <a:tab pos="5524500" algn="l"/>
                <a:tab pos="6438900" algn="l"/>
                <a:tab pos="7353300" algn="l"/>
                <a:tab pos="8267700" algn="l"/>
                <a:tab pos="9182100" algn="l"/>
                <a:tab pos="10096500" algn="l"/>
                <a:tab pos="10972800" algn="l"/>
              </a:tabLst>
              <a:def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uFillTx/>
              </a:defRPr>
            </a:pPr>
            <a:r>
              <a: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</a:rPr>
              <a:t>Copyright © 2011 Pearson Education</a:t>
            </a:r>
          </a:p>
        </p:txBody>
      </p:sp>
    </p:spTree>
  </p:cSld>
  <p:clrMapOvr>
    <a:masterClrMapping/>
  </p:clrMapOvr>
  <p:transition spd="fast" advClick="1">
    <p:cover dir="l"/>
  </p:transition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  <p:cond evt="onBegin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nodeType="afterEffect" presetClass="entr" presetSubtype="4" presetID="2" grpId="1" fill="hold">
                                  <p:stCondLst>
                                    <p:cond delay="50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386" grpId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0" name="Shape 390"/>
          <p:cNvSpPr/>
          <p:nvPr>
            <p:ph type="title"/>
          </p:nvPr>
        </p:nvSpPr>
        <p:spPr>
          <a:xfrm>
            <a:off x="365124" y="395286"/>
            <a:ext cx="8405815" cy="1150939"/>
          </a:xfrm>
          <a:prstGeom prst="rect">
            <a:avLst/>
          </a:prstGeom>
        </p:spPr>
        <p:txBody>
          <a:bodyPr>
            <a:normAutofit fontScale="100000" lnSpcReduction="0"/>
          </a:bodyPr>
          <a:lstStyle/>
          <a:p>
            <a:pPr lvl="0">
              <a:defRPr b="0" sz="1800">
                <a:solidFill>
                  <a:srgbClr val="000000"/>
                </a:solidFill>
                <a:uFillTx/>
              </a:defRPr>
            </a:pPr>
            <a:r>
              <a: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</a:rPr>
              <a:t>Export </a:t>
            </a:r>
          </a:p>
        </p:txBody>
      </p:sp>
      <p:sp>
        <p:nvSpPr>
          <p:cNvPr id="391" name="Shape 391"/>
          <p:cNvSpPr/>
          <p:nvPr>
            <p:ph type="body" idx="1"/>
          </p:nvPr>
        </p:nvSpPr>
        <p:spPr>
          <a:xfrm>
            <a:off x="365124" y="1546225"/>
            <a:ext cx="8405815" cy="5311775"/>
          </a:xfrm>
          <a:prstGeom prst="rect">
            <a:avLst/>
          </a:prstGeom>
        </p:spPr>
        <p:txBody>
          <a:bodyPr>
            <a:normAutofit fontScale="100000" lnSpcReduction="0"/>
          </a:bodyPr>
          <a:lstStyle/>
          <a:p>
            <a:pPr lvl="0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is the oldest and least risky approach to foreign markets expansion.</a:t>
            </a:r>
            <a:endParaRPr sz="2000">
              <a:uFill>
                <a:solidFill/>
              </a:uFill>
            </a:endParaRPr>
          </a:p>
          <a:p>
            <a:pPr lvl="0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Advantages: low-cost , low-risk ,easy to carry out , no culture issues , full ownership of profits</a:t>
            </a:r>
            <a:endParaRPr sz="2000">
              <a:uFill>
                <a:solidFill/>
              </a:uFill>
            </a:endParaRPr>
          </a:p>
          <a:p>
            <a:pPr lvl="0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Disadvantages : difficulties in arranging suitable distribution channels.</a:t>
            </a:r>
          </a:p>
        </p:txBody>
      </p:sp>
    </p:spTree>
  </p:cSld>
  <p:clrMapOvr>
    <a:masterClrMapping/>
  </p:clrMapOvr>
  <p:transition spd="fast" advClick="1">
    <p:cover dir="l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Shape 254"/>
          <p:cNvSpPr/>
          <p:nvPr/>
        </p:nvSpPr>
        <p:spPr>
          <a:xfrm>
            <a:off x="-1" y="6397625"/>
            <a:ext cx="9145590" cy="457200"/>
          </a:xfrm>
          <a:prstGeom prst="rect">
            <a:avLst/>
          </a:prstGeom>
          <a:solidFill>
            <a:srgbClr val="F38000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indent="0">
              <a:defRPr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255" name="Shape 255"/>
          <p:cNvSpPr/>
          <p:nvPr/>
        </p:nvSpPr>
        <p:spPr>
          <a:xfrm>
            <a:off x="-4" y="6397625"/>
            <a:ext cx="9139244" cy="1590"/>
          </a:xfrm>
          <a:prstGeom prst="line">
            <a:avLst/>
          </a:prstGeom>
          <a:ln w="6480">
            <a:solidFill>
              <a:srgbClr val="FFFFFF"/>
            </a:solidFill>
            <a:miter lim="400000"/>
          </a:ln>
        </p:spPr>
        <p:txBody>
          <a:bodyPr lIns="0" tIns="0" rIns="0" bIns="0"/>
          <a:lstStyle/>
          <a:p>
            <a:pPr lvl="0" marR="0" indent="0" defTabSz="457200">
              <a:defRPr>
                <a:uFillTx/>
              </a:defRPr>
            </a:pPr>
          </a:p>
        </p:txBody>
      </p:sp>
      <p:pic>
        <p:nvPicPr>
          <p:cNvPr id="256" name="image1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612060" y="6356350"/>
            <a:ext cx="1528767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257" name="Shape 257"/>
          <p:cNvSpPr/>
          <p:nvPr/>
        </p:nvSpPr>
        <p:spPr>
          <a:xfrm>
            <a:off x="381000" y="6172200"/>
            <a:ext cx="5613400" cy="24914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lvl="0" marR="0" indent="0">
              <a:tabLst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5067300" algn="l"/>
                <a:tab pos="5067300" algn="l"/>
                <a:tab pos="5067300" algn="l"/>
                <a:tab pos="5067300" algn="l"/>
                <a:tab pos="5067300" algn="l"/>
                <a:tab pos="5067300" algn="l"/>
                <a:tab pos="5067300" algn="l"/>
                <a:tab pos="5067300" algn="l"/>
                <a:tab pos="5486400" algn="l"/>
                <a:tab pos="5486400" algn="l"/>
                <a:tab pos="5486400" algn="l"/>
                <a:tab pos="5486400" algn="l"/>
                <a:tab pos="5486400" algn="l"/>
                <a:tab pos="5486400" algn="l"/>
                <a:tab pos="5486400" algn="l"/>
                <a:tab pos="5486400" algn="l"/>
              </a:tabLst>
              <a:defRPr sz="1800">
                <a:uFillTx/>
              </a:defRPr>
            </a:pPr>
            <a:r>
              <a: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  <a:latin typeface="Times New Roman"/>
                <a:ea typeface="Times New Roman"/>
                <a:cs typeface="Times New Roman"/>
                <a:sym typeface="Times New Roman"/>
              </a:rPr>
              <a:t>Copyright © 2009 Pearson Education, Inc. </a:t>
            </a:r>
            <a:endParaRPr sz="900">
              <a:solidFill>
                <a:srgbClr val="FCF7EE"/>
              </a:solidFill>
              <a:uFill>
                <a:solidFill>
                  <a:srgbClr val="FCF7EE"/>
                </a:solidFill>
              </a:u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lvl="0" marR="0" indent="0">
              <a:tabLst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5067300" algn="l"/>
                <a:tab pos="5067300" algn="l"/>
                <a:tab pos="5067300" algn="l"/>
                <a:tab pos="5067300" algn="l"/>
                <a:tab pos="5067300" algn="l"/>
                <a:tab pos="5067300" algn="l"/>
                <a:tab pos="5067300" algn="l"/>
                <a:tab pos="5067300" algn="l"/>
                <a:tab pos="5486400" algn="l"/>
                <a:tab pos="5486400" algn="l"/>
                <a:tab pos="5486400" algn="l"/>
                <a:tab pos="5486400" algn="l"/>
                <a:tab pos="5486400" algn="l"/>
                <a:tab pos="5486400" algn="l"/>
                <a:tab pos="5486400" algn="l"/>
                <a:tab pos="5486400" algn="l"/>
              </a:tabLst>
              <a:defRPr sz="1800">
                <a:uFillTx/>
              </a:defRPr>
            </a:pPr>
            <a:r>
              <a: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  <a:latin typeface="Times New Roman"/>
                <a:ea typeface="Times New Roman"/>
                <a:cs typeface="Times New Roman"/>
                <a:sym typeface="Times New Roman"/>
              </a:rPr>
              <a:t>Publishing as Prentice Hall</a:t>
            </a:r>
          </a:p>
        </p:txBody>
      </p:sp>
      <p:sp>
        <p:nvSpPr>
          <p:cNvPr id="258" name="Shape 258"/>
          <p:cNvSpPr/>
          <p:nvPr>
            <p:ph type="title"/>
          </p:nvPr>
        </p:nvSpPr>
        <p:spPr>
          <a:xfrm>
            <a:off x="365124" y="395286"/>
            <a:ext cx="8405815" cy="1150939"/>
          </a:xfrm>
          <a:prstGeom prst="rect">
            <a:avLst/>
          </a:prstGeom>
        </p:spPr>
        <p:txBody>
          <a:bodyPr>
            <a:normAutofit fontScale="100000" lnSpcReduction="0"/>
          </a:bodyPr>
          <a:lstStyle/>
          <a:p>
            <a:pPr lvl="0">
              <a:defRPr b="0" sz="1800">
                <a:solidFill>
                  <a:srgbClr val="000000"/>
                </a:solidFill>
                <a:uFillTx/>
              </a:defRPr>
            </a:pPr>
            <a:r>
              <a: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</a:rPr>
              <a:t>Reasons for Arab companies to expand abroad:</a:t>
            </a:r>
          </a:p>
        </p:txBody>
      </p:sp>
      <p:sp>
        <p:nvSpPr>
          <p:cNvPr id="259" name="Shape 259"/>
          <p:cNvSpPr/>
          <p:nvPr>
            <p:ph type="body" idx="1"/>
          </p:nvPr>
        </p:nvSpPr>
        <p:spPr>
          <a:xfrm>
            <a:off x="365124" y="1546225"/>
            <a:ext cx="8405815" cy="5311775"/>
          </a:xfrm>
          <a:prstGeom prst="rect">
            <a:avLst/>
          </a:prstGeom>
        </p:spPr>
        <p:txBody>
          <a:bodyPr>
            <a:normAutofit fontScale="100000" lnSpcReduction="0"/>
          </a:bodyPr>
          <a:lstStyle/>
          <a:p>
            <a:pPr lvl="0" marL="342900" indent="-342900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1-To expand markets.</a:t>
            </a:r>
            <a:endParaRPr sz="2000">
              <a:uFill>
                <a:solidFill/>
              </a:uFill>
            </a:endParaRPr>
          </a:p>
          <a:p>
            <a:pPr lvl="0" marL="342900" indent="-342900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2-To obtain advanced technology and access talent globally</a:t>
            </a:r>
            <a:endParaRPr sz="2000">
              <a:uFill>
                <a:solidFill/>
              </a:uFill>
            </a:endParaRPr>
          </a:p>
          <a:p>
            <a:pPr lvl="0" marL="342900" indent="-342900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3-To have access to lower cost materials or cheap labor</a:t>
            </a:r>
            <a:endParaRPr sz="2000">
              <a:uFill>
                <a:solidFill/>
              </a:uFill>
            </a:endParaRPr>
          </a:p>
          <a:p>
            <a:pPr lvl="0" marL="342900" indent="-342900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4-To reduce risk by spreading investment</a:t>
            </a:r>
          </a:p>
        </p:txBody>
      </p:sp>
    </p:spTree>
  </p:cSld>
  <p:clrMapOvr>
    <a:masterClrMapping/>
  </p:clrMapOvr>
  <p:transition spd="med" advClick="1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3" name="Shape 393"/>
          <p:cNvSpPr/>
          <p:nvPr>
            <p:ph type="title"/>
          </p:nvPr>
        </p:nvSpPr>
        <p:spPr>
          <a:xfrm>
            <a:off x="365124" y="395286"/>
            <a:ext cx="8405815" cy="1150939"/>
          </a:xfrm>
          <a:prstGeom prst="rect">
            <a:avLst/>
          </a:prstGeom>
        </p:spPr>
        <p:txBody>
          <a:bodyPr>
            <a:normAutofit fontScale="100000" lnSpcReduction="0"/>
          </a:bodyPr>
          <a:lstStyle/>
          <a:p>
            <a:pPr lvl="0">
              <a:defRPr b="0" sz="1800">
                <a:solidFill>
                  <a:srgbClr val="000000"/>
                </a:solidFill>
                <a:uFillTx/>
              </a:defRPr>
            </a:pPr>
            <a:r>
              <a: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</a:rPr>
              <a:t>Franchising</a:t>
            </a:r>
          </a:p>
        </p:txBody>
      </p:sp>
      <p:sp>
        <p:nvSpPr>
          <p:cNvPr id="394" name="Shape 394"/>
          <p:cNvSpPr/>
          <p:nvPr>
            <p:ph type="body" idx="1"/>
          </p:nvPr>
        </p:nvSpPr>
        <p:spPr>
          <a:xfrm>
            <a:off x="365124" y="1546225"/>
            <a:ext cx="8405815" cy="5311775"/>
          </a:xfrm>
          <a:prstGeom prst="rect">
            <a:avLst/>
          </a:prstGeom>
        </p:spPr>
        <p:txBody>
          <a:bodyPr>
            <a:normAutofit fontScale="100000" lnSpcReduction="0"/>
          </a:bodyPr>
          <a:lstStyle/>
          <a:p>
            <a:pPr lvl="0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Agreement involves a firm (franchiser) granting the right to another entity (franchisee) to run its business in a specified manner and provide assistance during the contract duration.</a:t>
            </a:r>
            <a:endParaRPr sz="2000">
              <a:uFill>
                <a:solidFill/>
              </a:uFill>
            </a:endParaRPr>
          </a:p>
          <a:p>
            <a:pPr lvl="0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Example : McDonalds.</a:t>
            </a:r>
            <a:endParaRPr sz="2000">
              <a:uFill>
                <a:solidFill/>
              </a:uFill>
            </a:endParaRPr>
          </a:p>
          <a:p>
            <a:pPr lvl="0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Advantages : franchiser has a “say” in how the business should operate ,easy method to expand overseas ,avoids the need to invest large capital</a:t>
            </a:r>
            <a:endParaRPr sz="2000">
              <a:uFill>
                <a:solidFill/>
              </a:uFill>
            </a:endParaRPr>
          </a:p>
          <a:p>
            <a:pPr lvl="0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Disadvantages : the franchisee may become a competitor.</a:t>
            </a:r>
          </a:p>
        </p:txBody>
      </p:sp>
    </p:spTree>
  </p:cSld>
  <p:clrMapOvr>
    <a:masterClrMapping/>
  </p:clrMapOvr>
  <p:transition spd="med" advClick="1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6" name="Shape 396"/>
          <p:cNvSpPr/>
          <p:nvPr>
            <p:ph type="title"/>
          </p:nvPr>
        </p:nvSpPr>
        <p:spPr>
          <a:xfrm>
            <a:off x="365124" y="395286"/>
            <a:ext cx="8405815" cy="1150939"/>
          </a:xfrm>
          <a:prstGeom prst="rect">
            <a:avLst/>
          </a:prstGeom>
        </p:spPr>
        <p:txBody>
          <a:bodyPr>
            <a:normAutofit fontScale="100000" lnSpcReduction="0"/>
          </a:bodyPr>
          <a:lstStyle/>
          <a:p>
            <a:pPr lvl="0">
              <a:defRPr b="0" sz="1800">
                <a:solidFill>
                  <a:srgbClr val="000000"/>
                </a:solidFill>
                <a:uFillTx/>
              </a:defRPr>
            </a:pPr>
            <a:r>
              <a: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</a:rPr>
              <a:t>Turnkey Operations</a:t>
            </a:r>
          </a:p>
        </p:txBody>
      </p:sp>
      <p:sp>
        <p:nvSpPr>
          <p:cNvPr id="397" name="Shape 397"/>
          <p:cNvSpPr/>
          <p:nvPr>
            <p:ph type="body" idx="1"/>
          </p:nvPr>
        </p:nvSpPr>
        <p:spPr>
          <a:xfrm>
            <a:off x="365124" y="1546225"/>
            <a:ext cx="8405815" cy="5311775"/>
          </a:xfrm>
          <a:prstGeom prst="rect">
            <a:avLst/>
          </a:prstGeom>
        </p:spPr>
        <p:txBody>
          <a:bodyPr>
            <a:normAutofit fontScale="100000" lnSpcReduction="0"/>
          </a:bodyPr>
          <a:lstStyle/>
          <a:p>
            <a:pPr lvl="0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This usually represents a huge project involving a large investments and is often done for the developing nation’s government.</a:t>
            </a:r>
            <a:endParaRPr sz="2000">
              <a:uFill>
                <a:solidFill/>
              </a:uFill>
            </a:endParaRPr>
          </a:p>
          <a:p>
            <a:pPr lvl="0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*when a company constructs an entire project e.g highway</a:t>
            </a:r>
            <a:endParaRPr sz="2000">
              <a:uFill>
                <a:solidFill/>
              </a:uFill>
            </a:endParaRPr>
          </a:p>
          <a:p>
            <a:pPr lvl="0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*Advantages : enables the client to have access to hard to get skills and technology.</a:t>
            </a:r>
          </a:p>
        </p:txBody>
      </p:sp>
    </p:spTree>
  </p:cSld>
  <p:clrMapOvr>
    <a:masterClrMapping/>
  </p:clrMapOvr>
  <p:transition spd="med" advClick="1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" name="Shape 399"/>
          <p:cNvSpPr/>
          <p:nvPr>
            <p:ph type="title"/>
          </p:nvPr>
        </p:nvSpPr>
        <p:spPr>
          <a:xfrm>
            <a:off x="365124" y="395286"/>
            <a:ext cx="8405815" cy="1150939"/>
          </a:xfrm>
          <a:prstGeom prst="rect">
            <a:avLst/>
          </a:prstGeom>
        </p:spPr>
        <p:txBody>
          <a:bodyPr>
            <a:normAutofit fontScale="100000" lnSpcReduction="0"/>
          </a:bodyPr>
          <a:lstStyle/>
          <a:p>
            <a:pPr lvl="0">
              <a:defRPr b="0" sz="1800">
                <a:solidFill>
                  <a:srgbClr val="000000"/>
                </a:solidFill>
                <a:uFillTx/>
              </a:defRPr>
            </a:pPr>
            <a:r>
              <a: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</a:rPr>
              <a:t>Joint venture </a:t>
            </a:r>
          </a:p>
        </p:txBody>
      </p:sp>
      <p:sp>
        <p:nvSpPr>
          <p:cNvPr id="400" name="Shape 400"/>
          <p:cNvSpPr/>
          <p:nvPr>
            <p:ph type="body" idx="1"/>
          </p:nvPr>
        </p:nvSpPr>
        <p:spPr>
          <a:xfrm>
            <a:off x="365124" y="1546225"/>
            <a:ext cx="8405815" cy="5311775"/>
          </a:xfrm>
          <a:prstGeom prst="rect">
            <a:avLst/>
          </a:prstGeom>
        </p:spPr>
        <p:txBody>
          <a:bodyPr>
            <a:normAutofit fontScale="100000" lnSpcReduction="0"/>
          </a:bodyPr>
          <a:lstStyle/>
          <a:p>
            <a:pPr lvl="0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*this option is popular</a:t>
            </a:r>
            <a:endParaRPr sz="2000">
              <a:uFill>
                <a:solidFill/>
              </a:uFill>
            </a:endParaRPr>
          </a:p>
          <a:p>
            <a:pPr lvl="0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*independent entity which is created and owned by 2 or more companies to achieve mutual objectives.</a:t>
            </a:r>
            <a:endParaRPr sz="2000">
              <a:uFill>
                <a:solidFill/>
              </a:uFill>
            </a:endParaRPr>
          </a:p>
          <a:p>
            <a:pPr lvl="0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*Advantages : gaining access to new tech or resources ,reducing risk </a:t>
            </a:r>
            <a:endParaRPr sz="2000">
              <a:uFill>
                <a:solidFill/>
              </a:uFill>
            </a:endParaRPr>
          </a:p>
          <a:p>
            <a:pPr lvl="0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*Disadvantages:  when partners do not share the same goals , slow decision making , conflicts , </a:t>
            </a:r>
          </a:p>
        </p:txBody>
      </p:sp>
    </p:spTree>
  </p:cSld>
  <p:clrMapOvr>
    <a:masterClrMapping/>
  </p:clrMapOvr>
  <p:transition spd="med" advClick="1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2" name="Shape 402"/>
          <p:cNvSpPr/>
          <p:nvPr/>
        </p:nvSpPr>
        <p:spPr>
          <a:xfrm>
            <a:off x="-1" y="6397625"/>
            <a:ext cx="9145590" cy="457200"/>
          </a:xfrm>
          <a:prstGeom prst="rect">
            <a:avLst/>
          </a:prstGeom>
          <a:solidFill>
            <a:srgbClr val="F38000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indent="0">
              <a:defRPr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403" name="Shape 403"/>
          <p:cNvSpPr/>
          <p:nvPr/>
        </p:nvSpPr>
        <p:spPr>
          <a:xfrm>
            <a:off x="-4" y="6397625"/>
            <a:ext cx="9139244" cy="1590"/>
          </a:xfrm>
          <a:prstGeom prst="line">
            <a:avLst/>
          </a:prstGeom>
          <a:ln w="6480">
            <a:solidFill>
              <a:srgbClr val="FFFFFF"/>
            </a:solidFill>
            <a:miter lim="400000"/>
          </a:ln>
        </p:spPr>
        <p:txBody>
          <a:bodyPr lIns="0" tIns="0" rIns="0" bIns="0"/>
          <a:lstStyle/>
          <a:p>
            <a:pPr lvl="0" marR="0" indent="0" defTabSz="457200">
              <a:defRPr>
                <a:uFillTx/>
              </a:defRPr>
            </a:pPr>
          </a:p>
        </p:txBody>
      </p:sp>
      <p:pic>
        <p:nvPicPr>
          <p:cNvPr id="404" name="image1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612060" y="6356350"/>
            <a:ext cx="1528767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405" name="Shape 405"/>
          <p:cNvSpPr/>
          <p:nvPr/>
        </p:nvSpPr>
        <p:spPr>
          <a:xfrm>
            <a:off x="381000" y="6172200"/>
            <a:ext cx="5613400" cy="24914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lvl="0" marR="0" indent="0">
              <a:tabLst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5067300" algn="l"/>
                <a:tab pos="5067300" algn="l"/>
                <a:tab pos="5067300" algn="l"/>
                <a:tab pos="5067300" algn="l"/>
                <a:tab pos="5067300" algn="l"/>
                <a:tab pos="5067300" algn="l"/>
                <a:tab pos="5067300" algn="l"/>
                <a:tab pos="5067300" algn="l"/>
                <a:tab pos="5486400" algn="l"/>
                <a:tab pos="5486400" algn="l"/>
                <a:tab pos="5486400" algn="l"/>
                <a:tab pos="5486400" algn="l"/>
                <a:tab pos="5486400" algn="l"/>
                <a:tab pos="5486400" algn="l"/>
                <a:tab pos="5486400" algn="l"/>
                <a:tab pos="5486400" algn="l"/>
              </a:tabLst>
              <a:defRPr sz="1800">
                <a:uFillTx/>
              </a:defRPr>
            </a:pPr>
            <a:r>
              <a: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  <a:latin typeface="Times New Roman"/>
                <a:ea typeface="Times New Roman"/>
                <a:cs typeface="Times New Roman"/>
                <a:sym typeface="Times New Roman"/>
              </a:rPr>
              <a:t>Copyright © 2009 Pearson Education, Inc. </a:t>
            </a:r>
            <a:endParaRPr sz="900">
              <a:solidFill>
                <a:srgbClr val="FCF7EE"/>
              </a:solidFill>
              <a:uFill>
                <a:solidFill>
                  <a:srgbClr val="FCF7EE"/>
                </a:solidFill>
              </a:u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lvl="0" marR="0" indent="0">
              <a:tabLst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5067300" algn="l"/>
                <a:tab pos="5067300" algn="l"/>
                <a:tab pos="5067300" algn="l"/>
                <a:tab pos="5067300" algn="l"/>
                <a:tab pos="5067300" algn="l"/>
                <a:tab pos="5067300" algn="l"/>
                <a:tab pos="5067300" algn="l"/>
                <a:tab pos="5067300" algn="l"/>
                <a:tab pos="5486400" algn="l"/>
                <a:tab pos="5486400" algn="l"/>
                <a:tab pos="5486400" algn="l"/>
                <a:tab pos="5486400" algn="l"/>
                <a:tab pos="5486400" algn="l"/>
                <a:tab pos="5486400" algn="l"/>
                <a:tab pos="5486400" algn="l"/>
                <a:tab pos="5486400" algn="l"/>
              </a:tabLst>
              <a:defRPr sz="1800">
                <a:uFillTx/>
              </a:defRPr>
            </a:pPr>
            <a:r>
              <a: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  <a:latin typeface="Times New Roman"/>
                <a:ea typeface="Times New Roman"/>
                <a:cs typeface="Times New Roman"/>
                <a:sym typeface="Times New Roman"/>
              </a:rPr>
              <a:t>Publishing as Prentice Hall</a:t>
            </a:r>
          </a:p>
        </p:txBody>
      </p:sp>
      <p:sp>
        <p:nvSpPr>
          <p:cNvPr id="406" name="Shape 406"/>
          <p:cNvSpPr/>
          <p:nvPr/>
        </p:nvSpPr>
        <p:spPr>
          <a:xfrm>
            <a:off x="381000" y="6172198"/>
            <a:ext cx="5613400" cy="29369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lvl="0" marR="0" indent="0">
              <a:tabLst>
                <a:tab pos="914400" algn="l"/>
                <a:tab pos="914400" algn="l"/>
                <a:tab pos="914400" algn="l"/>
                <a:tab pos="914400" algn="l"/>
                <a:tab pos="914400" algn="l"/>
                <a:tab pos="914400" algn="l"/>
                <a:tab pos="914400" algn="l"/>
                <a:tab pos="914400" algn="l"/>
                <a:tab pos="1828800" algn="l"/>
                <a:tab pos="1828800" algn="l"/>
                <a:tab pos="1828800" algn="l"/>
                <a:tab pos="1828800" algn="l"/>
                <a:tab pos="1828800" algn="l"/>
                <a:tab pos="1828800" algn="l"/>
                <a:tab pos="1828800" algn="l"/>
                <a:tab pos="1828800" algn="l"/>
                <a:tab pos="2743200" algn="l"/>
                <a:tab pos="2743200" algn="l"/>
                <a:tab pos="2743200" algn="l"/>
                <a:tab pos="2743200" algn="l"/>
                <a:tab pos="2743200" algn="l"/>
                <a:tab pos="2743200" algn="l"/>
                <a:tab pos="2743200" algn="l"/>
                <a:tab pos="2743200" algn="l"/>
                <a:tab pos="3657600" algn="l"/>
                <a:tab pos="3657600" algn="l"/>
                <a:tab pos="3657600" algn="l"/>
                <a:tab pos="3657600" algn="l"/>
                <a:tab pos="3657600" algn="l"/>
                <a:tab pos="3657600" algn="l"/>
                <a:tab pos="3657600" algn="l"/>
                <a:tab pos="36576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5486400" algn="l"/>
                <a:tab pos="5486400" algn="l"/>
                <a:tab pos="5486400" algn="l"/>
                <a:tab pos="5486400" algn="l"/>
                <a:tab pos="5486400" algn="l"/>
                <a:tab pos="5486400" algn="l"/>
                <a:tab pos="5486400" algn="l"/>
                <a:tab pos="5486400" algn="l"/>
                <a:tab pos="6400800" algn="l"/>
                <a:tab pos="6400800" algn="l"/>
                <a:tab pos="6400800" algn="l"/>
                <a:tab pos="6400800" algn="l"/>
                <a:tab pos="6400800" algn="l"/>
                <a:tab pos="6400800" algn="l"/>
                <a:tab pos="6400800" algn="l"/>
                <a:tab pos="6400800" algn="l"/>
                <a:tab pos="7315200" algn="l"/>
                <a:tab pos="7315200" algn="l"/>
                <a:tab pos="7315200" algn="l"/>
                <a:tab pos="7315200" algn="l"/>
                <a:tab pos="7315200" algn="l"/>
                <a:tab pos="7315200" algn="l"/>
                <a:tab pos="7315200" algn="l"/>
                <a:tab pos="7315200" algn="l"/>
                <a:tab pos="8229600" algn="l"/>
                <a:tab pos="8229600" algn="l"/>
                <a:tab pos="8229600" algn="l"/>
                <a:tab pos="8229600" algn="l"/>
                <a:tab pos="8229600" algn="l"/>
                <a:tab pos="8229600" algn="l"/>
                <a:tab pos="8229600" algn="l"/>
                <a:tab pos="8229600" algn="l"/>
                <a:tab pos="9144000" algn="l"/>
                <a:tab pos="9144000" algn="l"/>
                <a:tab pos="9144000" algn="l"/>
                <a:tab pos="9144000" algn="l"/>
                <a:tab pos="9144000" algn="l"/>
                <a:tab pos="9144000" algn="l"/>
                <a:tab pos="9144000" algn="l"/>
                <a:tab pos="9144000" algn="l"/>
                <a:tab pos="10058400" algn="l"/>
                <a:tab pos="10058400" algn="l"/>
                <a:tab pos="10058400" algn="l"/>
                <a:tab pos="10058400" algn="l"/>
                <a:tab pos="10058400" algn="l"/>
                <a:tab pos="10058400" algn="l"/>
                <a:tab pos="10058400" algn="l"/>
                <a:tab pos="10058400" algn="l"/>
              </a:tabLst>
              <a:defRPr sz="1800">
                <a:uFillTx/>
              </a:defRPr>
            </a:pPr>
            <a:r>
              <a:rPr baseline="-25000"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  <a:latin typeface="Arial"/>
                <a:ea typeface="Arial"/>
                <a:cs typeface="Arial"/>
                <a:sym typeface="Arial"/>
              </a:rPr>
              <a:t>Copyright © 2009 Pearson Education, Inc. </a:t>
            </a:r>
            <a:endParaRPr baseline="-25000" sz="900">
              <a:solidFill>
                <a:srgbClr val="FCF7EE"/>
              </a:solidFill>
              <a:uFill>
                <a:solidFill>
                  <a:srgbClr val="FCF7EE"/>
                </a:solidFill>
              </a:uFill>
              <a:latin typeface="Arial"/>
              <a:ea typeface="Arial"/>
              <a:cs typeface="Arial"/>
              <a:sym typeface="Arial"/>
            </a:endParaRPr>
          </a:p>
          <a:p>
            <a:pPr lvl="0" marR="0" indent="0">
              <a:tabLst>
                <a:tab pos="914400" algn="l"/>
                <a:tab pos="914400" algn="l"/>
                <a:tab pos="914400" algn="l"/>
                <a:tab pos="914400" algn="l"/>
                <a:tab pos="914400" algn="l"/>
                <a:tab pos="914400" algn="l"/>
                <a:tab pos="914400" algn="l"/>
                <a:tab pos="914400" algn="l"/>
                <a:tab pos="1828800" algn="l"/>
                <a:tab pos="1828800" algn="l"/>
                <a:tab pos="1828800" algn="l"/>
                <a:tab pos="1828800" algn="l"/>
                <a:tab pos="1828800" algn="l"/>
                <a:tab pos="1828800" algn="l"/>
                <a:tab pos="1828800" algn="l"/>
                <a:tab pos="1828800" algn="l"/>
                <a:tab pos="2743200" algn="l"/>
                <a:tab pos="2743200" algn="l"/>
                <a:tab pos="2743200" algn="l"/>
                <a:tab pos="2743200" algn="l"/>
                <a:tab pos="2743200" algn="l"/>
                <a:tab pos="2743200" algn="l"/>
                <a:tab pos="2743200" algn="l"/>
                <a:tab pos="2743200" algn="l"/>
                <a:tab pos="3657600" algn="l"/>
                <a:tab pos="3657600" algn="l"/>
                <a:tab pos="3657600" algn="l"/>
                <a:tab pos="3657600" algn="l"/>
                <a:tab pos="3657600" algn="l"/>
                <a:tab pos="3657600" algn="l"/>
                <a:tab pos="3657600" algn="l"/>
                <a:tab pos="36576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5486400" algn="l"/>
                <a:tab pos="5486400" algn="l"/>
                <a:tab pos="5486400" algn="l"/>
                <a:tab pos="5486400" algn="l"/>
                <a:tab pos="5486400" algn="l"/>
                <a:tab pos="5486400" algn="l"/>
                <a:tab pos="5486400" algn="l"/>
                <a:tab pos="5486400" algn="l"/>
                <a:tab pos="6400800" algn="l"/>
                <a:tab pos="6400800" algn="l"/>
                <a:tab pos="6400800" algn="l"/>
                <a:tab pos="6400800" algn="l"/>
                <a:tab pos="6400800" algn="l"/>
                <a:tab pos="6400800" algn="l"/>
                <a:tab pos="6400800" algn="l"/>
                <a:tab pos="6400800" algn="l"/>
                <a:tab pos="7315200" algn="l"/>
                <a:tab pos="7315200" algn="l"/>
                <a:tab pos="7315200" algn="l"/>
                <a:tab pos="7315200" algn="l"/>
                <a:tab pos="7315200" algn="l"/>
                <a:tab pos="7315200" algn="l"/>
                <a:tab pos="7315200" algn="l"/>
                <a:tab pos="7315200" algn="l"/>
                <a:tab pos="8229600" algn="l"/>
                <a:tab pos="8229600" algn="l"/>
                <a:tab pos="8229600" algn="l"/>
                <a:tab pos="8229600" algn="l"/>
                <a:tab pos="8229600" algn="l"/>
                <a:tab pos="8229600" algn="l"/>
                <a:tab pos="8229600" algn="l"/>
                <a:tab pos="8229600" algn="l"/>
                <a:tab pos="9144000" algn="l"/>
                <a:tab pos="9144000" algn="l"/>
                <a:tab pos="9144000" algn="l"/>
                <a:tab pos="9144000" algn="l"/>
                <a:tab pos="9144000" algn="l"/>
                <a:tab pos="9144000" algn="l"/>
                <a:tab pos="9144000" algn="l"/>
                <a:tab pos="9144000" algn="l"/>
                <a:tab pos="10058400" algn="l"/>
                <a:tab pos="10058400" algn="l"/>
                <a:tab pos="10058400" algn="l"/>
                <a:tab pos="10058400" algn="l"/>
                <a:tab pos="10058400" algn="l"/>
                <a:tab pos="10058400" algn="l"/>
                <a:tab pos="10058400" algn="l"/>
                <a:tab pos="10058400" algn="l"/>
              </a:tabLst>
              <a:defRPr sz="1800">
                <a:uFillTx/>
              </a:defRPr>
            </a:pPr>
            <a:r>
              <a:rPr baseline="-25000"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  <a:latin typeface="Arial"/>
                <a:ea typeface="Arial"/>
                <a:cs typeface="Arial"/>
                <a:sym typeface="Arial"/>
              </a:rPr>
              <a:t>Publishing as Prentice Hall</a:t>
            </a:r>
          </a:p>
        </p:txBody>
      </p:sp>
      <p:sp>
        <p:nvSpPr>
          <p:cNvPr id="407" name="Shape 407"/>
          <p:cNvSpPr/>
          <p:nvPr/>
        </p:nvSpPr>
        <p:spPr>
          <a:xfrm>
            <a:off x="533400" y="457198"/>
            <a:ext cx="8432800" cy="3683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marR="39199" indent="38100">
              <a:spcBef>
                <a:spcPts val="1500"/>
              </a:spcBef>
              <a:tabLst>
                <a:tab pos="38100" algn="l"/>
                <a:tab pos="952500" algn="l"/>
                <a:tab pos="1866900" algn="l"/>
                <a:tab pos="2781300" algn="l"/>
                <a:tab pos="3695700" algn="l"/>
                <a:tab pos="4610100" algn="l"/>
                <a:tab pos="5524500" algn="l"/>
                <a:tab pos="6438900" algn="l"/>
                <a:tab pos="7353300" algn="l"/>
                <a:tab pos="8267700" algn="l"/>
                <a:tab pos="9182100" algn="l"/>
                <a:tab pos="10096500" algn="l"/>
                <a:tab pos="10972800" algn="l"/>
              </a:tabLst>
              <a:def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b="0" sz="1800">
                <a:solidFill>
                  <a:srgbClr val="000000"/>
                </a:solidFill>
                <a:uFillTx/>
              </a:defRPr>
            </a:pPr>
            <a:r>
              <a: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</a:rPr>
              <a:t>Managing Expansion Effectively</a:t>
            </a:r>
          </a:p>
        </p:txBody>
      </p:sp>
      <p:sp>
        <p:nvSpPr>
          <p:cNvPr id="408" name="Shape 408"/>
          <p:cNvSpPr/>
          <p:nvPr/>
        </p:nvSpPr>
        <p:spPr>
          <a:xfrm>
            <a:off x="533400" y="838199"/>
            <a:ext cx="7289800" cy="3683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marR="39199" indent="38100">
              <a:spcBef>
                <a:spcPts val="1500"/>
              </a:spcBef>
              <a:tabLst>
                <a:tab pos="38100" algn="l"/>
                <a:tab pos="952500" algn="l"/>
                <a:tab pos="1866900" algn="l"/>
                <a:tab pos="2781300" algn="l"/>
                <a:tab pos="3695700" algn="l"/>
                <a:tab pos="4610100" algn="l"/>
                <a:tab pos="5524500" algn="l"/>
                <a:tab pos="6438900" algn="l"/>
                <a:tab pos="7353300" algn="l"/>
                <a:tab pos="8267700" algn="l"/>
                <a:tab pos="9182100" algn="l"/>
                <a:tab pos="10096500" algn="l"/>
                <a:tab pos="10972800" algn="l"/>
              </a:tabLst>
              <a:defRPr b="1" sz="2400"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b="0" sz="1800">
                <a:uFillTx/>
              </a:defRPr>
            </a:pPr>
            <a:r>
              <a:rPr b="1" sz="2400">
                <a:uFill>
                  <a:solidFill/>
                </a:uFill>
              </a:rPr>
              <a:t>Global Presence of Arab Corporations</a:t>
            </a:r>
          </a:p>
        </p:txBody>
      </p:sp>
      <p:grpSp>
        <p:nvGrpSpPr>
          <p:cNvPr id="411" name="Group 411"/>
          <p:cNvGrpSpPr/>
          <p:nvPr/>
        </p:nvGrpSpPr>
        <p:grpSpPr>
          <a:xfrm>
            <a:off x="533394" y="2362196"/>
            <a:ext cx="8267708" cy="2120906"/>
            <a:chOff x="-1" y="0"/>
            <a:chExt cx="8267706" cy="2120905"/>
          </a:xfrm>
        </p:grpSpPr>
        <p:sp>
          <p:nvSpPr>
            <p:cNvPr id="409" name="Shape 409"/>
            <p:cNvSpPr/>
            <p:nvPr/>
          </p:nvSpPr>
          <p:spPr>
            <a:xfrm>
              <a:off x="-2" y="0"/>
              <a:ext cx="8242307" cy="2120905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indent="0">
                <a:defRPr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410" name="Shape 410"/>
            <p:cNvSpPr/>
            <p:nvPr/>
          </p:nvSpPr>
          <p:spPr>
            <a:xfrm>
              <a:off x="-1" y="-1"/>
              <a:ext cx="8267707" cy="77080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spAutoFit/>
            </a:bodyPr>
            <a:lstStyle/>
            <a:p>
              <a:pPr lvl="0" marL="905122" marR="39199" indent="-867022">
                <a:spcBef>
                  <a:spcPts val="1200"/>
                </a:spcBef>
                <a:buClr>
                  <a:srgbClr val="000000"/>
                </a:buClr>
                <a:buSzPct val="100000"/>
                <a:buFont typeface="Verdana"/>
                <a:buChar char="•"/>
                <a:tabLst>
                  <a:tab pos="381000" algn="l"/>
                  <a:tab pos="381000" algn="l"/>
                  <a:tab pos="381000" algn="l"/>
                  <a:tab pos="381000" algn="l"/>
                  <a:tab pos="381000" algn="l"/>
                  <a:tab pos="381000" algn="l"/>
                  <a:tab pos="381000" algn="l"/>
                  <a:tab pos="381000" algn="l"/>
                  <a:tab pos="381000" algn="l"/>
                  <a:tab pos="381000" algn="l"/>
                  <a:tab pos="381000" algn="l"/>
                  <a:tab pos="381000" algn="l"/>
                  <a:tab pos="381000" algn="l"/>
                  <a:tab pos="381000" algn="l"/>
                  <a:tab pos="381000" algn="l"/>
                  <a:tab pos="381000" algn="l"/>
                  <a:tab pos="381000" algn="l"/>
                  <a:tab pos="381000" algn="l"/>
                  <a:tab pos="381000" algn="l"/>
                  <a:tab pos="381000" algn="l"/>
                  <a:tab pos="381000" algn="l"/>
                  <a:tab pos="381000" algn="l"/>
                  <a:tab pos="381000" algn="l"/>
                  <a:tab pos="381000" algn="l"/>
                  <a:tab pos="381000" algn="l"/>
                  <a:tab pos="381000" algn="l"/>
                  <a:tab pos="381000" algn="l"/>
                  <a:tab pos="381000" algn="l"/>
                  <a:tab pos="381000" algn="l"/>
                  <a:tab pos="381000" algn="l"/>
                  <a:tab pos="381000" algn="l"/>
                  <a:tab pos="381000" algn="l"/>
                  <a:tab pos="381000" algn="l"/>
                  <a:tab pos="381000" algn="l"/>
                  <a:tab pos="381000" algn="l"/>
                  <a:tab pos="381000" algn="l"/>
                  <a:tab pos="381000" algn="l"/>
                  <a:tab pos="381000" algn="l"/>
                  <a:tab pos="381000" algn="l"/>
                  <a:tab pos="381000" algn="l"/>
                  <a:tab pos="381000" algn="l"/>
                  <a:tab pos="381000" algn="l"/>
                  <a:tab pos="381000" algn="l"/>
                  <a:tab pos="381000" algn="l"/>
                  <a:tab pos="381000" algn="l"/>
                  <a:tab pos="381000" algn="l"/>
                  <a:tab pos="381000" algn="l"/>
                  <a:tab pos="3810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</a:tabLst>
                <a:defRPr sz="1800">
                  <a:uFillTx/>
                </a:defRPr>
              </a:pPr>
              <a:r>
                <a:rPr sz="2000"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rPr>
                <a:t> </a:t>
              </a:r>
              <a:r>
                <a:rPr sz="2000">
                  <a:uFill>
                    <a:solidFill/>
                  </a:uFill>
                  <a:latin typeface="Verdana"/>
                  <a:ea typeface="Verdana"/>
                  <a:cs typeface="Verdana"/>
                  <a:sym typeface="Verdana"/>
                </a:rPr>
                <a:t>There are few very large Arab firms operating globally</a:t>
              </a:r>
              <a:endParaRPr sz="2000">
                <a:latin typeface="Arial"/>
                <a:ea typeface="Arial"/>
                <a:cs typeface="Arial"/>
                <a:sym typeface="Arial"/>
              </a:endParaRPr>
            </a:p>
            <a:p>
              <a:pPr lvl="0" marL="558312" marR="39199" indent="-520212">
                <a:spcBef>
                  <a:spcPts val="1200"/>
                </a:spcBef>
                <a:buClr>
                  <a:srgbClr val="000000"/>
                </a:buClr>
                <a:buSzPct val="100000"/>
                <a:buFont typeface="Verdana"/>
                <a:buChar char="-"/>
                <a:tabLst>
                  <a:tab pos="381000" algn="l"/>
                  <a:tab pos="381000" algn="l"/>
                  <a:tab pos="381000" algn="l"/>
                  <a:tab pos="381000" algn="l"/>
                  <a:tab pos="381000" algn="l"/>
                  <a:tab pos="381000" algn="l"/>
                  <a:tab pos="381000" algn="l"/>
                  <a:tab pos="381000" algn="l"/>
                  <a:tab pos="381000" algn="l"/>
                  <a:tab pos="381000" algn="l"/>
                  <a:tab pos="381000" algn="l"/>
                  <a:tab pos="381000" algn="l"/>
                  <a:tab pos="381000" algn="l"/>
                  <a:tab pos="381000" algn="l"/>
                  <a:tab pos="381000" algn="l"/>
                  <a:tab pos="381000" algn="l"/>
                  <a:tab pos="381000" algn="l"/>
                  <a:tab pos="381000" algn="l"/>
                  <a:tab pos="381000" algn="l"/>
                  <a:tab pos="381000" algn="l"/>
                  <a:tab pos="381000" algn="l"/>
                  <a:tab pos="381000" algn="l"/>
                  <a:tab pos="381000" algn="l"/>
                  <a:tab pos="381000" algn="l"/>
                  <a:tab pos="381000" algn="l"/>
                  <a:tab pos="381000" algn="l"/>
                  <a:tab pos="381000" algn="l"/>
                  <a:tab pos="381000" algn="l"/>
                  <a:tab pos="381000" algn="l"/>
                  <a:tab pos="381000" algn="l"/>
                  <a:tab pos="381000" algn="l"/>
                  <a:tab pos="381000" algn="l"/>
                  <a:tab pos="381000" algn="l"/>
                  <a:tab pos="381000" algn="l"/>
                  <a:tab pos="381000" algn="l"/>
                  <a:tab pos="381000" algn="l"/>
                  <a:tab pos="381000" algn="l"/>
                  <a:tab pos="381000" algn="l"/>
                  <a:tab pos="381000" algn="l"/>
                  <a:tab pos="381000" algn="l"/>
                  <a:tab pos="381000" algn="l"/>
                  <a:tab pos="381000" algn="l"/>
                  <a:tab pos="381000" algn="l"/>
                  <a:tab pos="381000" algn="l"/>
                  <a:tab pos="381000" algn="l"/>
                  <a:tab pos="381000" algn="l"/>
                  <a:tab pos="381000" algn="l"/>
                  <a:tab pos="3810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</a:tabLst>
                <a:defRPr sz="1800">
                  <a:uFillTx/>
                </a:defRPr>
              </a:pPr>
              <a:r>
                <a:rPr sz="2000">
                  <a:uFill>
                    <a:solidFill/>
                  </a:uFill>
                  <a:latin typeface="Verdana"/>
                  <a:ea typeface="Verdana"/>
                  <a:cs typeface="Verdana"/>
                  <a:sym typeface="Verdana"/>
                </a:rPr>
                <a:t>Only SABIC appeared on the Fortune 500 list for 2009</a:t>
              </a:r>
            </a:p>
          </p:txBody>
        </p:sp>
      </p:grpSp>
      <p:sp>
        <p:nvSpPr>
          <p:cNvPr id="412" name="Shape 412"/>
          <p:cNvSpPr/>
          <p:nvPr/>
        </p:nvSpPr>
        <p:spPr>
          <a:xfrm>
            <a:off x="290509" y="6524625"/>
            <a:ext cx="749307" cy="1397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marR="39199" indent="38100">
              <a:tabLst>
                <a:tab pos="38100" algn="l"/>
                <a:tab pos="952500" algn="l"/>
                <a:tab pos="1866900" algn="l"/>
                <a:tab pos="2781300" algn="l"/>
                <a:tab pos="3695700" algn="l"/>
                <a:tab pos="4610100" algn="l"/>
                <a:tab pos="5524500" algn="l"/>
                <a:tab pos="6438900" algn="l"/>
                <a:tab pos="7353300" algn="l"/>
                <a:tab pos="8267700" algn="l"/>
                <a:tab pos="9182100" algn="l"/>
                <a:tab pos="10096500" algn="l"/>
                <a:tab pos="10972800" algn="l"/>
              </a:tabLst>
              <a:def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uFillTx/>
              </a:defRPr>
            </a:pPr>
            <a:r>
              <a: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</a:rPr>
              <a:t>Ch 5 -30</a:t>
            </a:r>
          </a:p>
        </p:txBody>
      </p:sp>
      <p:sp>
        <p:nvSpPr>
          <p:cNvPr id="413" name="Shape 413"/>
          <p:cNvSpPr/>
          <p:nvPr/>
        </p:nvSpPr>
        <p:spPr>
          <a:xfrm>
            <a:off x="1425575" y="6524625"/>
            <a:ext cx="2857501" cy="1397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marR="39199" indent="38100" algn="r">
              <a:tabLst>
                <a:tab pos="38100" algn="l"/>
                <a:tab pos="952500" algn="l"/>
                <a:tab pos="1866900" algn="l"/>
                <a:tab pos="2781300" algn="l"/>
                <a:tab pos="3695700" algn="l"/>
                <a:tab pos="4610100" algn="l"/>
                <a:tab pos="5524500" algn="l"/>
                <a:tab pos="6438900" algn="l"/>
                <a:tab pos="7353300" algn="l"/>
                <a:tab pos="8267700" algn="l"/>
                <a:tab pos="9182100" algn="l"/>
                <a:tab pos="10096500" algn="l"/>
                <a:tab pos="10972800" algn="l"/>
              </a:tabLst>
              <a:def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uFillTx/>
              </a:defRPr>
            </a:pPr>
            <a:r>
              <a: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</a:rPr>
              <a:t>Copyright © 2011 Pearson Education</a:t>
            </a:r>
          </a:p>
        </p:txBody>
      </p:sp>
    </p:spTree>
  </p:cSld>
  <p:clrMapOvr>
    <a:masterClrMapping/>
  </p:clrMapOvr>
  <p:transition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  <p:cond evt="onBegin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nodeType="afterEffect" presetClass="entr" presetSubtype="4" presetID="2" grpId="1" fill="hold">
                                  <p:stCondLst>
                                    <p:cond delay="50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411" grpId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5" name="Shape 415"/>
          <p:cNvSpPr/>
          <p:nvPr>
            <p:ph type="title"/>
          </p:nvPr>
        </p:nvSpPr>
        <p:spPr>
          <a:xfrm>
            <a:off x="365124" y="395286"/>
            <a:ext cx="8405815" cy="1150939"/>
          </a:xfrm>
          <a:prstGeom prst="rect">
            <a:avLst/>
          </a:prstGeom>
        </p:spPr>
        <p:txBody>
          <a:bodyPr>
            <a:normAutofit fontScale="100000" lnSpcReduction="0"/>
          </a:bodyPr>
          <a:lstStyle/>
          <a:p>
            <a:pPr lvl="0">
              <a:defRPr b="0" sz="1800">
                <a:solidFill>
                  <a:srgbClr val="000000"/>
                </a:solidFill>
                <a:uFillTx/>
              </a:defRPr>
            </a:pPr>
            <a:r>
              <a: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</a:rPr>
              <a:t>Managing Expansion Effectively:</a:t>
            </a:r>
            <a:endParaRPr b="1" sz="2400">
              <a:solidFill>
                <a:srgbClr val="F38000"/>
              </a:solidFill>
              <a:uFill>
                <a:solidFill>
                  <a:srgbClr val="F38000"/>
                </a:solidFill>
              </a:uFill>
            </a:endParaRPr>
          </a:p>
          <a:p>
            <a:pPr lvl="0">
              <a:defRPr b="0" sz="1800">
                <a:solidFill>
                  <a:srgbClr val="000000"/>
                </a:solidFill>
                <a:uFillTx/>
              </a:defRPr>
            </a:pPr>
            <a:r>
              <a: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</a:rPr>
              <a:t>What should Arab corporation change</a:t>
            </a:r>
          </a:p>
        </p:txBody>
      </p:sp>
      <p:sp>
        <p:nvSpPr>
          <p:cNvPr id="416" name="Shape 416"/>
          <p:cNvSpPr/>
          <p:nvPr>
            <p:ph type="body" idx="1"/>
          </p:nvPr>
        </p:nvSpPr>
        <p:spPr>
          <a:xfrm>
            <a:off x="365124" y="1546225"/>
            <a:ext cx="8405815" cy="5311775"/>
          </a:xfrm>
          <a:prstGeom prst="rect">
            <a:avLst/>
          </a:prstGeom>
        </p:spPr>
        <p:txBody>
          <a:bodyPr>
            <a:normAutofit fontScale="100000" lnSpcReduction="0"/>
          </a:bodyPr>
          <a:lstStyle/>
          <a:p>
            <a:pPr lvl="0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Arab corporations have to :</a:t>
            </a:r>
            <a:endParaRPr sz="2000">
              <a:uFill>
                <a:solidFill/>
              </a:uFill>
            </a:endParaRPr>
          </a:p>
          <a:p>
            <a:pPr lvl="0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*Design and implement effective authorities.</a:t>
            </a:r>
            <a:endParaRPr sz="2000">
              <a:uFill>
                <a:solidFill/>
              </a:uFill>
            </a:endParaRPr>
          </a:p>
          <a:p>
            <a:pPr lvl="0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*Rethink the existing portfolio </a:t>
            </a:r>
            <a:endParaRPr sz="2000">
              <a:uFill>
                <a:solidFill/>
              </a:uFill>
            </a:endParaRPr>
          </a:p>
          <a:p>
            <a:pPr lvl="0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*Attract the best talents to compete better.</a:t>
            </a:r>
            <a:endParaRPr sz="2000">
              <a:uFill>
                <a:solidFill/>
              </a:uFill>
            </a:endParaRPr>
          </a:p>
          <a:p>
            <a:pPr lvl="0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*Separate business and family activities.</a:t>
            </a:r>
          </a:p>
        </p:txBody>
      </p:sp>
    </p:spTree>
  </p:cSld>
  <p:clrMapOvr>
    <a:masterClrMapping/>
  </p:clrMapOvr>
  <p:transition spd="med" advClick="1"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8" name="Shape 418"/>
          <p:cNvSpPr/>
          <p:nvPr>
            <p:ph type="title"/>
          </p:nvPr>
        </p:nvSpPr>
        <p:spPr>
          <a:xfrm>
            <a:off x="365123" y="395286"/>
            <a:ext cx="8405818" cy="1150939"/>
          </a:xfrm>
          <a:prstGeom prst="rect">
            <a:avLst/>
          </a:prstGeom>
        </p:spPr>
        <p:txBody>
          <a:bodyPr>
            <a:normAutofit fontScale="100000" lnSpcReduction="0"/>
          </a:bodyPr>
          <a:lstStyle/>
          <a:p>
            <a:pPr lvl="0">
              <a:defRPr b="0" sz="1800">
                <a:solidFill>
                  <a:srgbClr val="000000"/>
                </a:solidFill>
                <a:uFillTx/>
              </a:defRPr>
            </a:pPr>
            <a:r>
              <a: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</a:rPr>
              <a:t>Amendments to the syllabus</a:t>
            </a:r>
          </a:p>
        </p:txBody>
      </p:sp>
      <p:sp>
        <p:nvSpPr>
          <p:cNvPr id="419" name="Shape 419"/>
          <p:cNvSpPr/>
          <p:nvPr>
            <p:ph type="body" idx="1"/>
          </p:nvPr>
        </p:nvSpPr>
        <p:spPr>
          <a:xfrm>
            <a:off x="365123" y="1546225"/>
            <a:ext cx="8405818" cy="5311775"/>
          </a:xfrm>
          <a:prstGeom prst="rect">
            <a:avLst/>
          </a:prstGeom>
        </p:spPr>
        <p:txBody>
          <a:bodyPr>
            <a:normAutofit fontScale="100000" lnSpcReduction="0"/>
          </a:bodyPr>
          <a:lstStyle/>
          <a:p>
            <a:pPr lvl="0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Submission date will be Dec 9th.</a:t>
            </a:r>
          </a:p>
        </p:txBody>
      </p:sp>
    </p:spTree>
  </p:cSld>
  <p:clrMapOvr>
    <a:masterClrMapping/>
  </p:clrMapOvr>
  <p:transition spd="med" advClick="1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" name="Shape 261"/>
          <p:cNvSpPr/>
          <p:nvPr/>
        </p:nvSpPr>
        <p:spPr>
          <a:xfrm>
            <a:off x="-1" y="6397625"/>
            <a:ext cx="9145590" cy="457200"/>
          </a:xfrm>
          <a:prstGeom prst="rect">
            <a:avLst/>
          </a:prstGeom>
          <a:solidFill>
            <a:srgbClr val="F38000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indent="0">
              <a:defRPr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262" name="Shape 262"/>
          <p:cNvSpPr/>
          <p:nvPr/>
        </p:nvSpPr>
        <p:spPr>
          <a:xfrm>
            <a:off x="-4" y="6397625"/>
            <a:ext cx="9139244" cy="1590"/>
          </a:xfrm>
          <a:prstGeom prst="line">
            <a:avLst/>
          </a:prstGeom>
          <a:ln w="6480">
            <a:solidFill>
              <a:srgbClr val="FFFFFF"/>
            </a:solidFill>
            <a:miter lim="400000"/>
          </a:ln>
        </p:spPr>
        <p:txBody>
          <a:bodyPr lIns="0" tIns="0" rIns="0" bIns="0"/>
          <a:lstStyle/>
          <a:p>
            <a:pPr lvl="0" marR="0" indent="0" defTabSz="457200">
              <a:defRPr>
                <a:uFillTx/>
              </a:defRPr>
            </a:pPr>
          </a:p>
        </p:txBody>
      </p:sp>
      <p:pic>
        <p:nvPicPr>
          <p:cNvPr id="263" name="image1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612060" y="6356350"/>
            <a:ext cx="1528767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264" name="Shape 264"/>
          <p:cNvSpPr/>
          <p:nvPr/>
        </p:nvSpPr>
        <p:spPr>
          <a:xfrm>
            <a:off x="504825" y="6546850"/>
            <a:ext cx="5030788" cy="24914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lvl="0" marR="0" indent="0">
              <a:tabLst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</a:tabLst>
              <a:defRPr sz="1800">
                <a:uFillTx/>
              </a:defRPr>
            </a:pPr>
            <a:r>
              <a: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  <a:latin typeface="Times New Roman"/>
                <a:ea typeface="Times New Roman"/>
                <a:cs typeface="Times New Roman"/>
                <a:sym typeface="Times New Roman"/>
              </a:rPr>
              <a:t>Copyright © 2009 Pearson Education, Inc. </a:t>
            </a:r>
            <a:endParaRPr sz="900">
              <a:solidFill>
                <a:srgbClr val="FCF7EE"/>
              </a:solidFill>
              <a:uFill>
                <a:solidFill>
                  <a:srgbClr val="FCF7EE"/>
                </a:solidFill>
              </a:u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lvl="0" marR="0" indent="0">
              <a:tabLst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</a:tabLst>
              <a:defRPr sz="1800">
                <a:uFillTx/>
              </a:defRPr>
            </a:pPr>
            <a:r>
              <a: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  <a:latin typeface="Times New Roman"/>
                <a:ea typeface="Times New Roman"/>
                <a:cs typeface="Times New Roman"/>
                <a:sym typeface="Times New Roman"/>
              </a:rPr>
              <a:t>Publishing as Prentice Hall</a:t>
            </a:r>
          </a:p>
        </p:txBody>
      </p:sp>
      <p:sp>
        <p:nvSpPr>
          <p:cNvPr id="265" name="Shape 265"/>
          <p:cNvSpPr/>
          <p:nvPr/>
        </p:nvSpPr>
        <p:spPr>
          <a:xfrm>
            <a:off x="533400" y="457198"/>
            <a:ext cx="7670800" cy="3683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marR="39199" indent="38100">
              <a:spcBef>
                <a:spcPts val="1500"/>
              </a:spcBef>
              <a:tabLst>
                <a:tab pos="38100" algn="l"/>
                <a:tab pos="952500" algn="l"/>
                <a:tab pos="1866900" algn="l"/>
                <a:tab pos="2781300" algn="l"/>
                <a:tab pos="3695700" algn="l"/>
                <a:tab pos="4610100" algn="l"/>
                <a:tab pos="5524500" algn="l"/>
                <a:tab pos="6438900" algn="l"/>
                <a:tab pos="7353300" algn="l"/>
                <a:tab pos="8267700" algn="l"/>
                <a:tab pos="9182100" algn="l"/>
                <a:tab pos="10096500" algn="l"/>
                <a:tab pos="10972800" algn="l"/>
              </a:tabLst>
              <a:def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b="0" sz="1800">
                <a:solidFill>
                  <a:srgbClr val="000000"/>
                </a:solidFill>
                <a:uFillTx/>
              </a:defRPr>
            </a:pPr>
            <a:r>
              <a: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</a:rPr>
              <a:t>Internationalization and Globalization</a:t>
            </a:r>
          </a:p>
        </p:txBody>
      </p:sp>
      <p:grpSp>
        <p:nvGrpSpPr>
          <p:cNvPr id="268" name="Group 268"/>
          <p:cNvGrpSpPr/>
          <p:nvPr/>
        </p:nvGrpSpPr>
        <p:grpSpPr>
          <a:xfrm>
            <a:off x="533394" y="1676396"/>
            <a:ext cx="7429508" cy="2413007"/>
            <a:chOff x="-1" y="0"/>
            <a:chExt cx="7429506" cy="2413005"/>
          </a:xfrm>
        </p:grpSpPr>
        <p:sp>
          <p:nvSpPr>
            <p:cNvPr id="266" name="Shape 266"/>
            <p:cNvSpPr/>
            <p:nvPr/>
          </p:nvSpPr>
          <p:spPr>
            <a:xfrm>
              <a:off x="-2" y="-1"/>
              <a:ext cx="7404107" cy="2413007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indent="0">
                <a:defRPr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267" name="Shape 267"/>
            <p:cNvSpPr/>
            <p:nvPr/>
          </p:nvSpPr>
          <p:spPr>
            <a:xfrm>
              <a:off x="-1" y="-1"/>
              <a:ext cx="7429507" cy="22860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spAutoFit/>
            </a:bodyPr>
            <a:lstStyle/>
            <a:p>
              <a:pPr lvl="0" marL="734943" marR="39199" indent="-696843">
                <a:spcBef>
                  <a:spcPts val="1200"/>
                </a:spcBef>
                <a:buClr>
                  <a:srgbClr val="000000"/>
                </a:buClr>
                <a:buSzPct val="100000"/>
                <a:buFont typeface="Verdana"/>
                <a:buChar char="•"/>
                <a:tabLst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</a:tabLst>
                <a:defRPr sz="1800">
                  <a:uFillTx/>
                </a:defRPr>
              </a:pPr>
              <a:r>
                <a:rPr sz="2000">
                  <a:uFill>
                    <a:solidFill/>
                  </a:uFill>
                  <a:latin typeface="Verdana"/>
                  <a:ea typeface="Verdana"/>
                  <a:cs typeface="Verdana"/>
                  <a:sym typeface="Verdana"/>
                </a:rPr>
                <a:t>Arab companies vary in their commitment to international expansion and activities</a:t>
              </a:r>
              <a:endParaRPr sz="2000">
                <a:latin typeface="Arial"/>
                <a:ea typeface="Arial"/>
                <a:cs typeface="Arial"/>
                <a:sym typeface="Arial"/>
              </a:endParaRPr>
            </a:p>
            <a:p>
              <a:pPr lvl="0" marL="734943" marR="39199" indent="-696843">
                <a:spcBef>
                  <a:spcPts val="1200"/>
                </a:spcBef>
                <a:buClr>
                  <a:srgbClr val="000000"/>
                </a:buClr>
                <a:buSzPct val="100000"/>
                <a:buFont typeface="Verdana"/>
                <a:buChar char="•"/>
                <a:tabLst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</a:tabLst>
                <a:defRPr sz="1800">
                  <a:uFillTx/>
                </a:defRPr>
              </a:pPr>
              <a:r>
                <a:rPr sz="2000">
                  <a:uFill>
                    <a:solidFill/>
                  </a:uFill>
                  <a:latin typeface="Verdana"/>
                  <a:ea typeface="Verdana"/>
                  <a:cs typeface="Verdana"/>
                  <a:sym typeface="Verdana"/>
                </a:rPr>
                <a:t>The two strategic focal points for expansion of Arab businesses: </a:t>
              </a:r>
              <a:endParaRPr sz="2000">
                <a:latin typeface="Arial"/>
                <a:ea typeface="Arial"/>
                <a:cs typeface="Arial"/>
                <a:sym typeface="Arial"/>
              </a:endParaRPr>
            </a:p>
            <a:p>
              <a:pPr lvl="0" marL="734943" marR="39199" indent="-696843">
                <a:spcBef>
                  <a:spcPts val="1200"/>
                </a:spcBef>
                <a:buClr>
                  <a:srgbClr val="000000"/>
                </a:buClr>
                <a:buSzPct val="100000"/>
                <a:buFont typeface="Verdana"/>
                <a:buAutoNum type="arabicPeriod" startAt="1"/>
                <a:tabLst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</a:tabLst>
                <a:defRPr sz="1800">
                  <a:uFillTx/>
                </a:defRPr>
              </a:pPr>
              <a:r>
                <a:rPr sz="2000">
                  <a:uFill>
                    <a:solidFill/>
                  </a:uFill>
                  <a:latin typeface="Verdana"/>
                  <a:ea typeface="Verdana"/>
                  <a:cs typeface="Verdana"/>
                  <a:sym typeface="Verdana"/>
                </a:rPr>
                <a:t>Internationalization </a:t>
              </a:r>
              <a:endParaRPr sz="2000">
                <a:latin typeface="Arial"/>
                <a:ea typeface="Arial"/>
                <a:cs typeface="Arial"/>
                <a:sym typeface="Arial"/>
              </a:endParaRPr>
            </a:p>
            <a:p>
              <a:pPr lvl="0" marL="734943" marR="39199" indent="-696843">
                <a:spcBef>
                  <a:spcPts val="1200"/>
                </a:spcBef>
                <a:buClr>
                  <a:srgbClr val="000000"/>
                </a:buClr>
                <a:buSzPct val="100000"/>
                <a:buFont typeface="Verdana"/>
                <a:buAutoNum type="arabicPeriod" startAt="1"/>
                <a:tabLst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</a:tabLst>
                <a:defRPr sz="1800">
                  <a:uFillTx/>
                </a:defRPr>
              </a:pPr>
              <a:r>
                <a:rPr sz="2000">
                  <a:uFill>
                    <a:solidFill/>
                  </a:uFill>
                  <a:latin typeface="Verdana"/>
                  <a:ea typeface="Verdana"/>
                  <a:cs typeface="Verdana"/>
                  <a:sym typeface="Verdana"/>
                </a:rPr>
                <a:t>Globalization</a:t>
              </a:r>
            </a:p>
          </p:txBody>
        </p:sp>
      </p:grpSp>
      <p:sp>
        <p:nvSpPr>
          <p:cNvPr id="269" name="Shape 269"/>
          <p:cNvSpPr/>
          <p:nvPr/>
        </p:nvSpPr>
        <p:spPr>
          <a:xfrm>
            <a:off x="290509" y="6524625"/>
            <a:ext cx="749307" cy="1397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marR="39199" indent="38100">
              <a:tabLst>
                <a:tab pos="38100" algn="l"/>
                <a:tab pos="952500" algn="l"/>
                <a:tab pos="1866900" algn="l"/>
                <a:tab pos="2781300" algn="l"/>
                <a:tab pos="3695700" algn="l"/>
                <a:tab pos="4610100" algn="l"/>
                <a:tab pos="5524500" algn="l"/>
                <a:tab pos="6438900" algn="l"/>
                <a:tab pos="7353300" algn="l"/>
                <a:tab pos="8267700" algn="l"/>
                <a:tab pos="9182100" algn="l"/>
                <a:tab pos="10096500" algn="l"/>
                <a:tab pos="10972800" algn="l"/>
              </a:tabLst>
              <a:def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uFillTx/>
              </a:defRPr>
            </a:pPr>
            <a:r>
              <a: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</a:rPr>
              <a:t>Ch 5 -7</a:t>
            </a:r>
          </a:p>
        </p:txBody>
      </p:sp>
      <p:sp>
        <p:nvSpPr>
          <p:cNvPr id="270" name="Shape 270"/>
          <p:cNvSpPr/>
          <p:nvPr/>
        </p:nvSpPr>
        <p:spPr>
          <a:xfrm>
            <a:off x="1425575" y="6524625"/>
            <a:ext cx="2857501" cy="1397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marR="39199" indent="38100" algn="r">
              <a:tabLst>
                <a:tab pos="38100" algn="l"/>
                <a:tab pos="952500" algn="l"/>
                <a:tab pos="1866900" algn="l"/>
                <a:tab pos="2781300" algn="l"/>
                <a:tab pos="3695700" algn="l"/>
                <a:tab pos="4610100" algn="l"/>
                <a:tab pos="5524500" algn="l"/>
                <a:tab pos="6438900" algn="l"/>
                <a:tab pos="7353300" algn="l"/>
                <a:tab pos="8267700" algn="l"/>
                <a:tab pos="9182100" algn="l"/>
                <a:tab pos="10096500" algn="l"/>
                <a:tab pos="10972800" algn="l"/>
              </a:tabLst>
              <a:def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uFillTx/>
              </a:defRPr>
            </a:pPr>
            <a:r>
              <a: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</a:rPr>
              <a:t>Copyright © 2011 Pearson Education</a:t>
            </a:r>
          </a:p>
        </p:txBody>
      </p:sp>
    </p:spTree>
  </p:cSld>
  <p:clrMapOvr>
    <a:masterClrMapping/>
  </p:clrMapOvr>
  <p:transition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  <p:cond evt="onBegin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nodeType="afterEffect" presetClass="entr" presetSubtype="4" presetID="2" grpId="1" fill="hold">
                                  <p:stCondLst>
                                    <p:cond delay="50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268" grpId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Shape 272"/>
          <p:cNvSpPr/>
          <p:nvPr/>
        </p:nvSpPr>
        <p:spPr>
          <a:xfrm>
            <a:off x="-1" y="6397625"/>
            <a:ext cx="9145590" cy="457200"/>
          </a:xfrm>
          <a:prstGeom prst="rect">
            <a:avLst/>
          </a:prstGeom>
          <a:solidFill>
            <a:srgbClr val="F38000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indent="0">
              <a:defRPr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273" name="Shape 273"/>
          <p:cNvSpPr/>
          <p:nvPr/>
        </p:nvSpPr>
        <p:spPr>
          <a:xfrm>
            <a:off x="-4" y="6397625"/>
            <a:ext cx="9139244" cy="1590"/>
          </a:xfrm>
          <a:prstGeom prst="line">
            <a:avLst/>
          </a:prstGeom>
          <a:ln w="6480">
            <a:solidFill>
              <a:srgbClr val="FFFFFF"/>
            </a:solidFill>
            <a:miter lim="400000"/>
          </a:ln>
        </p:spPr>
        <p:txBody>
          <a:bodyPr lIns="0" tIns="0" rIns="0" bIns="0"/>
          <a:lstStyle/>
          <a:p>
            <a:pPr lvl="0" marR="0" indent="0" defTabSz="457200">
              <a:defRPr>
                <a:uFillTx/>
              </a:defRPr>
            </a:pPr>
          </a:p>
        </p:txBody>
      </p:sp>
      <p:pic>
        <p:nvPicPr>
          <p:cNvPr id="274" name="image1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612060" y="6356350"/>
            <a:ext cx="1528767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275" name="Shape 275"/>
          <p:cNvSpPr/>
          <p:nvPr/>
        </p:nvSpPr>
        <p:spPr>
          <a:xfrm>
            <a:off x="504825" y="6546850"/>
            <a:ext cx="5030788" cy="24914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lvl="0" marR="0" indent="0">
              <a:tabLst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</a:tabLst>
              <a:defRPr sz="1800">
                <a:uFillTx/>
              </a:defRPr>
            </a:pPr>
            <a:r>
              <a: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  <a:latin typeface="Times New Roman"/>
                <a:ea typeface="Times New Roman"/>
                <a:cs typeface="Times New Roman"/>
                <a:sym typeface="Times New Roman"/>
              </a:rPr>
              <a:t>Copyright © 2009 Pearson Education, Inc. </a:t>
            </a:r>
            <a:endParaRPr sz="900">
              <a:solidFill>
                <a:srgbClr val="FCF7EE"/>
              </a:solidFill>
              <a:uFill>
                <a:solidFill>
                  <a:srgbClr val="FCF7EE"/>
                </a:solidFill>
              </a:u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lvl="0" marR="0" indent="0">
              <a:tabLst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</a:tabLst>
              <a:defRPr sz="1800">
                <a:uFillTx/>
              </a:defRPr>
            </a:pPr>
            <a:r>
              <a: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  <a:latin typeface="Times New Roman"/>
                <a:ea typeface="Times New Roman"/>
                <a:cs typeface="Times New Roman"/>
                <a:sym typeface="Times New Roman"/>
              </a:rPr>
              <a:t>Publishing as Prentice Hall</a:t>
            </a:r>
          </a:p>
        </p:txBody>
      </p:sp>
      <p:sp>
        <p:nvSpPr>
          <p:cNvPr id="276" name="Shape 276"/>
          <p:cNvSpPr/>
          <p:nvPr>
            <p:ph type="title"/>
          </p:nvPr>
        </p:nvSpPr>
        <p:spPr>
          <a:xfrm>
            <a:off x="365124" y="395286"/>
            <a:ext cx="8405815" cy="1150939"/>
          </a:xfrm>
          <a:prstGeom prst="rect">
            <a:avLst/>
          </a:prstGeom>
        </p:spPr>
        <p:txBody>
          <a:bodyPr>
            <a:normAutofit fontScale="100000" lnSpcReduction="0"/>
          </a:bodyPr>
          <a:lstStyle/>
          <a:p>
            <a:pPr lvl="0">
              <a:defRPr b="0" sz="1800">
                <a:solidFill>
                  <a:srgbClr val="000000"/>
                </a:solidFill>
                <a:uFillTx/>
              </a:defRPr>
            </a:pPr>
            <a:r>
              <a: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</a:rPr>
              <a:t>Internationalization</a:t>
            </a:r>
          </a:p>
        </p:txBody>
      </p:sp>
      <p:sp>
        <p:nvSpPr>
          <p:cNvPr id="277" name="Shape 277"/>
          <p:cNvSpPr/>
          <p:nvPr>
            <p:ph type="body" idx="1"/>
          </p:nvPr>
        </p:nvSpPr>
        <p:spPr>
          <a:xfrm>
            <a:off x="365124" y="1546225"/>
            <a:ext cx="8405815" cy="5311775"/>
          </a:xfrm>
          <a:prstGeom prst="rect">
            <a:avLst/>
          </a:prstGeom>
        </p:spPr>
        <p:txBody>
          <a:bodyPr>
            <a:normAutofit fontScale="100000" lnSpcReduction="0"/>
          </a:bodyPr>
          <a:lstStyle/>
          <a:p>
            <a:pPr lvl="0" marL="342900" indent="-342900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*This strategy is limited to expansion to a few countries with no interest in operating globally.</a:t>
            </a:r>
            <a:endParaRPr sz="2000">
              <a:uFill>
                <a:solidFill/>
              </a:uFill>
            </a:endParaRPr>
          </a:p>
          <a:p>
            <a:pPr lvl="0" marL="342900" indent="-342900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*Activities are dictated by cultural and geographic limits or by familiarity with a specific markets.</a:t>
            </a:r>
          </a:p>
        </p:txBody>
      </p:sp>
    </p:spTree>
  </p:cSld>
  <p:clrMapOvr>
    <a:masterClrMapping/>
  </p:clrMapOvr>
  <p:transition spd="fast" advClick="1">
    <p:cover dir="l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9" name="Shape 279"/>
          <p:cNvSpPr/>
          <p:nvPr/>
        </p:nvSpPr>
        <p:spPr>
          <a:xfrm>
            <a:off x="-1" y="6397625"/>
            <a:ext cx="9145590" cy="457200"/>
          </a:xfrm>
          <a:prstGeom prst="rect">
            <a:avLst/>
          </a:prstGeom>
          <a:solidFill>
            <a:srgbClr val="F38000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indent="0">
              <a:defRPr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280" name="Shape 280"/>
          <p:cNvSpPr/>
          <p:nvPr/>
        </p:nvSpPr>
        <p:spPr>
          <a:xfrm>
            <a:off x="-4" y="6397625"/>
            <a:ext cx="9139244" cy="1590"/>
          </a:xfrm>
          <a:prstGeom prst="line">
            <a:avLst/>
          </a:prstGeom>
          <a:ln w="6480">
            <a:solidFill>
              <a:srgbClr val="FFFFFF"/>
            </a:solidFill>
            <a:miter lim="400000"/>
          </a:ln>
        </p:spPr>
        <p:txBody>
          <a:bodyPr lIns="0" tIns="0" rIns="0" bIns="0"/>
          <a:lstStyle/>
          <a:p>
            <a:pPr lvl="0" marR="0" indent="0" defTabSz="457200">
              <a:defRPr>
                <a:uFillTx/>
              </a:defRPr>
            </a:pPr>
          </a:p>
        </p:txBody>
      </p:sp>
      <p:pic>
        <p:nvPicPr>
          <p:cNvPr id="281" name="image1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612060" y="6356350"/>
            <a:ext cx="1528767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282" name="Shape 282"/>
          <p:cNvSpPr/>
          <p:nvPr/>
        </p:nvSpPr>
        <p:spPr>
          <a:xfrm>
            <a:off x="504825" y="6546850"/>
            <a:ext cx="5030788" cy="24914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lvl="0" marR="0" indent="0">
              <a:tabLst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</a:tabLst>
              <a:defRPr sz="1800">
                <a:uFillTx/>
              </a:defRPr>
            </a:pPr>
            <a:r>
              <a: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  <a:latin typeface="Times New Roman"/>
                <a:ea typeface="Times New Roman"/>
                <a:cs typeface="Times New Roman"/>
                <a:sym typeface="Times New Roman"/>
              </a:rPr>
              <a:t>Copyright © 2009 Pearson Education, Inc. </a:t>
            </a:r>
            <a:endParaRPr sz="900">
              <a:solidFill>
                <a:srgbClr val="FCF7EE"/>
              </a:solidFill>
              <a:uFill>
                <a:solidFill>
                  <a:srgbClr val="FCF7EE"/>
                </a:solidFill>
              </a:u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lvl="0" marR="0" indent="0">
              <a:tabLst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</a:tabLst>
              <a:defRPr sz="1800">
                <a:uFillTx/>
              </a:defRPr>
            </a:pPr>
            <a:r>
              <a: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  <a:latin typeface="Times New Roman"/>
                <a:ea typeface="Times New Roman"/>
                <a:cs typeface="Times New Roman"/>
                <a:sym typeface="Times New Roman"/>
              </a:rPr>
              <a:t>Publishing as Prentice Hall</a:t>
            </a:r>
          </a:p>
        </p:txBody>
      </p:sp>
      <p:sp>
        <p:nvSpPr>
          <p:cNvPr id="283" name="Shape 283"/>
          <p:cNvSpPr/>
          <p:nvPr>
            <p:ph type="title"/>
          </p:nvPr>
        </p:nvSpPr>
        <p:spPr>
          <a:xfrm>
            <a:off x="365124" y="395286"/>
            <a:ext cx="8405815" cy="1150939"/>
          </a:xfrm>
          <a:prstGeom prst="rect">
            <a:avLst/>
          </a:prstGeom>
        </p:spPr>
        <p:txBody>
          <a:bodyPr>
            <a:normAutofit fontScale="100000" lnSpcReduction="0"/>
          </a:bodyPr>
          <a:lstStyle/>
          <a:p>
            <a:pPr lvl="0">
              <a:defRPr b="0" sz="1800">
                <a:solidFill>
                  <a:srgbClr val="000000"/>
                </a:solidFill>
                <a:uFillTx/>
              </a:defRPr>
            </a:pPr>
            <a:r>
              <a: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</a:rPr>
              <a:t>Globalization</a:t>
            </a:r>
          </a:p>
        </p:txBody>
      </p:sp>
      <p:sp>
        <p:nvSpPr>
          <p:cNvPr id="284" name="Shape 284"/>
          <p:cNvSpPr/>
          <p:nvPr>
            <p:ph type="body" idx="1"/>
          </p:nvPr>
        </p:nvSpPr>
        <p:spPr>
          <a:xfrm>
            <a:off x="365124" y="1546225"/>
            <a:ext cx="8405815" cy="5311775"/>
          </a:xfrm>
          <a:prstGeom prst="rect">
            <a:avLst/>
          </a:prstGeom>
        </p:spPr>
        <p:txBody>
          <a:bodyPr>
            <a:normAutofit fontScale="100000" lnSpcReduction="0"/>
          </a:bodyPr>
          <a:lstStyle/>
          <a:p>
            <a:pPr lvl="0" marL="342900" indent="-342900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*The strategy focus considers the global markets as the platform for action.</a:t>
            </a:r>
            <a:endParaRPr sz="2000">
              <a:uFill>
                <a:solidFill/>
              </a:uFill>
            </a:endParaRPr>
          </a:p>
          <a:p>
            <a:pPr lvl="0" marL="342900" indent="-342900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*Activities and involvement  are determined by opportunities.</a:t>
            </a:r>
          </a:p>
        </p:txBody>
      </p:sp>
    </p:spTree>
  </p:cSld>
  <p:clrMapOvr>
    <a:masterClrMapping/>
  </p:clrMapOvr>
  <p:transition spd="med" advClick="1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" name="Shape 286"/>
          <p:cNvSpPr/>
          <p:nvPr/>
        </p:nvSpPr>
        <p:spPr>
          <a:xfrm>
            <a:off x="-1" y="6397625"/>
            <a:ext cx="9145590" cy="457200"/>
          </a:xfrm>
          <a:prstGeom prst="rect">
            <a:avLst/>
          </a:prstGeom>
          <a:solidFill>
            <a:srgbClr val="F38000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indent="0">
              <a:defRPr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287" name="Shape 287"/>
          <p:cNvSpPr/>
          <p:nvPr/>
        </p:nvSpPr>
        <p:spPr>
          <a:xfrm>
            <a:off x="-4" y="6397625"/>
            <a:ext cx="9139244" cy="1590"/>
          </a:xfrm>
          <a:prstGeom prst="line">
            <a:avLst/>
          </a:prstGeom>
          <a:ln w="6480">
            <a:solidFill>
              <a:srgbClr val="FFFFFF"/>
            </a:solidFill>
            <a:miter lim="400000"/>
          </a:ln>
        </p:spPr>
        <p:txBody>
          <a:bodyPr lIns="0" tIns="0" rIns="0" bIns="0"/>
          <a:lstStyle/>
          <a:p>
            <a:pPr lvl="0" marR="0" indent="0" defTabSz="457200">
              <a:defRPr>
                <a:uFillTx/>
              </a:defRPr>
            </a:pPr>
          </a:p>
        </p:txBody>
      </p:sp>
      <p:pic>
        <p:nvPicPr>
          <p:cNvPr id="288" name="image1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612060" y="6356350"/>
            <a:ext cx="1528767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289" name="Shape 289"/>
          <p:cNvSpPr/>
          <p:nvPr/>
        </p:nvSpPr>
        <p:spPr>
          <a:xfrm>
            <a:off x="504825" y="6546850"/>
            <a:ext cx="5030788" cy="24914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lvl="0" marR="0" indent="0">
              <a:tabLst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</a:tabLst>
              <a:defRPr sz="1800">
                <a:uFillTx/>
              </a:defRPr>
            </a:pPr>
            <a:r>
              <a: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  <a:latin typeface="Times New Roman"/>
                <a:ea typeface="Times New Roman"/>
                <a:cs typeface="Times New Roman"/>
                <a:sym typeface="Times New Roman"/>
              </a:rPr>
              <a:t>Copyright © 2009 Pearson Education, Inc. </a:t>
            </a:r>
            <a:endParaRPr sz="900">
              <a:solidFill>
                <a:srgbClr val="FCF7EE"/>
              </a:solidFill>
              <a:uFill>
                <a:solidFill>
                  <a:srgbClr val="FCF7EE"/>
                </a:solidFill>
              </a:u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lvl="0" marR="0" indent="0">
              <a:tabLst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</a:tabLst>
              <a:defRPr sz="1800">
                <a:uFillTx/>
              </a:defRPr>
            </a:pPr>
            <a:r>
              <a: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  <a:latin typeface="Times New Roman"/>
                <a:ea typeface="Times New Roman"/>
                <a:cs typeface="Times New Roman"/>
                <a:sym typeface="Times New Roman"/>
              </a:rPr>
              <a:t>Publishing as Prentice Hall</a:t>
            </a:r>
          </a:p>
        </p:txBody>
      </p:sp>
      <p:sp>
        <p:nvSpPr>
          <p:cNvPr id="290" name="Shape 290"/>
          <p:cNvSpPr/>
          <p:nvPr>
            <p:ph type="title"/>
          </p:nvPr>
        </p:nvSpPr>
        <p:spPr>
          <a:xfrm>
            <a:off x="365124" y="395286"/>
            <a:ext cx="8405815" cy="1150939"/>
          </a:xfrm>
          <a:prstGeom prst="rect">
            <a:avLst/>
          </a:prstGeom>
        </p:spPr>
        <p:txBody>
          <a:bodyPr>
            <a:normAutofit fontScale="100000" lnSpcReduction="0"/>
          </a:bodyPr>
          <a:lstStyle/>
          <a:p>
            <a:pPr lvl="0">
              <a:defRPr b="0" sz="1800">
                <a:solidFill>
                  <a:srgbClr val="000000"/>
                </a:solidFill>
                <a:uFillTx/>
              </a:defRPr>
            </a:pPr>
            <a:r>
              <a: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</a:rPr>
              <a:t>Global Expansion and Orientation</a:t>
            </a:r>
          </a:p>
        </p:txBody>
      </p:sp>
      <p:sp>
        <p:nvSpPr>
          <p:cNvPr id="291" name="Shape 291"/>
          <p:cNvSpPr/>
          <p:nvPr>
            <p:ph type="body" idx="1"/>
          </p:nvPr>
        </p:nvSpPr>
        <p:spPr>
          <a:xfrm>
            <a:off x="365124" y="1546225"/>
            <a:ext cx="8405815" cy="5311775"/>
          </a:xfrm>
          <a:prstGeom prst="rect">
            <a:avLst/>
          </a:prstGeom>
        </p:spPr>
        <p:txBody>
          <a:bodyPr>
            <a:normAutofit fontScale="100000" lnSpcReduction="0"/>
          </a:bodyPr>
          <a:lstStyle/>
          <a:p>
            <a:pPr lvl="0" marL="342900" indent="-342900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As Arab companies expand beyond domestic markets they confronted with various issues ranging from culture to politics and economics.</a:t>
            </a:r>
            <a:endParaRPr sz="2000">
              <a:uFill>
                <a:solidFill/>
              </a:uFill>
            </a:endParaRPr>
          </a:p>
          <a:p>
            <a:pPr lvl="0" marL="342900" indent="-342900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They have to face these issues and act appropriately </a:t>
            </a:r>
          </a:p>
        </p:txBody>
      </p:sp>
    </p:spTree>
  </p:cSld>
  <p:clrMapOvr>
    <a:masterClrMapping/>
  </p:clrMapOvr>
  <p:transition spd="med" advClick="1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" name="Shape 293"/>
          <p:cNvSpPr/>
          <p:nvPr/>
        </p:nvSpPr>
        <p:spPr>
          <a:xfrm>
            <a:off x="-1" y="6397625"/>
            <a:ext cx="9145590" cy="457200"/>
          </a:xfrm>
          <a:prstGeom prst="rect">
            <a:avLst/>
          </a:prstGeom>
          <a:solidFill>
            <a:srgbClr val="F38000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indent="0">
              <a:defRPr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294" name="Shape 294"/>
          <p:cNvSpPr/>
          <p:nvPr/>
        </p:nvSpPr>
        <p:spPr>
          <a:xfrm>
            <a:off x="-4" y="6397625"/>
            <a:ext cx="9139244" cy="1590"/>
          </a:xfrm>
          <a:prstGeom prst="line">
            <a:avLst/>
          </a:prstGeom>
          <a:ln w="6480">
            <a:solidFill>
              <a:srgbClr val="FFFFFF"/>
            </a:solidFill>
            <a:miter lim="400000"/>
          </a:ln>
        </p:spPr>
        <p:txBody>
          <a:bodyPr lIns="0" tIns="0" rIns="0" bIns="0"/>
          <a:lstStyle/>
          <a:p>
            <a:pPr lvl="0" marR="0" indent="0" defTabSz="457200">
              <a:defRPr>
                <a:uFillTx/>
              </a:defRPr>
            </a:pPr>
          </a:p>
        </p:txBody>
      </p:sp>
      <p:pic>
        <p:nvPicPr>
          <p:cNvPr id="295" name="image1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612060" y="6356350"/>
            <a:ext cx="1528767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296" name="Shape 296"/>
          <p:cNvSpPr/>
          <p:nvPr/>
        </p:nvSpPr>
        <p:spPr>
          <a:xfrm>
            <a:off x="504825" y="6546850"/>
            <a:ext cx="5030788" cy="24914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lvl="0" marR="0" indent="0">
              <a:tabLst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</a:tabLst>
              <a:defRPr sz="1800">
                <a:uFillTx/>
              </a:defRPr>
            </a:pPr>
            <a:r>
              <a: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  <a:latin typeface="Times New Roman"/>
                <a:ea typeface="Times New Roman"/>
                <a:cs typeface="Times New Roman"/>
                <a:sym typeface="Times New Roman"/>
              </a:rPr>
              <a:t>Copyright © 2009 Pearson Education, Inc. </a:t>
            </a:r>
            <a:endParaRPr sz="900">
              <a:solidFill>
                <a:srgbClr val="FCF7EE"/>
              </a:solidFill>
              <a:uFill>
                <a:solidFill>
                  <a:srgbClr val="FCF7EE"/>
                </a:solidFill>
              </a:u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lvl="0" marR="0" indent="0">
              <a:tabLst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</a:tabLst>
              <a:defRPr sz="1800">
                <a:uFillTx/>
              </a:defRPr>
            </a:pPr>
            <a:r>
              <a: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  <a:latin typeface="Times New Roman"/>
                <a:ea typeface="Times New Roman"/>
                <a:cs typeface="Times New Roman"/>
                <a:sym typeface="Times New Roman"/>
              </a:rPr>
              <a:t>Publishing as Prentice Hall</a:t>
            </a:r>
          </a:p>
        </p:txBody>
      </p:sp>
      <p:sp>
        <p:nvSpPr>
          <p:cNvPr id="297" name="Shape 297"/>
          <p:cNvSpPr/>
          <p:nvPr/>
        </p:nvSpPr>
        <p:spPr>
          <a:xfrm>
            <a:off x="381000" y="457198"/>
            <a:ext cx="8585200" cy="3683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marR="39199" indent="38100">
              <a:spcBef>
                <a:spcPts val="1500"/>
              </a:spcBef>
              <a:tabLst>
                <a:tab pos="38100" algn="l"/>
                <a:tab pos="952500" algn="l"/>
                <a:tab pos="1866900" algn="l"/>
                <a:tab pos="2781300" algn="l"/>
                <a:tab pos="3695700" algn="l"/>
                <a:tab pos="4610100" algn="l"/>
                <a:tab pos="5524500" algn="l"/>
                <a:tab pos="6438900" algn="l"/>
                <a:tab pos="7353300" algn="l"/>
                <a:tab pos="8267700" algn="l"/>
                <a:tab pos="9182100" algn="l"/>
                <a:tab pos="10096500" algn="l"/>
                <a:tab pos="10972800" algn="l"/>
              </a:tabLst>
              <a:def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b="0" sz="1800">
                <a:solidFill>
                  <a:srgbClr val="000000"/>
                </a:solidFill>
                <a:uFillTx/>
              </a:defRPr>
            </a:pPr>
            <a:r>
              <a: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</a:rPr>
              <a:t>Global Expansion &amp; Orientations</a:t>
            </a:r>
          </a:p>
        </p:txBody>
      </p:sp>
      <p:sp>
        <p:nvSpPr>
          <p:cNvPr id="298" name="Shape 298"/>
          <p:cNvSpPr/>
          <p:nvPr/>
        </p:nvSpPr>
        <p:spPr>
          <a:xfrm>
            <a:off x="457200" y="2205034"/>
            <a:ext cx="7366000" cy="304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marR="39199" indent="38100">
              <a:spcBef>
                <a:spcPts val="1200"/>
              </a:spcBef>
              <a:tabLst>
                <a:tab pos="38100" algn="l"/>
                <a:tab pos="952500" algn="l"/>
                <a:tab pos="1866900" algn="l"/>
                <a:tab pos="2781300" algn="l"/>
                <a:tab pos="3695700" algn="l"/>
                <a:tab pos="4610100" algn="l"/>
                <a:tab pos="5524500" algn="l"/>
                <a:tab pos="6438900" algn="l"/>
                <a:tab pos="7353300" algn="l"/>
                <a:tab pos="8267700" algn="l"/>
                <a:tab pos="9182100" algn="l"/>
                <a:tab pos="10096500" algn="l"/>
                <a:tab pos="10972800" algn="l"/>
              </a:tabLst>
              <a:defRPr b="1" sz="2000"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b="0" sz="1800">
                <a:uFillTx/>
              </a:defRPr>
            </a:pPr>
            <a:r>
              <a:rPr b="1" sz="2000">
                <a:uFill>
                  <a:solidFill/>
                </a:uFill>
              </a:rPr>
              <a:t>Four Strategic Orientations:</a:t>
            </a:r>
          </a:p>
        </p:txBody>
      </p:sp>
      <p:grpSp>
        <p:nvGrpSpPr>
          <p:cNvPr id="301" name="Group 301"/>
          <p:cNvGrpSpPr/>
          <p:nvPr/>
        </p:nvGrpSpPr>
        <p:grpSpPr>
          <a:xfrm>
            <a:off x="457194" y="2590794"/>
            <a:ext cx="6819908" cy="1765308"/>
            <a:chOff x="-1" y="0"/>
            <a:chExt cx="6819906" cy="1765306"/>
          </a:xfrm>
        </p:grpSpPr>
        <p:sp>
          <p:nvSpPr>
            <p:cNvPr id="299" name="Shape 299"/>
            <p:cNvSpPr/>
            <p:nvPr/>
          </p:nvSpPr>
          <p:spPr>
            <a:xfrm>
              <a:off x="-2" y="1"/>
              <a:ext cx="6794507" cy="1765306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indent="0">
                <a:defRPr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300" name="Shape 300"/>
            <p:cNvSpPr/>
            <p:nvPr/>
          </p:nvSpPr>
          <p:spPr>
            <a:xfrm>
              <a:off x="-1" y="-1"/>
              <a:ext cx="6819907" cy="163068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spAutoFit/>
            </a:bodyPr>
            <a:lstStyle/>
            <a:p>
              <a:pPr lvl="0" marL="734943" marR="39199" indent="-696843">
                <a:lnSpc>
                  <a:spcPct val="95000"/>
                </a:lnSpc>
                <a:spcBef>
                  <a:spcPts val="1200"/>
                </a:spcBef>
                <a:buClr>
                  <a:srgbClr val="000000"/>
                </a:buClr>
                <a:buSzPct val="100000"/>
                <a:buFont typeface="Verdana"/>
                <a:buAutoNum type="arabicPeriod" startAt="1"/>
                <a:tabLst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</a:tabLst>
                <a:defRPr sz="1800">
                  <a:uFillTx/>
                </a:defRPr>
              </a:pPr>
              <a:r>
                <a:rPr sz="2000">
                  <a:uFill>
                    <a:solidFill/>
                  </a:uFill>
                  <a:latin typeface="Verdana"/>
                  <a:ea typeface="Verdana"/>
                  <a:cs typeface="Verdana"/>
                  <a:sym typeface="Verdana"/>
                </a:rPr>
                <a:t>Ethnocentric</a:t>
              </a:r>
              <a:endParaRPr sz="2000">
                <a:latin typeface="Arial"/>
                <a:ea typeface="Arial"/>
                <a:cs typeface="Arial"/>
                <a:sym typeface="Arial"/>
              </a:endParaRPr>
            </a:p>
            <a:p>
              <a:pPr lvl="0" marL="734943" marR="39199" indent="-696843">
                <a:lnSpc>
                  <a:spcPct val="95000"/>
                </a:lnSpc>
                <a:spcBef>
                  <a:spcPts val="1200"/>
                </a:spcBef>
                <a:buClr>
                  <a:srgbClr val="000000"/>
                </a:buClr>
                <a:buSzPct val="100000"/>
                <a:buFont typeface="Verdana"/>
                <a:buAutoNum type="arabicPeriod" startAt="1"/>
                <a:tabLst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</a:tabLst>
                <a:defRPr sz="1800">
                  <a:uFillTx/>
                </a:defRPr>
              </a:pPr>
              <a:r>
                <a:rPr sz="2000">
                  <a:uFill>
                    <a:solidFill/>
                  </a:uFill>
                  <a:latin typeface="Verdana"/>
                  <a:ea typeface="Verdana"/>
                  <a:cs typeface="Verdana"/>
                  <a:sym typeface="Verdana"/>
                </a:rPr>
                <a:t>Polycentric</a:t>
              </a:r>
              <a:endParaRPr sz="2000">
                <a:latin typeface="Arial"/>
                <a:ea typeface="Arial"/>
                <a:cs typeface="Arial"/>
                <a:sym typeface="Arial"/>
              </a:endParaRPr>
            </a:p>
            <a:p>
              <a:pPr lvl="0" marL="734943" marR="39199" indent="-696843">
                <a:lnSpc>
                  <a:spcPct val="95000"/>
                </a:lnSpc>
                <a:spcBef>
                  <a:spcPts val="1200"/>
                </a:spcBef>
                <a:buClr>
                  <a:srgbClr val="000000"/>
                </a:buClr>
                <a:buSzPct val="100000"/>
                <a:buFont typeface="Verdana"/>
                <a:buAutoNum type="arabicPeriod" startAt="1"/>
                <a:tabLst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</a:tabLst>
                <a:defRPr sz="1800">
                  <a:uFillTx/>
                </a:defRPr>
              </a:pPr>
              <a:r>
                <a:rPr sz="2000">
                  <a:uFill>
                    <a:solidFill/>
                  </a:uFill>
                  <a:latin typeface="Verdana"/>
                  <a:ea typeface="Verdana"/>
                  <a:cs typeface="Verdana"/>
                  <a:sym typeface="Verdana"/>
                </a:rPr>
                <a:t>Regiocentric</a:t>
              </a:r>
              <a:endParaRPr sz="2000">
                <a:latin typeface="Arial"/>
                <a:ea typeface="Arial"/>
                <a:cs typeface="Arial"/>
                <a:sym typeface="Arial"/>
              </a:endParaRPr>
            </a:p>
            <a:p>
              <a:pPr lvl="0" marL="734943" marR="39199" indent="-696843">
                <a:lnSpc>
                  <a:spcPct val="95000"/>
                </a:lnSpc>
                <a:spcBef>
                  <a:spcPts val="1200"/>
                </a:spcBef>
                <a:buClr>
                  <a:srgbClr val="000000"/>
                </a:buClr>
                <a:buSzPct val="100000"/>
                <a:buFont typeface="Verdana"/>
                <a:buAutoNum type="arabicPeriod" startAt="1"/>
                <a:tabLst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4953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</a:tabLst>
                <a:defRPr sz="1800">
                  <a:uFillTx/>
                </a:defRPr>
              </a:pPr>
              <a:r>
                <a:rPr sz="2000">
                  <a:uFill>
                    <a:solidFill/>
                  </a:uFill>
                  <a:latin typeface="Verdana"/>
                  <a:ea typeface="Verdana"/>
                  <a:cs typeface="Verdana"/>
                  <a:sym typeface="Verdana"/>
                </a:rPr>
                <a:t>Geocentric</a:t>
              </a:r>
            </a:p>
          </p:txBody>
        </p:sp>
      </p:grpSp>
      <p:sp>
        <p:nvSpPr>
          <p:cNvPr id="302" name="Shape 302"/>
          <p:cNvSpPr/>
          <p:nvPr/>
        </p:nvSpPr>
        <p:spPr>
          <a:xfrm>
            <a:off x="290509" y="6524625"/>
            <a:ext cx="749307" cy="1397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marR="39199" indent="38100">
              <a:tabLst>
                <a:tab pos="38100" algn="l"/>
                <a:tab pos="952500" algn="l"/>
                <a:tab pos="1866900" algn="l"/>
                <a:tab pos="2781300" algn="l"/>
                <a:tab pos="3695700" algn="l"/>
                <a:tab pos="4610100" algn="l"/>
                <a:tab pos="5524500" algn="l"/>
                <a:tab pos="6438900" algn="l"/>
                <a:tab pos="7353300" algn="l"/>
                <a:tab pos="8267700" algn="l"/>
                <a:tab pos="9182100" algn="l"/>
                <a:tab pos="10096500" algn="l"/>
                <a:tab pos="10972800" algn="l"/>
              </a:tabLst>
              <a:def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uFillTx/>
              </a:defRPr>
            </a:pPr>
            <a:r>
              <a: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</a:rPr>
              <a:t>Ch 5 -8</a:t>
            </a:r>
          </a:p>
        </p:txBody>
      </p:sp>
      <p:sp>
        <p:nvSpPr>
          <p:cNvPr id="303" name="Shape 303"/>
          <p:cNvSpPr/>
          <p:nvPr/>
        </p:nvSpPr>
        <p:spPr>
          <a:xfrm>
            <a:off x="1425575" y="6524625"/>
            <a:ext cx="2857501" cy="1397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marR="39199" indent="38100" algn="r">
              <a:tabLst>
                <a:tab pos="38100" algn="l"/>
                <a:tab pos="952500" algn="l"/>
                <a:tab pos="1866900" algn="l"/>
                <a:tab pos="2781300" algn="l"/>
                <a:tab pos="3695700" algn="l"/>
                <a:tab pos="4610100" algn="l"/>
                <a:tab pos="5524500" algn="l"/>
                <a:tab pos="6438900" algn="l"/>
                <a:tab pos="7353300" algn="l"/>
                <a:tab pos="8267700" algn="l"/>
                <a:tab pos="9182100" algn="l"/>
                <a:tab pos="10096500" algn="l"/>
                <a:tab pos="10972800" algn="l"/>
              </a:tabLst>
              <a:def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uFillTx/>
              </a:defRPr>
            </a:pPr>
            <a:r>
              <a: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</a:rPr>
              <a:t>Copyright © 2011 Pearson Education</a:t>
            </a:r>
          </a:p>
        </p:txBody>
      </p:sp>
    </p:spTree>
  </p:cSld>
  <p:clrMapOvr>
    <a:masterClrMapping/>
  </p:clrMapOvr>
  <p:transition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  <p:cond evt="onBegin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nodeType="afterEffect" presetClass="entr" presetSubtype="4" presetID="2" grpId="1" fill="hold">
                                  <p:stCondLst>
                                    <p:cond delay="50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301" grpId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5" name="Shape 305"/>
          <p:cNvSpPr/>
          <p:nvPr/>
        </p:nvSpPr>
        <p:spPr>
          <a:xfrm>
            <a:off x="-1" y="6397625"/>
            <a:ext cx="9145590" cy="457200"/>
          </a:xfrm>
          <a:prstGeom prst="rect">
            <a:avLst/>
          </a:prstGeom>
          <a:solidFill>
            <a:srgbClr val="F38000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indent="0">
              <a:defRPr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306" name="Shape 306"/>
          <p:cNvSpPr/>
          <p:nvPr/>
        </p:nvSpPr>
        <p:spPr>
          <a:xfrm>
            <a:off x="-4" y="6397625"/>
            <a:ext cx="9139244" cy="1590"/>
          </a:xfrm>
          <a:prstGeom prst="line">
            <a:avLst/>
          </a:prstGeom>
          <a:ln w="6480">
            <a:solidFill>
              <a:srgbClr val="FFFFFF"/>
            </a:solidFill>
            <a:miter lim="400000"/>
          </a:ln>
        </p:spPr>
        <p:txBody>
          <a:bodyPr lIns="0" tIns="0" rIns="0" bIns="0"/>
          <a:lstStyle/>
          <a:p>
            <a:pPr lvl="0" marR="0" indent="0" defTabSz="457200">
              <a:defRPr>
                <a:uFillTx/>
              </a:defRPr>
            </a:pPr>
          </a:p>
        </p:txBody>
      </p:sp>
      <p:pic>
        <p:nvPicPr>
          <p:cNvPr id="307" name="image1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612060" y="6356350"/>
            <a:ext cx="1528767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308" name="Shape 308"/>
          <p:cNvSpPr/>
          <p:nvPr/>
        </p:nvSpPr>
        <p:spPr>
          <a:xfrm>
            <a:off x="504825" y="6546850"/>
            <a:ext cx="5030788" cy="24914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lvl="0" marR="0" indent="0">
              <a:tabLst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</a:tabLst>
              <a:defRPr sz="1800">
                <a:uFillTx/>
              </a:defRPr>
            </a:pPr>
            <a:r>
              <a: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  <a:latin typeface="Times New Roman"/>
                <a:ea typeface="Times New Roman"/>
                <a:cs typeface="Times New Roman"/>
                <a:sym typeface="Times New Roman"/>
              </a:rPr>
              <a:t>Copyright © 2009 Pearson Education, Inc. </a:t>
            </a:r>
            <a:endParaRPr sz="900">
              <a:solidFill>
                <a:srgbClr val="FCF7EE"/>
              </a:solidFill>
              <a:uFill>
                <a:solidFill>
                  <a:srgbClr val="FCF7EE"/>
                </a:solidFill>
              </a:u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lvl="0" marR="0" indent="0">
              <a:tabLst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</a:tabLst>
              <a:defRPr sz="1800">
                <a:uFillTx/>
              </a:defRPr>
            </a:pPr>
            <a:r>
              <a: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  <a:latin typeface="Times New Roman"/>
                <a:ea typeface="Times New Roman"/>
                <a:cs typeface="Times New Roman"/>
                <a:sym typeface="Times New Roman"/>
              </a:rPr>
              <a:t>Publishing as Prentice Hall</a:t>
            </a:r>
          </a:p>
        </p:txBody>
      </p:sp>
      <p:sp>
        <p:nvSpPr>
          <p:cNvPr id="309" name="Shape 309"/>
          <p:cNvSpPr/>
          <p:nvPr>
            <p:ph type="title"/>
          </p:nvPr>
        </p:nvSpPr>
        <p:spPr>
          <a:xfrm>
            <a:off x="365124" y="395286"/>
            <a:ext cx="8405815" cy="1150939"/>
          </a:xfrm>
          <a:prstGeom prst="rect">
            <a:avLst/>
          </a:prstGeom>
        </p:spPr>
        <p:txBody>
          <a:bodyPr>
            <a:normAutofit fontScale="100000" lnSpcReduction="0"/>
          </a:bodyPr>
          <a:lstStyle/>
          <a:p>
            <a:pPr lvl="0"/>
          </a:p>
        </p:txBody>
      </p:sp>
      <p:sp>
        <p:nvSpPr>
          <p:cNvPr id="310" name="Shape 310"/>
          <p:cNvSpPr/>
          <p:nvPr>
            <p:ph type="body" idx="1"/>
          </p:nvPr>
        </p:nvSpPr>
        <p:spPr>
          <a:xfrm>
            <a:off x="365124" y="1546225"/>
            <a:ext cx="8405815" cy="5311775"/>
          </a:xfrm>
          <a:prstGeom prst="rect">
            <a:avLst/>
          </a:prstGeom>
        </p:spPr>
        <p:txBody>
          <a:bodyPr>
            <a:normAutofit fontScale="100000" lnSpcReduction="0"/>
          </a:bodyPr>
          <a:lstStyle/>
          <a:p>
            <a:pPr lvl="0" marL="342900" indent="-342900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Ethnocentric : project the beliefs and values of the parent company on its offices abroad.</a:t>
            </a:r>
            <a:endParaRPr sz="2000">
              <a:uFill>
                <a:solidFill/>
              </a:uFill>
            </a:endParaRPr>
          </a:p>
          <a:p>
            <a:pPr lvl="0" marL="342900" indent="-342900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Polycentric: they consider the culture of the host country to guide the operation.</a:t>
            </a:r>
            <a:endParaRPr sz="2000">
              <a:uFill>
                <a:solidFill/>
              </a:uFill>
            </a:endParaRPr>
          </a:p>
          <a:p>
            <a:pPr lvl="0" marL="342900" indent="-342900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Regiocentric : let the general beliefs and values prevailing in a particular region guide the operations.</a:t>
            </a:r>
            <a:endParaRPr sz="2000">
              <a:uFill>
                <a:solidFill/>
              </a:uFill>
            </a:endParaRPr>
          </a:p>
          <a:p>
            <a:pPr lvl="0" marL="342900" indent="-342900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Geocentric : Executives are guided by the best practice globally .</a:t>
            </a:r>
          </a:p>
        </p:txBody>
      </p:sp>
    </p:spTree>
  </p:cSld>
  <p:clrMapOvr>
    <a:masterClrMapping/>
  </p:clrMapOvr>
  <p:transition spd="fast" advClick="1">
    <p:cover dir="l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2" name="Shape 312"/>
          <p:cNvSpPr/>
          <p:nvPr/>
        </p:nvSpPr>
        <p:spPr>
          <a:xfrm>
            <a:off x="-1" y="6397625"/>
            <a:ext cx="9145590" cy="457200"/>
          </a:xfrm>
          <a:prstGeom prst="rect">
            <a:avLst/>
          </a:prstGeom>
          <a:solidFill>
            <a:srgbClr val="F38000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indent="0">
              <a:defRPr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313" name="Shape 313"/>
          <p:cNvSpPr/>
          <p:nvPr/>
        </p:nvSpPr>
        <p:spPr>
          <a:xfrm>
            <a:off x="-4" y="6397625"/>
            <a:ext cx="9139244" cy="1590"/>
          </a:xfrm>
          <a:prstGeom prst="line">
            <a:avLst/>
          </a:prstGeom>
          <a:ln w="6480">
            <a:solidFill>
              <a:srgbClr val="FFFFFF"/>
            </a:solidFill>
            <a:miter lim="400000"/>
          </a:ln>
        </p:spPr>
        <p:txBody>
          <a:bodyPr lIns="0" tIns="0" rIns="0" bIns="0"/>
          <a:lstStyle/>
          <a:p>
            <a:pPr lvl="0" marR="0" indent="0" defTabSz="457200">
              <a:defRPr>
                <a:uFillTx/>
              </a:defRPr>
            </a:pPr>
          </a:p>
        </p:txBody>
      </p:sp>
      <p:pic>
        <p:nvPicPr>
          <p:cNvPr id="314" name="image1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612060" y="6356350"/>
            <a:ext cx="1528767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315" name="Shape 315"/>
          <p:cNvSpPr/>
          <p:nvPr/>
        </p:nvSpPr>
        <p:spPr>
          <a:xfrm>
            <a:off x="504825" y="6546850"/>
            <a:ext cx="5030788" cy="24914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lvl="0" marR="0" indent="0">
              <a:tabLst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</a:tabLst>
              <a:defRPr sz="1800">
                <a:uFillTx/>
              </a:defRPr>
            </a:pPr>
            <a:r>
              <a: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  <a:latin typeface="Times New Roman"/>
                <a:ea typeface="Times New Roman"/>
                <a:cs typeface="Times New Roman"/>
                <a:sym typeface="Times New Roman"/>
              </a:rPr>
              <a:t>Copyright © 2009 Pearson Education, Inc. </a:t>
            </a:r>
            <a:endParaRPr sz="900">
              <a:solidFill>
                <a:srgbClr val="FCF7EE"/>
              </a:solidFill>
              <a:uFill>
                <a:solidFill>
                  <a:srgbClr val="FCF7EE"/>
                </a:solidFill>
              </a:u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lvl="0" marR="0" indent="0">
              <a:tabLst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</a:tabLst>
              <a:defRPr sz="1800">
                <a:uFillTx/>
              </a:defRPr>
            </a:pPr>
            <a:r>
              <a: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  <a:latin typeface="Times New Roman"/>
                <a:ea typeface="Times New Roman"/>
                <a:cs typeface="Times New Roman"/>
                <a:sym typeface="Times New Roman"/>
              </a:rPr>
              <a:t>Publishing as Prentice Hall</a:t>
            </a:r>
          </a:p>
        </p:txBody>
      </p:sp>
      <p:sp>
        <p:nvSpPr>
          <p:cNvPr id="316" name="Shape 316"/>
          <p:cNvSpPr/>
          <p:nvPr>
            <p:ph type="title"/>
          </p:nvPr>
        </p:nvSpPr>
        <p:spPr>
          <a:xfrm>
            <a:off x="365124" y="395286"/>
            <a:ext cx="8405815" cy="1150939"/>
          </a:xfrm>
          <a:prstGeom prst="rect">
            <a:avLst/>
          </a:prstGeom>
        </p:spPr>
        <p:txBody>
          <a:bodyPr>
            <a:normAutofit fontScale="100000" lnSpcReduction="0"/>
          </a:bodyPr>
          <a:lstStyle/>
          <a:p>
            <a:pPr lvl="0">
              <a:defRPr b="0" sz="1800">
                <a:solidFill>
                  <a:srgbClr val="000000"/>
                </a:solidFill>
                <a:uFillTx/>
              </a:defRPr>
            </a:pPr>
            <a:r>
              <a: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</a:rPr>
              <a:t>Differences Among Countries:</a:t>
            </a:r>
          </a:p>
        </p:txBody>
      </p:sp>
      <p:sp>
        <p:nvSpPr>
          <p:cNvPr id="317" name="Shape 317"/>
          <p:cNvSpPr/>
          <p:nvPr>
            <p:ph type="body" idx="1"/>
          </p:nvPr>
        </p:nvSpPr>
        <p:spPr>
          <a:xfrm>
            <a:off x="365124" y="1546225"/>
            <a:ext cx="8405815" cy="5311775"/>
          </a:xfrm>
          <a:prstGeom prst="rect">
            <a:avLst/>
          </a:prstGeom>
        </p:spPr>
        <p:txBody>
          <a:bodyPr>
            <a:normAutofit fontScale="100000" lnSpcReduction="0"/>
          </a:bodyPr>
          <a:lstStyle>
            <a:lvl1pPr marL="342900" indent="-342900"/>
          </a:lstStyle>
          <a:p>
            <a:pPr lvl="0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Regardless of which country a company choses to operate in executives must understand that differences do exist and must be approached with an open mind</a:t>
            </a:r>
          </a:p>
        </p:txBody>
      </p:sp>
    </p:spTree>
  </p:cSld>
  <p:clrMapOvr>
    <a:masterClrMapping/>
  </p:clrMapOvr>
  <p:transition spd="med" advClick="1"/>
</p:sld>
</file>

<file path=ppt/theme/theme1.xml><?xml version="1.0" encoding="utf-8"?>
<a:theme xmlns:a="http://schemas.openxmlformats.org/drawingml/2006/main" xmlns:r="http://schemas.openxmlformats.org/officeDocument/2006/relationships" name="Default">
  <a:themeElements>
    <a:clrScheme name="Default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Default">
      <a:majorFont>
        <a:latin typeface="Helvetica Neue"/>
        <a:ea typeface="Helvetica Neue"/>
        <a:cs typeface="Helvetica Neue"/>
      </a:majorFont>
      <a:minorFont>
        <a:latin typeface="Helvetica"/>
        <a:ea typeface="Helvetica"/>
        <a:cs typeface="Helvetica"/>
      </a:minorFont>
    </a:fontScheme>
    <a:fmtScheme name="Defaul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rgbClr val="0365C0"/>
          </a:solidFill>
          <a:prstDash val="solid"/>
          <a:bevel/>
        </a:ln>
        <a:effectLst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40639" indent="40639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200" u="none" kumimoji="0" normalizeH="0">
            <a:ln>
              <a:noFill/>
            </a:ln>
            <a:solidFill>
              <a:srgbClr val="000000"/>
            </a:solidFill>
            <a:effectLst/>
            <a:uFill>
              <a:solidFill>
                <a:srgbClr val="000000"/>
              </a:solidFill>
            </a:uFill>
            <a:latin typeface="+mn-lt"/>
            <a:ea typeface="+mn-ea"/>
            <a:cs typeface="+mn-cs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0365C0"/>
          </a:solidFill>
          <a:prstDash val="solid"/>
          <a:bevel/>
        </a:ln>
        <a:effectLst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40639" indent="40639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200" u="none" kumimoji="0" normalizeH="0">
            <a:ln>
              <a:noFill/>
            </a:ln>
            <a:solidFill>
              <a:srgbClr val="000000"/>
            </a:solidFill>
            <a:effectLst/>
            <a:uFill>
              <a:solidFill>
                <a:srgbClr val="000000"/>
              </a:solidFill>
            </a:uFill>
            <a:latin typeface="+mn-lt"/>
            <a:ea typeface="+mn-ea"/>
            <a:cs typeface="+mn-cs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Default">
  <a:themeElements>
    <a:clrScheme name="Default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Default">
      <a:majorFont>
        <a:latin typeface="Helvetica Neue"/>
        <a:ea typeface="Helvetica Neue"/>
        <a:cs typeface="Helvetica Neue"/>
      </a:majorFont>
      <a:minorFont>
        <a:latin typeface="Helvetica"/>
        <a:ea typeface="Helvetica"/>
        <a:cs typeface="Helvetica"/>
      </a:minorFont>
    </a:fontScheme>
    <a:fmtScheme name="Defaul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rgbClr val="0365C0"/>
          </a:solidFill>
          <a:prstDash val="solid"/>
          <a:bevel/>
        </a:ln>
        <a:effectLst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40639" indent="40639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200" u="none" kumimoji="0" normalizeH="0">
            <a:ln>
              <a:noFill/>
            </a:ln>
            <a:solidFill>
              <a:srgbClr val="000000"/>
            </a:solidFill>
            <a:effectLst/>
            <a:uFill>
              <a:solidFill>
                <a:srgbClr val="000000"/>
              </a:solidFill>
            </a:uFill>
            <a:latin typeface="+mn-lt"/>
            <a:ea typeface="+mn-ea"/>
            <a:cs typeface="+mn-cs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0365C0"/>
          </a:solidFill>
          <a:prstDash val="solid"/>
          <a:bevel/>
        </a:ln>
        <a:effectLst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40639" indent="40639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200" u="none" kumimoji="0" normalizeH="0">
            <a:ln>
              <a:noFill/>
            </a:ln>
            <a:solidFill>
              <a:srgbClr val="000000"/>
            </a:solidFill>
            <a:effectLst/>
            <a:uFill>
              <a:solidFill>
                <a:srgbClr val="000000"/>
              </a:solidFill>
            </a:uFill>
            <a:latin typeface="+mn-lt"/>
            <a:ea typeface="+mn-ea"/>
            <a:cs typeface="+mn-cs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