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2E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48" d="100"/>
          <a:sy n="48" d="100"/>
        </p:scale>
        <p:origin x="-11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 dirty="0" err="1" smtClean="0"/>
              <a:t>Sialography</a:t>
            </a:r>
            <a:endParaRPr lang="en-US" sz="54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i="1" dirty="0" smtClean="0">
                <a:solidFill>
                  <a:srgbClr val="E42ECA"/>
                </a:solidFill>
              </a:rPr>
              <a:t>MEAAD AL-MUSINED</a:t>
            </a:r>
            <a:endParaRPr lang="en-US" sz="2400" b="1" i="1" dirty="0">
              <a:solidFill>
                <a:srgbClr val="E42EC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77200" cy="762000"/>
          </a:xfrm>
        </p:spPr>
        <p:txBody>
          <a:bodyPr>
            <a:normAutofit fontScale="90000"/>
          </a:bodyPr>
          <a:lstStyle/>
          <a:p>
            <a:r>
              <a:rPr lang="ar-SA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ar-SA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ar-SA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ar-SA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ar-SA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ar-SA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Definition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086600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 smtClean="0">
                <a:latin typeface="Agency FB" pitchFamily="34" charset="0"/>
                <a:cs typeface="Arial" pitchFamily="34" charset="0"/>
              </a:rPr>
              <a:t>Radiographic examination of the salivary ducts </a:t>
            </a:r>
            <a:r>
              <a:rPr lang="en-US" sz="3200" dirty="0" smtClean="0">
                <a:latin typeface="Agency FB" pitchFamily="34" charset="0"/>
              </a:rPr>
              <a:t>and associated parenchymal tissue of salivary glands after injection of a contrast medium</a:t>
            </a:r>
          </a:p>
          <a:p>
            <a:pPr algn="l" rtl="0"/>
            <a:endParaRPr lang="en-US" sz="3200" dirty="0">
              <a:latin typeface="Agency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024744" cy="1143000"/>
          </a:xfrm>
        </p:spPr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Anatomy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4800600" cy="3916363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sz="3200" dirty="0" smtClean="0">
                <a:latin typeface="Agency FB" pitchFamily="34" charset="0"/>
                <a:cs typeface="Times New Roman" pitchFamily="18" charset="0"/>
              </a:rPr>
              <a:t>Parotid (near the ears).</a:t>
            </a:r>
          </a:p>
          <a:p>
            <a:pPr>
              <a:buFontTx/>
              <a:buChar char="•"/>
            </a:pPr>
            <a:endParaRPr lang="en-US" sz="3200" dirty="0" smtClean="0">
              <a:latin typeface="Agency FB" pitchFamily="34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sz="3200" dirty="0" err="1" smtClean="0">
                <a:latin typeface="Agency FB" pitchFamily="34" charset="0"/>
                <a:cs typeface="Times New Roman" pitchFamily="18" charset="0"/>
              </a:rPr>
              <a:t>Submandibular</a:t>
            </a:r>
            <a:r>
              <a:rPr lang="en-US" sz="3200" dirty="0" smtClean="0">
                <a:latin typeface="Agency FB" pitchFamily="34" charset="0"/>
                <a:cs typeface="Times New Roman" pitchFamily="18" charset="0"/>
              </a:rPr>
              <a:t> (below the mandible).</a:t>
            </a:r>
          </a:p>
          <a:p>
            <a:endParaRPr lang="en-US" sz="3200" dirty="0" smtClean="0">
              <a:latin typeface="Agency FB" pitchFamily="34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sz="3200" dirty="0" smtClean="0">
                <a:latin typeface="Agency FB" pitchFamily="34" charset="0"/>
                <a:cs typeface="Times New Roman" pitchFamily="18" charset="0"/>
              </a:rPr>
              <a:t>Sublingual (below the tongue)</a:t>
            </a:r>
            <a:endParaRPr lang="en-US" dirty="0">
              <a:latin typeface="Agency FB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4887" y="1143000"/>
            <a:ext cx="4191000" cy="5105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39"/>
            <a:ext cx="7024744" cy="1143000"/>
          </a:xfrm>
        </p:spPr>
        <p:txBody>
          <a:bodyPr/>
          <a:lstStyle/>
          <a:p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Technique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3962400" cy="4495800"/>
          </a:xfrm>
        </p:spPr>
        <p:txBody>
          <a:bodyPr>
            <a:normAutofit fontScale="92500"/>
          </a:bodyPr>
          <a:lstStyle/>
          <a:p>
            <a:pPr algn="l" rtl="0"/>
            <a:r>
              <a:rPr lang="en-US" sz="3600" dirty="0" smtClean="0">
                <a:latin typeface="Agency FB" pitchFamily="34" charset="0"/>
              </a:rPr>
              <a:t>It usually involves the injection of a small amount of contrast medium into the salivary ducts, followed by routine X-ray projections.</a:t>
            </a:r>
            <a:endParaRPr lang="en-US" sz="3600" dirty="0">
              <a:latin typeface="Agency FB" pitchFamily="34" charset="0"/>
            </a:endParaRPr>
          </a:p>
        </p:txBody>
      </p:sp>
      <p:pic>
        <p:nvPicPr>
          <p:cNvPr id="4" name="Content Placeholder 3" descr="salivary glands.jpg"/>
          <p:cNvPicPr>
            <a:picLocks noChangeAspect="1"/>
          </p:cNvPicPr>
          <p:nvPr/>
        </p:nvPicPr>
        <p:blipFill>
          <a:blip r:embed="rId2" cstate="print"/>
          <a:srcRect l="7482"/>
          <a:stretch>
            <a:fillRect/>
          </a:stretch>
        </p:blipFill>
        <p:spPr>
          <a:xfrm>
            <a:off x="4495800" y="1447800"/>
            <a:ext cx="4267200" cy="46193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5181600"/>
            <a:ext cx="7470648" cy="1143000"/>
          </a:xfrm>
        </p:spPr>
        <p:txBody>
          <a:bodyPr/>
          <a:lstStyle/>
          <a:p>
            <a:pPr algn="ctr"/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LT Lateral 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Content Placeholder 3" descr="sialogram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685800"/>
            <a:ext cx="5791200" cy="4267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10200"/>
            <a:ext cx="7470648" cy="1143000"/>
          </a:xfrm>
        </p:spPr>
        <p:txBody>
          <a:bodyPr/>
          <a:lstStyle/>
          <a:p>
            <a:pPr algn="ctr"/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RT Lateral 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" name="Content Placeholder 3" descr="fog12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1143000"/>
            <a:ext cx="6248400" cy="4267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24200"/>
            <a:ext cx="7470648" cy="1143000"/>
          </a:xfrm>
        </p:spPr>
        <p:txBody>
          <a:bodyPr/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Thank you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73</TotalTime>
  <Words>71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Sialography</vt:lpstr>
      <vt:lpstr>   Definition </vt:lpstr>
      <vt:lpstr>Anatomy</vt:lpstr>
      <vt:lpstr>Technique </vt:lpstr>
      <vt:lpstr>LT Lateral </vt:lpstr>
      <vt:lpstr>RT Lateral 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Sialography</dc:title>
  <dc:creator/>
  <cp:lastModifiedBy>lenovo</cp:lastModifiedBy>
  <cp:revision>8</cp:revision>
  <dcterms:created xsi:type="dcterms:W3CDTF">2006-08-16T00:00:00Z</dcterms:created>
  <dcterms:modified xsi:type="dcterms:W3CDTF">2012-10-03T06:33:56Z</dcterms:modified>
</cp:coreProperties>
</file>