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3" r:id="rId8"/>
    <p:sldId id="264" r:id="rId9"/>
    <p:sldId id="262" r:id="rId10"/>
    <p:sldId id="265" r:id="rId11"/>
    <p:sldId id="266" r:id="rId12"/>
    <p:sldId id="270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B14921-4178-4F1A-8F97-782CFE718B31}" type="doc">
      <dgm:prSet loTypeId="urn:microsoft.com/office/officeart/2005/8/layout/radial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3CB5DA61-F550-46A6-9656-6707569C52FD}">
      <dgm:prSet phldrT="[نص]"/>
      <dgm:spPr/>
      <dgm:t>
        <a:bodyPr/>
        <a:lstStyle/>
        <a:p>
          <a:pPr rtl="1"/>
          <a:r>
            <a:rPr lang="ar-SA" dirty="0" smtClean="0"/>
            <a:t>التعلم</a:t>
          </a:r>
          <a:endParaRPr lang="ar-SA" dirty="0"/>
        </a:p>
      </dgm:t>
    </dgm:pt>
    <dgm:pt modelId="{C033823E-AB35-443F-8ACD-05832AF760EE}" type="parTrans" cxnId="{82009BED-E910-44B9-8AF0-E58822B486BD}">
      <dgm:prSet/>
      <dgm:spPr/>
      <dgm:t>
        <a:bodyPr/>
        <a:lstStyle/>
        <a:p>
          <a:pPr rtl="1"/>
          <a:endParaRPr lang="ar-SA"/>
        </a:p>
      </dgm:t>
    </dgm:pt>
    <dgm:pt modelId="{9341E7D0-3D8F-4729-90CD-971A6C4B25DD}" type="sibTrans" cxnId="{82009BED-E910-44B9-8AF0-E58822B486BD}">
      <dgm:prSet/>
      <dgm:spPr/>
      <dgm:t>
        <a:bodyPr/>
        <a:lstStyle/>
        <a:p>
          <a:pPr rtl="1"/>
          <a:endParaRPr lang="ar-SA"/>
        </a:p>
      </dgm:t>
    </dgm:pt>
    <dgm:pt modelId="{7BF7C105-4650-442C-B6B6-A14261030732}">
      <dgm:prSet phldrT="[نص]" custT="1"/>
      <dgm:spPr/>
      <dgm:t>
        <a:bodyPr/>
        <a:lstStyle/>
        <a:p>
          <a:pPr rtl="1"/>
          <a:r>
            <a:rPr lang="ar-SA" sz="2800" dirty="0" smtClean="0"/>
            <a:t>كيف نستدل عليه؟</a:t>
          </a:r>
          <a:endParaRPr lang="ar-SA" sz="2800" dirty="0"/>
        </a:p>
      </dgm:t>
    </dgm:pt>
    <dgm:pt modelId="{8924494D-AED7-45E1-ABFA-BFEC0BD6BECA}" type="parTrans" cxnId="{C66B5B3C-E85A-4690-970B-8B95FE698F05}">
      <dgm:prSet/>
      <dgm:spPr/>
      <dgm:t>
        <a:bodyPr/>
        <a:lstStyle/>
        <a:p>
          <a:pPr rtl="1"/>
          <a:endParaRPr lang="ar-SA"/>
        </a:p>
      </dgm:t>
    </dgm:pt>
    <dgm:pt modelId="{3B204598-0C52-4F80-A4E2-11230C8624A2}" type="sibTrans" cxnId="{C66B5B3C-E85A-4690-970B-8B95FE698F05}">
      <dgm:prSet/>
      <dgm:spPr/>
      <dgm:t>
        <a:bodyPr/>
        <a:lstStyle/>
        <a:p>
          <a:pPr rtl="1"/>
          <a:endParaRPr lang="ar-SA"/>
        </a:p>
      </dgm:t>
    </dgm:pt>
    <dgm:pt modelId="{6C7A5516-1E2A-4623-8021-3A2109EA5F1F}">
      <dgm:prSet phldrT="[نص]" custT="1"/>
      <dgm:spPr/>
      <dgm:t>
        <a:bodyPr/>
        <a:lstStyle/>
        <a:p>
          <a:pPr rtl="1"/>
          <a:r>
            <a:rPr lang="ar-SA" sz="2800" dirty="0" err="1" smtClean="0"/>
            <a:t>ماهو</a:t>
          </a:r>
          <a:r>
            <a:rPr lang="ar-SA" sz="2800" dirty="0" smtClean="0"/>
            <a:t> تعريفه؟؟</a:t>
          </a:r>
          <a:endParaRPr lang="ar-SA" sz="2800" dirty="0"/>
        </a:p>
      </dgm:t>
    </dgm:pt>
    <dgm:pt modelId="{76312A35-D748-4E8B-9013-D1565391E67C}" type="parTrans" cxnId="{18C73D22-2636-48AD-8249-74AB0CD989D1}">
      <dgm:prSet/>
      <dgm:spPr/>
      <dgm:t>
        <a:bodyPr/>
        <a:lstStyle/>
        <a:p>
          <a:pPr rtl="1"/>
          <a:endParaRPr lang="ar-SA"/>
        </a:p>
      </dgm:t>
    </dgm:pt>
    <dgm:pt modelId="{3C872C5A-523F-49D0-8EB7-995AB670FECE}" type="sibTrans" cxnId="{18C73D22-2636-48AD-8249-74AB0CD989D1}">
      <dgm:prSet/>
      <dgm:spPr/>
      <dgm:t>
        <a:bodyPr/>
        <a:lstStyle/>
        <a:p>
          <a:pPr rtl="1"/>
          <a:endParaRPr lang="ar-SA"/>
        </a:p>
      </dgm:t>
    </dgm:pt>
    <dgm:pt modelId="{3114A0F2-318C-471A-804D-41E1A75DFBCD}">
      <dgm:prSet phldrT="[نص]" custT="1"/>
      <dgm:spPr/>
      <dgm:t>
        <a:bodyPr/>
        <a:lstStyle/>
        <a:p>
          <a:pPr rtl="1"/>
          <a:r>
            <a:rPr lang="ar-SA" sz="2800" dirty="0" err="1" smtClean="0"/>
            <a:t>ماهي</a:t>
          </a:r>
          <a:r>
            <a:rPr lang="ar-SA" sz="2800" dirty="0" smtClean="0"/>
            <a:t> شروط التعلم </a:t>
          </a:r>
          <a:r>
            <a:rPr lang="ar-SA" sz="2800" dirty="0" err="1" smtClean="0"/>
            <a:t>الجيد؟؟</a:t>
          </a:r>
          <a:endParaRPr lang="ar-SA" sz="2800" dirty="0"/>
        </a:p>
      </dgm:t>
    </dgm:pt>
    <dgm:pt modelId="{0CA55635-CC64-4008-B705-A0747A76CA45}" type="parTrans" cxnId="{02A1B1CF-A600-4B8F-9508-F6D9F99B21D0}">
      <dgm:prSet/>
      <dgm:spPr/>
      <dgm:t>
        <a:bodyPr/>
        <a:lstStyle/>
        <a:p>
          <a:pPr rtl="1"/>
          <a:endParaRPr lang="ar-SA"/>
        </a:p>
      </dgm:t>
    </dgm:pt>
    <dgm:pt modelId="{4DE0F433-D242-42D0-80D3-6E9EE9777311}" type="sibTrans" cxnId="{02A1B1CF-A600-4B8F-9508-F6D9F99B21D0}">
      <dgm:prSet/>
      <dgm:spPr/>
      <dgm:t>
        <a:bodyPr/>
        <a:lstStyle/>
        <a:p>
          <a:pPr rtl="1"/>
          <a:endParaRPr lang="ar-SA"/>
        </a:p>
      </dgm:t>
    </dgm:pt>
    <dgm:pt modelId="{C5106010-E177-4754-877A-443C5939791C}">
      <dgm:prSet phldrT="[نص]" custT="1"/>
      <dgm:spPr/>
      <dgm:t>
        <a:bodyPr/>
        <a:lstStyle/>
        <a:p>
          <a:pPr rtl="1"/>
          <a:r>
            <a:rPr lang="ar-SA" sz="2400" dirty="0" smtClean="0"/>
            <a:t>ليس مشروطا بزمان أو مكان</a:t>
          </a:r>
          <a:endParaRPr lang="ar-SA" sz="2400" dirty="0"/>
        </a:p>
      </dgm:t>
    </dgm:pt>
    <dgm:pt modelId="{1BF97636-6A35-4DCA-AA96-381CF93B59A9}" type="parTrans" cxnId="{D226B434-4036-4D25-A8B0-F9D7234A67F2}">
      <dgm:prSet/>
      <dgm:spPr/>
      <dgm:t>
        <a:bodyPr/>
        <a:lstStyle/>
        <a:p>
          <a:pPr rtl="1"/>
          <a:endParaRPr lang="ar-SA"/>
        </a:p>
      </dgm:t>
    </dgm:pt>
    <dgm:pt modelId="{E079903C-B0F6-4170-A81A-7A76BCC5AB07}" type="sibTrans" cxnId="{D226B434-4036-4D25-A8B0-F9D7234A67F2}">
      <dgm:prSet/>
      <dgm:spPr/>
      <dgm:t>
        <a:bodyPr/>
        <a:lstStyle/>
        <a:p>
          <a:pPr rtl="1"/>
          <a:endParaRPr lang="ar-SA"/>
        </a:p>
      </dgm:t>
    </dgm:pt>
    <dgm:pt modelId="{FC5259F4-A208-4159-A192-9DFCC933C447}" type="pres">
      <dgm:prSet presAssocID="{41B14921-4178-4F1A-8F97-782CFE718B3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08F14F-C37E-4EA0-92B4-DDFF2C6A0A30}" type="pres">
      <dgm:prSet presAssocID="{3CB5DA61-F550-46A6-9656-6707569C52FD}" presName="centerShape" presStyleLbl="node0" presStyleIdx="0" presStyleCnt="1"/>
      <dgm:spPr/>
      <dgm:t>
        <a:bodyPr/>
        <a:lstStyle/>
        <a:p>
          <a:endParaRPr lang="en-US"/>
        </a:p>
      </dgm:t>
    </dgm:pt>
    <dgm:pt modelId="{DE42510B-A13D-4523-87B9-2B70AECA65D7}" type="pres">
      <dgm:prSet presAssocID="{8924494D-AED7-45E1-ABFA-BFEC0BD6BECA}" presName="parTrans" presStyleLbl="sibTrans2D1" presStyleIdx="0" presStyleCnt="4"/>
      <dgm:spPr/>
      <dgm:t>
        <a:bodyPr/>
        <a:lstStyle/>
        <a:p>
          <a:endParaRPr lang="en-US"/>
        </a:p>
      </dgm:t>
    </dgm:pt>
    <dgm:pt modelId="{4402DF25-497D-48CD-B927-B5234B0C8EB6}" type="pres">
      <dgm:prSet presAssocID="{8924494D-AED7-45E1-ABFA-BFEC0BD6BECA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853859F-A905-4998-A905-2BB5BFB635B6}" type="pres">
      <dgm:prSet presAssocID="{7BF7C105-4650-442C-B6B6-A14261030732}" presName="node" presStyleLbl="node1" presStyleIdx="0" presStyleCnt="4" custScaleX="1154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DDDD96-1541-4833-85CC-C49B7BC88B50}" type="pres">
      <dgm:prSet presAssocID="{76312A35-D748-4E8B-9013-D1565391E67C}" presName="parTrans" presStyleLbl="sibTrans2D1" presStyleIdx="1" presStyleCnt="4"/>
      <dgm:spPr/>
      <dgm:t>
        <a:bodyPr/>
        <a:lstStyle/>
        <a:p>
          <a:endParaRPr lang="en-US"/>
        </a:p>
      </dgm:t>
    </dgm:pt>
    <dgm:pt modelId="{E9432889-7138-4D0B-B237-A09A9FE39F4B}" type="pres">
      <dgm:prSet presAssocID="{76312A35-D748-4E8B-9013-D1565391E67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598B5D9-4B75-4D14-9E95-6795DEEEBA5A}" type="pres">
      <dgm:prSet presAssocID="{6C7A5516-1E2A-4623-8021-3A2109EA5F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9571BB-8B95-43BE-BC0D-3787A114615E}" type="pres">
      <dgm:prSet presAssocID="{0CA55635-CC64-4008-B705-A0747A76CA45}" presName="parTrans" presStyleLbl="sibTrans2D1" presStyleIdx="2" presStyleCnt="4"/>
      <dgm:spPr/>
      <dgm:t>
        <a:bodyPr/>
        <a:lstStyle/>
        <a:p>
          <a:endParaRPr lang="en-US"/>
        </a:p>
      </dgm:t>
    </dgm:pt>
    <dgm:pt modelId="{EA99CF45-1DF7-47F4-9C1F-42B335C992C4}" type="pres">
      <dgm:prSet presAssocID="{0CA55635-CC64-4008-B705-A0747A76CA4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BB01A0D-B1F0-4E51-995F-D9C50A1AFB6E}" type="pres">
      <dgm:prSet presAssocID="{3114A0F2-318C-471A-804D-41E1A75DFBCD}" presName="node" presStyleLbl="node1" presStyleIdx="2" presStyleCnt="4" custScaleX="111833" custScaleY="1182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D270F5-73C2-4815-8EE0-4B03D078802E}" type="pres">
      <dgm:prSet presAssocID="{1BF97636-6A35-4DCA-AA96-381CF93B59A9}" presName="parTrans" presStyleLbl="sibTrans2D1" presStyleIdx="3" presStyleCnt="4"/>
      <dgm:spPr/>
      <dgm:t>
        <a:bodyPr/>
        <a:lstStyle/>
        <a:p>
          <a:endParaRPr lang="en-US"/>
        </a:p>
      </dgm:t>
    </dgm:pt>
    <dgm:pt modelId="{A6827B4A-7796-4145-8F0D-2C099949E6B8}" type="pres">
      <dgm:prSet presAssocID="{1BF97636-6A35-4DCA-AA96-381CF93B59A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D8F7B87-0473-4E1E-BA73-00E982BD8C35}" type="pres">
      <dgm:prSet presAssocID="{C5106010-E177-4754-877A-443C5939791C}" presName="node" presStyleLbl="node1" presStyleIdx="3" presStyleCnt="4" custScaleX="113840" custScaleY="1258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C73D22-2636-48AD-8249-74AB0CD989D1}" srcId="{3CB5DA61-F550-46A6-9656-6707569C52FD}" destId="{6C7A5516-1E2A-4623-8021-3A2109EA5F1F}" srcOrd="1" destOrd="0" parTransId="{76312A35-D748-4E8B-9013-D1565391E67C}" sibTransId="{3C872C5A-523F-49D0-8EB7-995AB670FECE}"/>
    <dgm:cxn modelId="{82009BED-E910-44B9-8AF0-E58822B486BD}" srcId="{41B14921-4178-4F1A-8F97-782CFE718B31}" destId="{3CB5DA61-F550-46A6-9656-6707569C52FD}" srcOrd="0" destOrd="0" parTransId="{C033823E-AB35-443F-8ACD-05832AF760EE}" sibTransId="{9341E7D0-3D8F-4729-90CD-971A6C4B25DD}"/>
    <dgm:cxn modelId="{16AE8638-721D-4B3E-8148-DD0E836B83B5}" type="presOf" srcId="{0CA55635-CC64-4008-B705-A0747A76CA45}" destId="{EA99CF45-1DF7-47F4-9C1F-42B335C992C4}" srcOrd="1" destOrd="0" presId="urn:microsoft.com/office/officeart/2005/8/layout/radial5"/>
    <dgm:cxn modelId="{1F943D81-9BFE-41A5-A048-6F3F223E47BC}" type="presOf" srcId="{3114A0F2-318C-471A-804D-41E1A75DFBCD}" destId="{FBB01A0D-B1F0-4E51-995F-D9C50A1AFB6E}" srcOrd="0" destOrd="0" presId="urn:microsoft.com/office/officeart/2005/8/layout/radial5"/>
    <dgm:cxn modelId="{02A1B1CF-A600-4B8F-9508-F6D9F99B21D0}" srcId="{3CB5DA61-F550-46A6-9656-6707569C52FD}" destId="{3114A0F2-318C-471A-804D-41E1A75DFBCD}" srcOrd="2" destOrd="0" parTransId="{0CA55635-CC64-4008-B705-A0747A76CA45}" sibTransId="{4DE0F433-D242-42D0-80D3-6E9EE9777311}"/>
    <dgm:cxn modelId="{C655532C-9706-4506-8181-917857624E6A}" type="presOf" srcId="{76312A35-D748-4E8B-9013-D1565391E67C}" destId="{E9432889-7138-4D0B-B237-A09A9FE39F4B}" srcOrd="1" destOrd="0" presId="urn:microsoft.com/office/officeart/2005/8/layout/radial5"/>
    <dgm:cxn modelId="{C66B5B3C-E85A-4690-970B-8B95FE698F05}" srcId="{3CB5DA61-F550-46A6-9656-6707569C52FD}" destId="{7BF7C105-4650-442C-B6B6-A14261030732}" srcOrd="0" destOrd="0" parTransId="{8924494D-AED7-45E1-ABFA-BFEC0BD6BECA}" sibTransId="{3B204598-0C52-4F80-A4E2-11230C8624A2}"/>
    <dgm:cxn modelId="{D226B434-4036-4D25-A8B0-F9D7234A67F2}" srcId="{3CB5DA61-F550-46A6-9656-6707569C52FD}" destId="{C5106010-E177-4754-877A-443C5939791C}" srcOrd="3" destOrd="0" parTransId="{1BF97636-6A35-4DCA-AA96-381CF93B59A9}" sibTransId="{E079903C-B0F6-4170-A81A-7A76BCC5AB07}"/>
    <dgm:cxn modelId="{6B2B31C2-270E-4F6D-8A77-46A54A94D02E}" type="presOf" srcId="{1BF97636-6A35-4DCA-AA96-381CF93B59A9}" destId="{A6827B4A-7796-4145-8F0D-2C099949E6B8}" srcOrd="1" destOrd="0" presId="urn:microsoft.com/office/officeart/2005/8/layout/radial5"/>
    <dgm:cxn modelId="{1197CBD2-337C-4D43-A1B3-CDBC8DF7C4B5}" type="presOf" srcId="{C5106010-E177-4754-877A-443C5939791C}" destId="{1D8F7B87-0473-4E1E-BA73-00E982BD8C35}" srcOrd="0" destOrd="0" presId="urn:microsoft.com/office/officeart/2005/8/layout/radial5"/>
    <dgm:cxn modelId="{9AE7DFD4-76EA-4C0A-A8AB-6C9D1DC7B7F3}" type="presOf" srcId="{76312A35-D748-4E8B-9013-D1565391E67C}" destId="{6CDDDD96-1541-4833-85CC-C49B7BC88B50}" srcOrd="0" destOrd="0" presId="urn:microsoft.com/office/officeart/2005/8/layout/radial5"/>
    <dgm:cxn modelId="{51C884B1-C756-48BA-972F-C18AB85A0BF7}" type="presOf" srcId="{41B14921-4178-4F1A-8F97-782CFE718B31}" destId="{FC5259F4-A208-4159-A192-9DFCC933C447}" srcOrd="0" destOrd="0" presId="urn:microsoft.com/office/officeart/2005/8/layout/radial5"/>
    <dgm:cxn modelId="{F4A4BF19-7220-42D8-AFF5-9870B85F68E9}" type="presOf" srcId="{0CA55635-CC64-4008-B705-A0747A76CA45}" destId="{699571BB-8B95-43BE-BC0D-3787A114615E}" srcOrd="0" destOrd="0" presId="urn:microsoft.com/office/officeart/2005/8/layout/radial5"/>
    <dgm:cxn modelId="{5BAC7CE5-3B85-409D-8919-130A3B0B6D63}" type="presOf" srcId="{3CB5DA61-F550-46A6-9656-6707569C52FD}" destId="{F108F14F-C37E-4EA0-92B4-DDFF2C6A0A30}" srcOrd="0" destOrd="0" presId="urn:microsoft.com/office/officeart/2005/8/layout/radial5"/>
    <dgm:cxn modelId="{495423DB-8C66-4499-B6E9-6C0E6BD49E43}" type="presOf" srcId="{8924494D-AED7-45E1-ABFA-BFEC0BD6BECA}" destId="{4402DF25-497D-48CD-B927-B5234B0C8EB6}" srcOrd="1" destOrd="0" presId="urn:microsoft.com/office/officeart/2005/8/layout/radial5"/>
    <dgm:cxn modelId="{8DB4B7CC-C828-42D7-BBF2-73F99CF4DF7C}" type="presOf" srcId="{7BF7C105-4650-442C-B6B6-A14261030732}" destId="{5853859F-A905-4998-A905-2BB5BFB635B6}" srcOrd="0" destOrd="0" presId="urn:microsoft.com/office/officeart/2005/8/layout/radial5"/>
    <dgm:cxn modelId="{AC187F69-F2C1-4E6C-9F1C-112D70DABC2B}" type="presOf" srcId="{1BF97636-6A35-4DCA-AA96-381CF93B59A9}" destId="{98D270F5-73C2-4815-8EE0-4B03D078802E}" srcOrd="0" destOrd="0" presId="urn:microsoft.com/office/officeart/2005/8/layout/radial5"/>
    <dgm:cxn modelId="{9DF736EE-EFF3-4360-86D4-C9050FF50C6E}" type="presOf" srcId="{6C7A5516-1E2A-4623-8021-3A2109EA5F1F}" destId="{0598B5D9-4B75-4D14-9E95-6795DEEEBA5A}" srcOrd="0" destOrd="0" presId="urn:microsoft.com/office/officeart/2005/8/layout/radial5"/>
    <dgm:cxn modelId="{F21707D9-D07B-4064-A8AC-928402BC4319}" type="presOf" srcId="{8924494D-AED7-45E1-ABFA-BFEC0BD6BECA}" destId="{DE42510B-A13D-4523-87B9-2B70AECA65D7}" srcOrd="0" destOrd="0" presId="urn:microsoft.com/office/officeart/2005/8/layout/radial5"/>
    <dgm:cxn modelId="{6E9D602D-ADB2-445D-BAEB-14D285DC7D4D}" type="presParOf" srcId="{FC5259F4-A208-4159-A192-9DFCC933C447}" destId="{F108F14F-C37E-4EA0-92B4-DDFF2C6A0A30}" srcOrd="0" destOrd="0" presId="urn:microsoft.com/office/officeart/2005/8/layout/radial5"/>
    <dgm:cxn modelId="{9D7DB751-9759-4C93-88CC-0FCF6C9414E8}" type="presParOf" srcId="{FC5259F4-A208-4159-A192-9DFCC933C447}" destId="{DE42510B-A13D-4523-87B9-2B70AECA65D7}" srcOrd="1" destOrd="0" presId="urn:microsoft.com/office/officeart/2005/8/layout/radial5"/>
    <dgm:cxn modelId="{84A769F6-DA3E-470E-9306-B55CA5E8BD3B}" type="presParOf" srcId="{DE42510B-A13D-4523-87B9-2B70AECA65D7}" destId="{4402DF25-497D-48CD-B927-B5234B0C8EB6}" srcOrd="0" destOrd="0" presId="urn:microsoft.com/office/officeart/2005/8/layout/radial5"/>
    <dgm:cxn modelId="{6572097A-A6AB-43E1-805F-D199350B74B9}" type="presParOf" srcId="{FC5259F4-A208-4159-A192-9DFCC933C447}" destId="{5853859F-A905-4998-A905-2BB5BFB635B6}" srcOrd="2" destOrd="0" presId="urn:microsoft.com/office/officeart/2005/8/layout/radial5"/>
    <dgm:cxn modelId="{0BF4635C-4995-4CDA-9705-B155D7F77C09}" type="presParOf" srcId="{FC5259F4-A208-4159-A192-9DFCC933C447}" destId="{6CDDDD96-1541-4833-85CC-C49B7BC88B50}" srcOrd="3" destOrd="0" presId="urn:microsoft.com/office/officeart/2005/8/layout/radial5"/>
    <dgm:cxn modelId="{AFCFCEB7-F72E-436A-9E32-D03801E6667D}" type="presParOf" srcId="{6CDDDD96-1541-4833-85CC-C49B7BC88B50}" destId="{E9432889-7138-4D0B-B237-A09A9FE39F4B}" srcOrd="0" destOrd="0" presId="urn:microsoft.com/office/officeart/2005/8/layout/radial5"/>
    <dgm:cxn modelId="{4EC35A0D-142C-4BB6-8E12-2AB2F38C5E9F}" type="presParOf" srcId="{FC5259F4-A208-4159-A192-9DFCC933C447}" destId="{0598B5D9-4B75-4D14-9E95-6795DEEEBA5A}" srcOrd="4" destOrd="0" presId="urn:microsoft.com/office/officeart/2005/8/layout/radial5"/>
    <dgm:cxn modelId="{44D5ED6A-A92D-4185-9FFA-6BFACD31BA46}" type="presParOf" srcId="{FC5259F4-A208-4159-A192-9DFCC933C447}" destId="{699571BB-8B95-43BE-BC0D-3787A114615E}" srcOrd="5" destOrd="0" presId="urn:microsoft.com/office/officeart/2005/8/layout/radial5"/>
    <dgm:cxn modelId="{2EB74FFA-1060-49EA-AB5D-AB11F277BE0F}" type="presParOf" srcId="{699571BB-8B95-43BE-BC0D-3787A114615E}" destId="{EA99CF45-1DF7-47F4-9C1F-42B335C992C4}" srcOrd="0" destOrd="0" presId="urn:microsoft.com/office/officeart/2005/8/layout/radial5"/>
    <dgm:cxn modelId="{1F61EDB5-EC13-49D6-9641-657B480184E9}" type="presParOf" srcId="{FC5259F4-A208-4159-A192-9DFCC933C447}" destId="{FBB01A0D-B1F0-4E51-995F-D9C50A1AFB6E}" srcOrd="6" destOrd="0" presId="urn:microsoft.com/office/officeart/2005/8/layout/radial5"/>
    <dgm:cxn modelId="{07E83714-0D81-45AE-BCDF-591CEC61B397}" type="presParOf" srcId="{FC5259F4-A208-4159-A192-9DFCC933C447}" destId="{98D270F5-73C2-4815-8EE0-4B03D078802E}" srcOrd="7" destOrd="0" presId="urn:microsoft.com/office/officeart/2005/8/layout/radial5"/>
    <dgm:cxn modelId="{6C307E7A-7026-4F12-9193-BAB939A6E2C5}" type="presParOf" srcId="{98D270F5-73C2-4815-8EE0-4B03D078802E}" destId="{A6827B4A-7796-4145-8F0D-2C099949E6B8}" srcOrd="0" destOrd="0" presId="urn:microsoft.com/office/officeart/2005/8/layout/radial5"/>
    <dgm:cxn modelId="{9B5AEA25-BCAD-4668-B121-0BACCA1CD754}" type="presParOf" srcId="{FC5259F4-A208-4159-A192-9DFCC933C447}" destId="{1D8F7B87-0473-4E1E-BA73-00E982BD8C3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44B9C2-3594-4F37-BC78-B35CA540DF0E}" type="doc">
      <dgm:prSet loTypeId="urn:microsoft.com/office/officeart/2005/8/layout/hProcess9" loCatId="process" qsTypeId="urn:microsoft.com/office/officeart/2005/8/quickstyle/3d1" qsCatId="3D" csTypeId="urn:microsoft.com/office/officeart/2005/8/colors/accent1_5" csCatId="accent1" phldr="1"/>
      <dgm:spPr/>
    </dgm:pt>
    <dgm:pt modelId="{6AAB3D98-A040-46C1-BEED-93CB6B80A800}">
      <dgm:prSet phldrT="[نص]"/>
      <dgm:spPr/>
      <dgm:t>
        <a:bodyPr/>
        <a:lstStyle/>
        <a:p>
          <a:pPr rtl="1"/>
          <a:r>
            <a:rPr lang="ar-SA" dirty="0" smtClean="0"/>
            <a:t>نضج</a:t>
          </a:r>
          <a:endParaRPr lang="ar-SA" dirty="0"/>
        </a:p>
      </dgm:t>
    </dgm:pt>
    <dgm:pt modelId="{95B24E39-8286-4E20-995B-48E6B8F88866}" type="parTrans" cxnId="{D500A63C-0FFE-4ECB-8B47-950FE1726296}">
      <dgm:prSet/>
      <dgm:spPr/>
      <dgm:t>
        <a:bodyPr/>
        <a:lstStyle/>
        <a:p>
          <a:pPr rtl="1"/>
          <a:endParaRPr lang="ar-SA"/>
        </a:p>
      </dgm:t>
    </dgm:pt>
    <dgm:pt modelId="{54EEF062-8477-4A95-8418-7D66A544B8C8}" type="sibTrans" cxnId="{D500A63C-0FFE-4ECB-8B47-950FE1726296}">
      <dgm:prSet/>
      <dgm:spPr/>
      <dgm:t>
        <a:bodyPr/>
        <a:lstStyle/>
        <a:p>
          <a:pPr rtl="1"/>
          <a:endParaRPr lang="ar-SA"/>
        </a:p>
      </dgm:t>
    </dgm:pt>
    <dgm:pt modelId="{29210393-FFA1-4CDD-A99D-70B9C461D1F7}">
      <dgm:prSet phldrT="[نص]"/>
      <dgm:spPr/>
      <dgm:t>
        <a:bodyPr/>
        <a:lstStyle/>
        <a:p>
          <a:pPr rtl="1"/>
          <a:r>
            <a:rPr lang="ar-SA" dirty="0" smtClean="0"/>
            <a:t>دافعية</a:t>
          </a:r>
          <a:endParaRPr lang="ar-SA" dirty="0"/>
        </a:p>
      </dgm:t>
    </dgm:pt>
    <dgm:pt modelId="{BD30A94D-D752-4568-B7F4-5A708D3A15A1}" type="parTrans" cxnId="{8B39CF28-70CA-474B-99B6-01A386804CF9}">
      <dgm:prSet/>
      <dgm:spPr/>
      <dgm:t>
        <a:bodyPr/>
        <a:lstStyle/>
        <a:p>
          <a:pPr rtl="1"/>
          <a:endParaRPr lang="ar-SA"/>
        </a:p>
      </dgm:t>
    </dgm:pt>
    <dgm:pt modelId="{B0DD09C1-D673-4E46-A153-AA0D37488E79}" type="sibTrans" cxnId="{8B39CF28-70CA-474B-99B6-01A386804CF9}">
      <dgm:prSet/>
      <dgm:spPr/>
      <dgm:t>
        <a:bodyPr/>
        <a:lstStyle/>
        <a:p>
          <a:pPr rtl="1"/>
          <a:endParaRPr lang="ar-SA"/>
        </a:p>
      </dgm:t>
    </dgm:pt>
    <dgm:pt modelId="{C9E79C86-A275-4319-8721-DF56E3014C27}">
      <dgm:prSet phldrT="[نص]"/>
      <dgm:spPr/>
      <dgm:t>
        <a:bodyPr/>
        <a:lstStyle/>
        <a:p>
          <a:pPr rtl="1"/>
          <a:r>
            <a:rPr lang="ar-SA" dirty="0" smtClean="0"/>
            <a:t>تعلم</a:t>
          </a:r>
          <a:endParaRPr lang="ar-SA" dirty="0"/>
        </a:p>
      </dgm:t>
    </dgm:pt>
    <dgm:pt modelId="{8F8FDB0E-54A8-453C-91DF-40B9F6A63C69}" type="parTrans" cxnId="{33FB6385-E8FE-4846-AA04-59865181A5BD}">
      <dgm:prSet/>
      <dgm:spPr/>
      <dgm:t>
        <a:bodyPr/>
        <a:lstStyle/>
        <a:p>
          <a:pPr rtl="1"/>
          <a:endParaRPr lang="ar-SA"/>
        </a:p>
      </dgm:t>
    </dgm:pt>
    <dgm:pt modelId="{5D6D2345-9231-4DA7-AF42-66A06C1FB6C7}" type="sibTrans" cxnId="{33FB6385-E8FE-4846-AA04-59865181A5BD}">
      <dgm:prSet/>
      <dgm:spPr/>
      <dgm:t>
        <a:bodyPr/>
        <a:lstStyle/>
        <a:p>
          <a:pPr rtl="1"/>
          <a:endParaRPr lang="ar-SA"/>
        </a:p>
      </dgm:t>
    </dgm:pt>
    <dgm:pt modelId="{DB49FDB9-9A1E-4AA5-BB6A-D966005DCADF}">
      <dgm:prSet/>
      <dgm:spPr/>
      <dgm:t>
        <a:bodyPr/>
        <a:lstStyle/>
        <a:p>
          <a:pPr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dirty="0" smtClean="0"/>
            <a:t>ممارسة</a:t>
          </a:r>
          <a:endParaRPr lang="ar-SA" dirty="0"/>
        </a:p>
      </dgm:t>
    </dgm:pt>
    <dgm:pt modelId="{FD3B4722-A8CA-4CE3-B914-DF0648A8F0E1}" type="parTrans" cxnId="{02386727-7C83-4A32-9EB8-132D2633E5AF}">
      <dgm:prSet/>
      <dgm:spPr/>
      <dgm:t>
        <a:bodyPr/>
        <a:lstStyle/>
        <a:p>
          <a:pPr rtl="1"/>
          <a:endParaRPr lang="ar-SA"/>
        </a:p>
      </dgm:t>
    </dgm:pt>
    <dgm:pt modelId="{4B05E3C2-A929-4F7A-81EE-11ED99AD93ED}" type="sibTrans" cxnId="{02386727-7C83-4A32-9EB8-132D2633E5AF}">
      <dgm:prSet/>
      <dgm:spPr/>
      <dgm:t>
        <a:bodyPr/>
        <a:lstStyle/>
        <a:p>
          <a:pPr rtl="1"/>
          <a:endParaRPr lang="ar-SA"/>
        </a:p>
      </dgm:t>
    </dgm:pt>
    <dgm:pt modelId="{BC28DCE9-C2F2-4869-BEEE-247B5A1DA9A1}" type="pres">
      <dgm:prSet presAssocID="{7444B9C2-3594-4F37-BC78-B35CA540DF0E}" presName="CompostProcess" presStyleCnt="0">
        <dgm:presLayoutVars>
          <dgm:dir/>
          <dgm:resizeHandles val="exact"/>
        </dgm:presLayoutVars>
      </dgm:prSet>
      <dgm:spPr/>
    </dgm:pt>
    <dgm:pt modelId="{2DD7B832-FC87-4727-A986-CD02BE01E853}" type="pres">
      <dgm:prSet presAssocID="{7444B9C2-3594-4F37-BC78-B35CA540DF0E}" presName="arrow" presStyleLbl="bgShp" presStyleIdx="0" presStyleCnt="1"/>
      <dgm:spPr/>
    </dgm:pt>
    <dgm:pt modelId="{009C1E41-DFA6-4063-ACB5-D34863FAEEBE}" type="pres">
      <dgm:prSet presAssocID="{7444B9C2-3594-4F37-BC78-B35CA540DF0E}" presName="linearProcess" presStyleCnt="0"/>
      <dgm:spPr/>
    </dgm:pt>
    <dgm:pt modelId="{8B124230-C74C-4919-96F1-107CEEA60C63}" type="pres">
      <dgm:prSet presAssocID="{6AAB3D98-A040-46C1-BEED-93CB6B80A80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10D08E-716F-4809-AB24-49A95C2FB597}" type="pres">
      <dgm:prSet presAssocID="{54EEF062-8477-4A95-8418-7D66A544B8C8}" presName="sibTrans" presStyleCnt="0"/>
      <dgm:spPr/>
    </dgm:pt>
    <dgm:pt modelId="{22B45513-1664-4666-AC42-0CEEBD07C444}" type="pres">
      <dgm:prSet presAssocID="{29210393-FFA1-4CDD-A99D-70B9C461D1F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6E2806-4619-486D-8040-9EA759D34B5D}" type="pres">
      <dgm:prSet presAssocID="{B0DD09C1-D673-4E46-A153-AA0D37488E79}" presName="sibTrans" presStyleCnt="0"/>
      <dgm:spPr/>
    </dgm:pt>
    <dgm:pt modelId="{3DD6DA06-9E2E-4481-A7C3-93D325231383}" type="pres">
      <dgm:prSet presAssocID="{DB49FDB9-9A1E-4AA5-BB6A-D966005DCAD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22365B-D887-485C-93B6-F98C2361367E}" type="pres">
      <dgm:prSet presAssocID="{4B05E3C2-A929-4F7A-81EE-11ED99AD93ED}" presName="sibTrans" presStyleCnt="0"/>
      <dgm:spPr/>
    </dgm:pt>
    <dgm:pt modelId="{B0646ECF-A80F-43CF-B76A-2A401EBA587E}" type="pres">
      <dgm:prSet presAssocID="{C9E79C86-A275-4319-8721-DF56E3014C2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3FB6385-E8FE-4846-AA04-59865181A5BD}" srcId="{7444B9C2-3594-4F37-BC78-B35CA540DF0E}" destId="{C9E79C86-A275-4319-8721-DF56E3014C27}" srcOrd="3" destOrd="0" parTransId="{8F8FDB0E-54A8-453C-91DF-40B9F6A63C69}" sibTransId="{5D6D2345-9231-4DA7-AF42-66A06C1FB6C7}"/>
    <dgm:cxn modelId="{02386727-7C83-4A32-9EB8-132D2633E5AF}" srcId="{7444B9C2-3594-4F37-BC78-B35CA540DF0E}" destId="{DB49FDB9-9A1E-4AA5-BB6A-D966005DCADF}" srcOrd="2" destOrd="0" parTransId="{FD3B4722-A8CA-4CE3-B914-DF0648A8F0E1}" sibTransId="{4B05E3C2-A929-4F7A-81EE-11ED99AD93ED}"/>
    <dgm:cxn modelId="{D500A63C-0FFE-4ECB-8B47-950FE1726296}" srcId="{7444B9C2-3594-4F37-BC78-B35CA540DF0E}" destId="{6AAB3D98-A040-46C1-BEED-93CB6B80A800}" srcOrd="0" destOrd="0" parTransId="{95B24E39-8286-4E20-995B-48E6B8F88866}" sibTransId="{54EEF062-8477-4A95-8418-7D66A544B8C8}"/>
    <dgm:cxn modelId="{659DB5A4-F750-4AF6-94FB-49A32B4F09B8}" type="presOf" srcId="{DB49FDB9-9A1E-4AA5-BB6A-D966005DCADF}" destId="{3DD6DA06-9E2E-4481-A7C3-93D325231383}" srcOrd="0" destOrd="0" presId="urn:microsoft.com/office/officeart/2005/8/layout/hProcess9"/>
    <dgm:cxn modelId="{A91A6698-CFA6-4B9F-9E5D-5AD3459C5E29}" type="presOf" srcId="{6AAB3D98-A040-46C1-BEED-93CB6B80A800}" destId="{8B124230-C74C-4919-96F1-107CEEA60C63}" srcOrd="0" destOrd="0" presId="urn:microsoft.com/office/officeart/2005/8/layout/hProcess9"/>
    <dgm:cxn modelId="{8B39CF28-70CA-474B-99B6-01A386804CF9}" srcId="{7444B9C2-3594-4F37-BC78-B35CA540DF0E}" destId="{29210393-FFA1-4CDD-A99D-70B9C461D1F7}" srcOrd="1" destOrd="0" parTransId="{BD30A94D-D752-4568-B7F4-5A708D3A15A1}" sibTransId="{B0DD09C1-D673-4E46-A153-AA0D37488E79}"/>
    <dgm:cxn modelId="{5B15643F-5CB0-441F-ABD8-6C577153E48A}" type="presOf" srcId="{C9E79C86-A275-4319-8721-DF56E3014C27}" destId="{B0646ECF-A80F-43CF-B76A-2A401EBA587E}" srcOrd="0" destOrd="0" presId="urn:microsoft.com/office/officeart/2005/8/layout/hProcess9"/>
    <dgm:cxn modelId="{99D9CFCB-3C04-476D-B8F4-B030C49CF626}" type="presOf" srcId="{29210393-FFA1-4CDD-A99D-70B9C461D1F7}" destId="{22B45513-1664-4666-AC42-0CEEBD07C444}" srcOrd="0" destOrd="0" presId="urn:microsoft.com/office/officeart/2005/8/layout/hProcess9"/>
    <dgm:cxn modelId="{8EF60F2C-9C78-478C-9F8B-A373612291B4}" type="presOf" srcId="{7444B9C2-3594-4F37-BC78-B35CA540DF0E}" destId="{BC28DCE9-C2F2-4869-BEEE-247B5A1DA9A1}" srcOrd="0" destOrd="0" presId="urn:microsoft.com/office/officeart/2005/8/layout/hProcess9"/>
    <dgm:cxn modelId="{FEE7D30A-2917-4C2D-9833-04CD3696EC99}" type="presParOf" srcId="{BC28DCE9-C2F2-4869-BEEE-247B5A1DA9A1}" destId="{2DD7B832-FC87-4727-A986-CD02BE01E853}" srcOrd="0" destOrd="0" presId="urn:microsoft.com/office/officeart/2005/8/layout/hProcess9"/>
    <dgm:cxn modelId="{11688569-4D97-4E97-8543-2B6A9BC87A94}" type="presParOf" srcId="{BC28DCE9-C2F2-4869-BEEE-247B5A1DA9A1}" destId="{009C1E41-DFA6-4063-ACB5-D34863FAEEBE}" srcOrd="1" destOrd="0" presId="urn:microsoft.com/office/officeart/2005/8/layout/hProcess9"/>
    <dgm:cxn modelId="{7CDBDDCE-9F7A-4254-B53D-3EE3BBDF794A}" type="presParOf" srcId="{009C1E41-DFA6-4063-ACB5-D34863FAEEBE}" destId="{8B124230-C74C-4919-96F1-107CEEA60C63}" srcOrd="0" destOrd="0" presId="urn:microsoft.com/office/officeart/2005/8/layout/hProcess9"/>
    <dgm:cxn modelId="{8315F6AC-2F1D-4F81-9B5B-1631BDECA9ED}" type="presParOf" srcId="{009C1E41-DFA6-4063-ACB5-D34863FAEEBE}" destId="{7A10D08E-716F-4809-AB24-49A95C2FB597}" srcOrd="1" destOrd="0" presId="urn:microsoft.com/office/officeart/2005/8/layout/hProcess9"/>
    <dgm:cxn modelId="{3CF6E8D6-5E17-4294-82C9-41D342848573}" type="presParOf" srcId="{009C1E41-DFA6-4063-ACB5-D34863FAEEBE}" destId="{22B45513-1664-4666-AC42-0CEEBD07C444}" srcOrd="2" destOrd="0" presId="urn:microsoft.com/office/officeart/2005/8/layout/hProcess9"/>
    <dgm:cxn modelId="{2B328DB1-564E-48B5-B48B-A5C17B368FB8}" type="presParOf" srcId="{009C1E41-DFA6-4063-ACB5-D34863FAEEBE}" destId="{866E2806-4619-486D-8040-9EA759D34B5D}" srcOrd="3" destOrd="0" presId="urn:microsoft.com/office/officeart/2005/8/layout/hProcess9"/>
    <dgm:cxn modelId="{8E8C0432-329D-497D-9916-C89660C39071}" type="presParOf" srcId="{009C1E41-DFA6-4063-ACB5-D34863FAEEBE}" destId="{3DD6DA06-9E2E-4481-A7C3-93D325231383}" srcOrd="4" destOrd="0" presId="urn:microsoft.com/office/officeart/2005/8/layout/hProcess9"/>
    <dgm:cxn modelId="{E16E85F5-F9DB-4218-A7C9-1FF8BCFE3564}" type="presParOf" srcId="{009C1E41-DFA6-4063-ACB5-D34863FAEEBE}" destId="{0E22365B-D887-485C-93B6-F98C2361367E}" srcOrd="5" destOrd="0" presId="urn:microsoft.com/office/officeart/2005/8/layout/hProcess9"/>
    <dgm:cxn modelId="{F3E1E599-A671-484A-BEEE-2A201FF974B0}" type="presParOf" srcId="{009C1E41-DFA6-4063-ACB5-D34863FAEEBE}" destId="{B0646ECF-A80F-43CF-B76A-2A401EBA587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B16213-F76E-4F55-9F7B-57CF3F6CC977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86814C6-519D-4A07-A6F5-7CC9D4EAD05A}">
      <dgm:prSet phldrT="[نص]"/>
      <dgm:spPr/>
      <dgm:t>
        <a:bodyPr/>
        <a:lstStyle/>
        <a:p>
          <a:r>
            <a:rPr lang="ar-SA" b="1" dirty="0" smtClean="0"/>
            <a:t>شروط التعلم الجيد</a:t>
          </a:r>
          <a:endParaRPr lang="en-US" b="1" dirty="0"/>
        </a:p>
      </dgm:t>
    </dgm:pt>
    <dgm:pt modelId="{B6B677CF-CE11-4AAE-8ADE-AD49FC17BE82}" type="parTrans" cxnId="{6C8BCD30-4B9D-41F2-AAD0-08E9D0755D3F}">
      <dgm:prSet/>
      <dgm:spPr/>
      <dgm:t>
        <a:bodyPr/>
        <a:lstStyle/>
        <a:p>
          <a:endParaRPr lang="en-US"/>
        </a:p>
      </dgm:t>
    </dgm:pt>
    <dgm:pt modelId="{803FF4CC-37C8-4ABF-A299-82ED1B5477F0}" type="sibTrans" cxnId="{6C8BCD30-4B9D-41F2-AAD0-08E9D0755D3F}">
      <dgm:prSet/>
      <dgm:spPr/>
      <dgm:t>
        <a:bodyPr/>
        <a:lstStyle/>
        <a:p>
          <a:endParaRPr lang="en-US"/>
        </a:p>
      </dgm:t>
    </dgm:pt>
    <dgm:pt modelId="{4F159C29-5B70-4795-B77B-EA1635D6CC3A}">
      <dgm:prSet phldrT="[نص]"/>
      <dgm:spPr/>
      <dgm:t>
        <a:bodyPr/>
        <a:lstStyle/>
        <a:p>
          <a:r>
            <a:rPr lang="ar-SA" dirty="0" smtClean="0"/>
            <a:t>النضج</a:t>
          </a:r>
          <a:endParaRPr lang="en-US" dirty="0"/>
        </a:p>
      </dgm:t>
    </dgm:pt>
    <dgm:pt modelId="{6728BD0D-708D-4865-8202-474D98EA4014}" type="parTrans" cxnId="{E8FE4BB3-DAAA-4843-99DB-461A4D6E7DFD}">
      <dgm:prSet/>
      <dgm:spPr/>
      <dgm:t>
        <a:bodyPr/>
        <a:lstStyle/>
        <a:p>
          <a:endParaRPr lang="en-US"/>
        </a:p>
      </dgm:t>
    </dgm:pt>
    <dgm:pt modelId="{AA6D6D56-474B-42A4-AA8A-FB47491D59B4}" type="sibTrans" cxnId="{E8FE4BB3-DAAA-4843-99DB-461A4D6E7DFD}">
      <dgm:prSet/>
      <dgm:spPr/>
      <dgm:t>
        <a:bodyPr/>
        <a:lstStyle/>
        <a:p>
          <a:endParaRPr lang="en-US"/>
        </a:p>
      </dgm:t>
    </dgm:pt>
    <dgm:pt modelId="{7AFFA925-DD19-4183-9335-F6545F8FAF86}">
      <dgm:prSet phldrT="[نص]"/>
      <dgm:spPr/>
      <dgm:t>
        <a:bodyPr/>
        <a:lstStyle/>
        <a:p>
          <a:r>
            <a:rPr lang="ar-SA" dirty="0" smtClean="0"/>
            <a:t>الدافعية</a:t>
          </a:r>
          <a:endParaRPr lang="en-US" dirty="0"/>
        </a:p>
      </dgm:t>
    </dgm:pt>
    <dgm:pt modelId="{1068187D-2069-4E19-86D4-B7767D5207CF}" type="parTrans" cxnId="{EB72CC1D-021E-40E2-990C-BCEC81409C3A}">
      <dgm:prSet/>
      <dgm:spPr/>
      <dgm:t>
        <a:bodyPr/>
        <a:lstStyle/>
        <a:p>
          <a:endParaRPr lang="en-US"/>
        </a:p>
      </dgm:t>
    </dgm:pt>
    <dgm:pt modelId="{F20D22F2-0691-40E4-A00C-21A55DAD29EC}" type="sibTrans" cxnId="{EB72CC1D-021E-40E2-990C-BCEC81409C3A}">
      <dgm:prSet/>
      <dgm:spPr/>
      <dgm:t>
        <a:bodyPr/>
        <a:lstStyle/>
        <a:p>
          <a:endParaRPr lang="en-US"/>
        </a:p>
      </dgm:t>
    </dgm:pt>
    <dgm:pt modelId="{54B19A38-CE4B-48EF-9D6D-A7A3E9604352}">
      <dgm:prSet phldrT="[نص]"/>
      <dgm:spPr/>
      <dgm:t>
        <a:bodyPr/>
        <a:lstStyle/>
        <a:p>
          <a:r>
            <a:rPr lang="ar-SA" dirty="0" smtClean="0"/>
            <a:t>الممارسة</a:t>
          </a:r>
          <a:endParaRPr lang="en-US" dirty="0"/>
        </a:p>
      </dgm:t>
    </dgm:pt>
    <dgm:pt modelId="{D204CB09-3DD9-443E-BCA6-682DAF7B4832}" type="parTrans" cxnId="{E26F3A8F-6EDF-423B-BC49-A14BFE990F98}">
      <dgm:prSet/>
      <dgm:spPr/>
      <dgm:t>
        <a:bodyPr/>
        <a:lstStyle/>
        <a:p>
          <a:endParaRPr lang="en-US"/>
        </a:p>
      </dgm:t>
    </dgm:pt>
    <dgm:pt modelId="{79EAA602-C416-4025-A558-16089A23CB32}" type="sibTrans" cxnId="{E26F3A8F-6EDF-423B-BC49-A14BFE990F98}">
      <dgm:prSet/>
      <dgm:spPr/>
      <dgm:t>
        <a:bodyPr/>
        <a:lstStyle/>
        <a:p>
          <a:endParaRPr lang="en-US"/>
        </a:p>
      </dgm:t>
    </dgm:pt>
    <dgm:pt modelId="{B56451C1-2631-4254-8488-3F9D5C973710}" type="pres">
      <dgm:prSet presAssocID="{5AB16213-F76E-4F55-9F7B-57CF3F6CC97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B7C5FE7-9A11-473F-BA57-43A92345A3E2}" type="pres">
      <dgm:prSet presAssocID="{E86814C6-519D-4A07-A6F5-7CC9D4EAD05A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11D8DD59-4941-40D2-BE6D-08493A892F1A}" type="pres">
      <dgm:prSet presAssocID="{6728BD0D-708D-4865-8202-474D98EA4014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82109D34-E939-4E93-8B6C-C46E1803500D}" type="pres">
      <dgm:prSet presAssocID="{6728BD0D-708D-4865-8202-474D98EA4014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AAF6CDB6-DE9E-4709-B280-28969AB37CEC}" type="pres">
      <dgm:prSet presAssocID="{4F159C29-5B70-4795-B77B-EA1635D6CC3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E57912-E496-46F4-9399-70EB0CEFA52F}" type="pres">
      <dgm:prSet presAssocID="{1068187D-2069-4E19-86D4-B7767D5207CF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B57EF416-ECDE-4BA5-A505-6C617AD4F801}" type="pres">
      <dgm:prSet presAssocID="{1068187D-2069-4E19-86D4-B7767D5207CF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45113DF2-59D9-4386-B58F-E674E52ECE63}" type="pres">
      <dgm:prSet presAssocID="{7AFFA925-DD19-4183-9335-F6545F8FAF8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59593A-05B3-4CF0-8611-DA701DB7BCF7}" type="pres">
      <dgm:prSet presAssocID="{D204CB09-3DD9-443E-BCA6-682DAF7B4832}" presName="par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8EB4D3B2-D5F7-42FD-936C-DF5146DF2572}" type="pres">
      <dgm:prSet presAssocID="{D204CB09-3DD9-443E-BCA6-682DAF7B4832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9D9089E8-7218-48C6-9808-B1FC3FF5C182}" type="pres">
      <dgm:prSet presAssocID="{54B19A38-CE4B-48EF-9D6D-A7A3E960435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30688C-2E4E-4EBC-B89C-ABCEA9F4F10F}" type="presOf" srcId="{54B19A38-CE4B-48EF-9D6D-A7A3E9604352}" destId="{9D9089E8-7218-48C6-9808-B1FC3FF5C182}" srcOrd="0" destOrd="0" presId="urn:microsoft.com/office/officeart/2005/8/layout/radial5"/>
    <dgm:cxn modelId="{91788A36-A7A0-4CE8-96D8-EB14590FCC89}" type="presOf" srcId="{6728BD0D-708D-4865-8202-474D98EA4014}" destId="{11D8DD59-4941-40D2-BE6D-08493A892F1A}" srcOrd="0" destOrd="0" presId="urn:microsoft.com/office/officeart/2005/8/layout/radial5"/>
    <dgm:cxn modelId="{1C2A6BE6-8274-49B5-8766-72169EFC1B04}" type="presOf" srcId="{1068187D-2069-4E19-86D4-B7767D5207CF}" destId="{B57EF416-ECDE-4BA5-A505-6C617AD4F801}" srcOrd="1" destOrd="0" presId="urn:microsoft.com/office/officeart/2005/8/layout/radial5"/>
    <dgm:cxn modelId="{BE34077D-5BF6-4D01-83AB-82C6B43DD9AF}" type="presOf" srcId="{6728BD0D-708D-4865-8202-474D98EA4014}" destId="{82109D34-E939-4E93-8B6C-C46E1803500D}" srcOrd="1" destOrd="0" presId="urn:microsoft.com/office/officeart/2005/8/layout/radial5"/>
    <dgm:cxn modelId="{EB72CC1D-021E-40E2-990C-BCEC81409C3A}" srcId="{E86814C6-519D-4A07-A6F5-7CC9D4EAD05A}" destId="{7AFFA925-DD19-4183-9335-F6545F8FAF86}" srcOrd="1" destOrd="0" parTransId="{1068187D-2069-4E19-86D4-B7767D5207CF}" sibTransId="{F20D22F2-0691-40E4-A00C-21A55DAD29EC}"/>
    <dgm:cxn modelId="{E8FE4BB3-DAAA-4843-99DB-461A4D6E7DFD}" srcId="{E86814C6-519D-4A07-A6F5-7CC9D4EAD05A}" destId="{4F159C29-5B70-4795-B77B-EA1635D6CC3A}" srcOrd="0" destOrd="0" parTransId="{6728BD0D-708D-4865-8202-474D98EA4014}" sibTransId="{AA6D6D56-474B-42A4-AA8A-FB47491D59B4}"/>
    <dgm:cxn modelId="{A62A53AB-ED04-4C72-90CE-AFEB11F07B85}" type="presOf" srcId="{D204CB09-3DD9-443E-BCA6-682DAF7B4832}" destId="{8EB4D3B2-D5F7-42FD-936C-DF5146DF2572}" srcOrd="1" destOrd="0" presId="urn:microsoft.com/office/officeart/2005/8/layout/radial5"/>
    <dgm:cxn modelId="{94ED7EEF-1743-4B8E-8F72-985865311801}" type="presOf" srcId="{7AFFA925-DD19-4183-9335-F6545F8FAF86}" destId="{45113DF2-59D9-4386-B58F-E674E52ECE63}" srcOrd="0" destOrd="0" presId="urn:microsoft.com/office/officeart/2005/8/layout/radial5"/>
    <dgm:cxn modelId="{5E03E381-D98D-4BF6-8667-47844E7F3368}" type="presOf" srcId="{4F159C29-5B70-4795-B77B-EA1635D6CC3A}" destId="{AAF6CDB6-DE9E-4709-B280-28969AB37CEC}" srcOrd="0" destOrd="0" presId="urn:microsoft.com/office/officeart/2005/8/layout/radial5"/>
    <dgm:cxn modelId="{D5719236-BF47-4F23-BBB9-0023C327C834}" type="presOf" srcId="{5AB16213-F76E-4F55-9F7B-57CF3F6CC977}" destId="{B56451C1-2631-4254-8488-3F9D5C973710}" srcOrd="0" destOrd="0" presId="urn:microsoft.com/office/officeart/2005/8/layout/radial5"/>
    <dgm:cxn modelId="{23B390D3-CD37-493B-AF48-CCFE8B5F7D78}" type="presOf" srcId="{1068187D-2069-4E19-86D4-B7767D5207CF}" destId="{ABE57912-E496-46F4-9399-70EB0CEFA52F}" srcOrd="0" destOrd="0" presId="urn:microsoft.com/office/officeart/2005/8/layout/radial5"/>
    <dgm:cxn modelId="{6C8BCD30-4B9D-41F2-AAD0-08E9D0755D3F}" srcId="{5AB16213-F76E-4F55-9F7B-57CF3F6CC977}" destId="{E86814C6-519D-4A07-A6F5-7CC9D4EAD05A}" srcOrd="0" destOrd="0" parTransId="{B6B677CF-CE11-4AAE-8ADE-AD49FC17BE82}" sibTransId="{803FF4CC-37C8-4ABF-A299-82ED1B5477F0}"/>
    <dgm:cxn modelId="{E616548F-4B18-466B-A65F-33E5FB0770B6}" type="presOf" srcId="{D204CB09-3DD9-443E-BCA6-682DAF7B4832}" destId="{8359593A-05B3-4CF0-8611-DA701DB7BCF7}" srcOrd="0" destOrd="0" presId="urn:microsoft.com/office/officeart/2005/8/layout/radial5"/>
    <dgm:cxn modelId="{9BB1C4DE-449B-4BE2-9233-DA1902296A91}" type="presOf" srcId="{E86814C6-519D-4A07-A6F5-7CC9D4EAD05A}" destId="{EB7C5FE7-9A11-473F-BA57-43A92345A3E2}" srcOrd="0" destOrd="0" presId="urn:microsoft.com/office/officeart/2005/8/layout/radial5"/>
    <dgm:cxn modelId="{E26F3A8F-6EDF-423B-BC49-A14BFE990F98}" srcId="{E86814C6-519D-4A07-A6F5-7CC9D4EAD05A}" destId="{54B19A38-CE4B-48EF-9D6D-A7A3E9604352}" srcOrd="2" destOrd="0" parTransId="{D204CB09-3DD9-443E-BCA6-682DAF7B4832}" sibTransId="{79EAA602-C416-4025-A558-16089A23CB32}"/>
    <dgm:cxn modelId="{5E5274AE-0F58-4B22-900F-F6E68F80BC8B}" type="presParOf" srcId="{B56451C1-2631-4254-8488-3F9D5C973710}" destId="{EB7C5FE7-9A11-473F-BA57-43A92345A3E2}" srcOrd="0" destOrd="0" presId="urn:microsoft.com/office/officeart/2005/8/layout/radial5"/>
    <dgm:cxn modelId="{75DBAE8E-9AB9-4390-B935-42E57C1CC340}" type="presParOf" srcId="{B56451C1-2631-4254-8488-3F9D5C973710}" destId="{11D8DD59-4941-40D2-BE6D-08493A892F1A}" srcOrd="1" destOrd="0" presId="urn:microsoft.com/office/officeart/2005/8/layout/radial5"/>
    <dgm:cxn modelId="{80F399A9-AE26-4A97-9276-6CE740E33EAA}" type="presParOf" srcId="{11D8DD59-4941-40D2-BE6D-08493A892F1A}" destId="{82109D34-E939-4E93-8B6C-C46E1803500D}" srcOrd="0" destOrd="0" presId="urn:microsoft.com/office/officeart/2005/8/layout/radial5"/>
    <dgm:cxn modelId="{9314D168-D952-4FAC-BC08-ABB98F480AC0}" type="presParOf" srcId="{B56451C1-2631-4254-8488-3F9D5C973710}" destId="{AAF6CDB6-DE9E-4709-B280-28969AB37CEC}" srcOrd="2" destOrd="0" presId="urn:microsoft.com/office/officeart/2005/8/layout/radial5"/>
    <dgm:cxn modelId="{8AED9D63-23FB-4162-AEBB-119F2148C849}" type="presParOf" srcId="{B56451C1-2631-4254-8488-3F9D5C973710}" destId="{ABE57912-E496-46F4-9399-70EB0CEFA52F}" srcOrd="3" destOrd="0" presId="urn:microsoft.com/office/officeart/2005/8/layout/radial5"/>
    <dgm:cxn modelId="{AF7C6844-2CAA-4FD4-998C-BA6D172DDCFA}" type="presParOf" srcId="{ABE57912-E496-46F4-9399-70EB0CEFA52F}" destId="{B57EF416-ECDE-4BA5-A505-6C617AD4F801}" srcOrd="0" destOrd="0" presId="urn:microsoft.com/office/officeart/2005/8/layout/radial5"/>
    <dgm:cxn modelId="{5DF76C79-FCBE-4989-BE5F-8C3431525EC8}" type="presParOf" srcId="{B56451C1-2631-4254-8488-3F9D5C973710}" destId="{45113DF2-59D9-4386-B58F-E674E52ECE63}" srcOrd="4" destOrd="0" presId="urn:microsoft.com/office/officeart/2005/8/layout/radial5"/>
    <dgm:cxn modelId="{2BEF4046-7CA2-419A-AB35-2BC7236D8CB0}" type="presParOf" srcId="{B56451C1-2631-4254-8488-3F9D5C973710}" destId="{8359593A-05B3-4CF0-8611-DA701DB7BCF7}" srcOrd="5" destOrd="0" presId="urn:microsoft.com/office/officeart/2005/8/layout/radial5"/>
    <dgm:cxn modelId="{3369712C-1AE2-4168-804A-E23C0B030EE5}" type="presParOf" srcId="{8359593A-05B3-4CF0-8611-DA701DB7BCF7}" destId="{8EB4D3B2-D5F7-42FD-936C-DF5146DF2572}" srcOrd="0" destOrd="0" presId="urn:microsoft.com/office/officeart/2005/8/layout/radial5"/>
    <dgm:cxn modelId="{FA3E75CC-4CEA-4477-99DC-990F70DA6A4E}" type="presParOf" srcId="{B56451C1-2631-4254-8488-3F9D5C973710}" destId="{9D9089E8-7218-48C6-9808-B1FC3FF5C182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8F14F-C37E-4EA0-92B4-DDFF2C6A0A30}">
      <dsp:nvSpPr>
        <dsp:cNvPr id="0" name=""/>
        <dsp:cNvSpPr/>
      </dsp:nvSpPr>
      <dsp:spPr>
        <a:xfrm>
          <a:off x="3210882" y="1840742"/>
          <a:ext cx="1167920" cy="11679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التعلم</a:t>
          </a:r>
          <a:endParaRPr lang="ar-SA" sz="3600" kern="1200" dirty="0"/>
        </a:p>
      </dsp:txBody>
      <dsp:txXfrm>
        <a:off x="3381920" y="2011780"/>
        <a:ext cx="825844" cy="825844"/>
      </dsp:txXfrm>
    </dsp:sp>
    <dsp:sp modelId="{DE42510B-A13D-4523-87B9-2B70AECA65D7}">
      <dsp:nvSpPr>
        <dsp:cNvPr id="0" name=""/>
        <dsp:cNvSpPr/>
      </dsp:nvSpPr>
      <dsp:spPr>
        <a:xfrm rot="16200000">
          <a:off x="3638261" y="1332246"/>
          <a:ext cx="313162" cy="443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685236" y="1467990"/>
        <a:ext cx="219213" cy="266307"/>
      </dsp:txXfrm>
    </dsp:sp>
    <dsp:sp modelId="{5853859F-A905-4998-A905-2BB5BFB635B6}">
      <dsp:nvSpPr>
        <dsp:cNvPr id="0" name=""/>
        <dsp:cNvSpPr/>
      </dsp:nvSpPr>
      <dsp:spPr>
        <a:xfrm>
          <a:off x="3041042" y="-55558"/>
          <a:ext cx="1507600" cy="13054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كيف نستدل عليه؟</a:t>
          </a:r>
          <a:endParaRPr lang="ar-SA" sz="2800" kern="1200" dirty="0"/>
        </a:p>
      </dsp:txBody>
      <dsp:txXfrm>
        <a:off x="3261825" y="135618"/>
        <a:ext cx="1066034" cy="923076"/>
      </dsp:txXfrm>
    </dsp:sp>
    <dsp:sp modelId="{6CDDDD96-1541-4833-85CC-C49B7BC88B50}">
      <dsp:nvSpPr>
        <dsp:cNvPr id="0" name=""/>
        <dsp:cNvSpPr/>
      </dsp:nvSpPr>
      <dsp:spPr>
        <a:xfrm>
          <a:off x="4508794" y="2202779"/>
          <a:ext cx="313162" cy="443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508794" y="2291548"/>
        <a:ext cx="219213" cy="266307"/>
      </dsp:txXfrm>
    </dsp:sp>
    <dsp:sp modelId="{0598B5D9-4B75-4D14-9E95-6795DEEEBA5A}">
      <dsp:nvSpPr>
        <dsp:cNvPr id="0" name=""/>
        <dsp:cNvSpPr/>
      </dsp:nvSpPr>
      <dsp:spPr>
        <a:xfrm>
          <a:off x="4969675" y="1771988"/>
          <a:ext cx="1305428" cy="1305428"/>
        </a:xfrm>
        <a:prstGeom prst="ellips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err="1" smtClean="0"/>
            <a:t>ماهو</a:t>
          </a:r>
          <a:r>
            <a:rPr lang="ar-SA" sz="2800" kern="1200" dirty="0" smtClean="0"/>
            <a:t> تعريفه؟؟</a:t>
          </a:r>
          <a:endParaRPr lang="ar-SA" sz="2800" kern="1200" dirty="0"/>
        </a:p>
      </dsp:txBody>
      <dsp:txXfrm>
        <a:off x="5160851" y="1963164"/>
        <a:ext cx="923076" cy="923076"/>
      </dsp:txXfrm>
    </dsp:sp>
    <dsp:sp modelId="{699571BB-8B95-43BE-BC0D-3787A114615E}">
      <dsp:nvSpPr>
        <dsp:cNvPr id="0" name=""/>
        <dsp:cNvSpPr/>
      </dsp:nvSpPr>
      <dsp:spPr>
        <a:xfrm rot="5400000">
          <a:off x="3669835" y="3015527"/>
          <a:ext cx="250014" cy="443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707337" y="3066794"/>
        <a:ext cx="175010" cy="266307"/>
      </dsp:txXfrm>
    </dsp:sp>
    <dsp:sp modelId="{FBB01A0D-B1F0-4E51-995F-D9C50A1AFB6E}">
      <dsp:nvSpPr>
        <dsp:cNvPr id="0" name=""/>
        <dsp:cNvSpPr/>
      </dsp:nvSpPr>
      <dsp:spPr>
        <a:xfrm>
          <a:off x="3064892" y="3480389"/>
          <a:ext cx="1459900" cy="1543721"/>
        </a:xfrm>
        <a:prstGeom prst="ellips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err="1" smtClean="0"/>
            <a:t>ماهي</a:t>
          </a:r>
          <a:r>
            <a:rPr lang="ar-SA" sz="2800" kern="1200" dirty="0" smtClean="0"/>
            <a:t> شروط التعلم </a:t>
          </a:r>
          <a:r>
            <a:rPr lang="ar-SA" sz="2800" kern="1200" dirty="0" err="1" smtClean="0"/>
            <a:t>الجيد؟؟</a:t>
          </a:r>
          <a:endParaRPr lang="ar-SA" sz="2800" kern="1200" dirty="0"/>
        </a:p>
      </dsp:txBody>
      <dsp:txXfrm>
        <a:off x="3278689" y="3706462"/>
        <a:ext cx="1032306" cy="1091575"/>
      </dsp:txXfrm>
    </dsp:sp>
    <dsp:sp modelId="{98D270F5-73C2-4815-8EE0-4B03D078802E}">
      <dsp:nvSpPr>
        <dsp:cNvPr id="0" name=""/>
        <dsp:cNvSpPr/>
      </dsp:nvSpPr>
      <dsp:spPr>
        <a:xfrm rot="10800000">
          <a:off x="2835479" y="2202779"/>
          <a:ext cx="265284" cy="443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2915064" y="2291548"/>
        <a:ext cx="185699" cy="266307"/>
      </dsp:txXfrm>
    </dsp:sp>
    <dsp:sp modelId="{1D8F7B87-0473-4E1E-BA73-00E982BD8C35}">
      <dsp:nvSpPr>
        <dsp:cNvPr id="0" name=""/>
        <dsp:cNvSpPr/>
      </dsp:nvSpPr>
      <dsp:spPr>
        <a:xfrm>
          <a:off x="1224245" y="1603483"/>
          <a:ext cx="1486100" cy="1642438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ليس مشروطا بزمان أو مكان</a:t>
          </a:r>
          <a:endParaRPr lang="ar-SA" sz="2400" kern="1200" dirty="0"/>
        </a:p>
      </dsp:txBody>
      <dsp:txXfrm>
        <a:off x="1441879" y="1844012"/>
        <a:ext cx="1050832" cy="1161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7B832-FC87-4727-A986-CD02BE01E853}">
      <dsp:nvSpPr>
        <dsp:cNvPr id="0" name=""/>
        <dsp:cNvSpPr/>
      </dsp:nvSpPr>
      <dsp:spPr>
        <a:xfrm>
          <a:off x="562451" y="0"/>
          <a:ext cx="6374447" cy="4800600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B124230-C74C-4919-96F1-107CEEA60C63}">
      <dsp:nvSpPr>
        <dsp:cNvPr id="0" name=""/>
        <dsp:cNvSpPr/>
      </dsp:nvSpPr>
      <dsp:spPr>
        <a:xfrm>
          <a:off x="228" y="1440179"/>
          <a:ext cx="1700330" cy="19202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نضج</a:t>
          </a:r>
          <a:endParaRPr lang="ar-SA" sz="4000" kern="1200" dirty="0"/>
        </a:p>
      </dsp:txBody>
      <dsp:txXfrm>
        <a:off x="83231" y="1523182"/>
        <a:ext cx="1534324" cy="1754234"/>
      </dsp:txXfrm>
    </dsp:sp>
    <dsp:sp modelId="{22B45513-1664-4666-AC42-0CEEBD07C444}">
      <dsp:nvSpPr>
        <dsp:cNvPr id="0" name=""/>
        <dsp:cNvSpPr/>
      </dsp:nvSpPr>
      <dsp:spPr>
        <a:xfrm>
          <a:off x="1933082" y="1440179"/>
          <a:ext cx="1700330" cy="19202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-13333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-13333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دافعية</a:t>
          </a:r>
          <a:endParaRPr lang="ar-SA" sz="4000" kern="1200" dirty="0"/>
        </a:p>
      </dsp:txBody>
      <dsp:txXfrm>
        <a:off x="2016085" y="1523182"/>
        <a:ext cx="1534324" cy="1754234"/>
      </dsp:txXfrm>
    </dsp:sp>
    <dsp:sp modelId="{3DD6DA06-9E2E-4481-A7C3-93D325231383}">
      <dsp:nvSpPr>
        <dsp:cNvPr id="0" name=""/>
        <dsp:cNvSpPr/>
      </dsp:nvSpPr>
      <dsp:spPr>
        <a:xfrm>
          <a:off x="3865936" y="1440179"/>
          <a:ext cx="1700330" cy="19202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-26667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-26667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ممارسة</a:t>
          </a:r>
          <a:endParaRPr lang="ar-SA" sz="4000" kern="1200" dirty="0"/>
        </a:p>
      </dsp:txBody>
      <dsp:txXfrm>
        <a:off x="3948939" y="1523182"/>
        <a:ext cx="1534324" cy="1754234"/>
      </dsp:txXfrm>
    </dsp:sp>
    <dsp:sp modelId="{B0646ECF-A80F-43CF-B76A-2A401EBA587E}">
      <dsp:nvSpPr>
        <dsp:cNvPr id="0" name=""/>
        <dsp:cNvSpPr/>
      </dsp:nvSpPr>
      <dsp:spPr>
        <a:xfrm>
          <a:off x="5798790" y="1440179"/>
          <a:ext cx="1700330" cy="19202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-40000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-40000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تعلم</a:t>
          </a:r>
          <a:endParaRPr lang="ar-SA" sz="4000" kern="1200" dirty="0"/>
        </a:p>
      </dsp:txBody>
      <dsp:txXfrm>
        <a:off x="5881793" y="1523182"/>
        <a:ext cx="1534324" cy="17542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7C5FE7-9A11-473F-BA57-43A92345A3E2}">
      <dsp:nvSpPr>
        <dsp:cNvPr id="0" name=""/>
        <dsp:cNvSpPr/>
      </dsp:nvSpPr>
      <dsp:spPr>
        <a:xfrm>
          <a:off x="2976121" y="2168162"/>
          <a:ext cx="1547107" cy="154710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/>
            <a:t>شروط التعلم الجيد</a:t>
          </a:r>
          <a:endParaRPr lang="en-US" sz="2600" b="1" kern="1200" dirty="0"/>
        </a:p>
      </dsp:txBody>
      <dsp:txXfrm>
        <a:off x="3202690" y="2394731"/>
        <a:ext cx="1093969" cy="1093969"/>
      </dsp:txXfrm>
    </dsp:sp>
    <dsp:sp modelId="{11D8DD59-4941-40D2-BE6D-08493A892F1A}">
      <dsp:nvSpPr>
        <dsp:cNvPr id="0" name=""/>
        <dsp:cNvSpPr/>
      </dsp:nvSpPr>
      <dsp:spPr>
        <a:xfrm rot="16200000">
          <a:off x="3585757" y="1605153"/>
          <a:ext cx="327835" cy="5260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634932" y="1759531"/>
        <a:ext cx="229485" cy="315610"/>
      </dsp:txXfrm>
    </dsp:sp>
    <dsp:sp modelId="{AAF6CDB6-DE9E-4709-B280-28969AB37CEC}">
      <dsp:nvSpPr>
        <dsp:cNvPr id="0" name=""/>
        <dsp:cNvSpPr/>
      </dsp:nvSpPr>
      <dsp:spPr>
        <a:xfrm>
          <a:off x="2976121" y="2497"/>
          <a:ext cx="1547107" cy="154710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النضج</a:t>
          </a:r>
          <a:endParaRPr lang="en-US" sz="2600" kern="1200" dirty="0"/>
        </a:p>
      </dsp:txBody>
      <dsp:txXfrm>
        <a:off x="3202690" y="229066"/>
        <a:ext cx="1093969" cy="1093969"/>
      </dsp:txXfrm>
    </dsp:sp>
    <dsp:sp modelId="{ABE57912-E496-46F4-9399-70EB0CEFA52F}">
      <dsp:nvSpPr>
        <dsp:cNvPr id="0" name=""/>
        <dsp:cNvSpPr/>
      </dsp:nvSpPr>
      <dsp:spPr>
        <a:xfrm rot="1800000">
          <a:off x="4515482" y="3215484"/>
          <a:ext cx="327835" cy="5260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4522070" y="3296100"/>
        <a:ext cx="229485" cy="315610"/>
      </dsp:txXfrm>
    </dsp:sp>
    <dsp:sp modelId="{45113DF2-59D9-4386-B58F-E674E52ECE63}">
      <dsp:nvSpPr>
        <dsp:cNvPr id="0" name=""/>
        <dsp:cNvSpPr/>
      </dsp:nvSpPr>
      <dsp:spPr>
        <a:xfrm>
          <a:off x="4851642" y="3250995"/>
          <a:ext cx="1547107" cy="1547107"/>
        </a:xfrm>
        <a:prstGeom prst="ellipse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الدافعية</a:t>
          </a:r>
          <a:endParaRPr lang="en-US" sz="2600" kern="1200" dirty="0"/>
        </a:p>
      </dsp:txBody>
      <dsp:txXfrm>
        <a:off x="5078211" y="3477564"/>
        <a:ext cx="1093969" cy="1093969"/>
      </dsp:txXfrm>
    </dsp:sp>
    <dsp:sp modelId="{8359593A-05B3-4CF0-8611-DA701DB7BCF7}">
      <dsp:nvSpPr>
        <dsp:cNvPr id="0" name=""/>
        <dsp:cNvSpPr/>
      </dsp:nvSpPr>
      <dsp:spPr>
        <a:xfrm rot="9000000">
          <a:off x="2656032" y="3215484"/>
          <a:ext cx="327835" cy="5260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2747794" y="3296100"/>
        <a:ext cx="229485" cy="315610"/>
      </dsp:txXfrm>
    </dsp:sp>
    <dsp:sp modelId="{9D9089E8-7218-48C6-9808-B1FC3FF5C182}">
      <dsp:nvSpPr>
        <dsp:cNvPr id="0" name=""/>
        <dsp:cNvSpPr/>
      </dsp:nvSpPr>
      <dsp:spPr>
        <a:xfrm>
          <a:off x="1100600" y="3250995"/>
          <a:ext cx="1547107" cy="1547107"/>
        </a:xfrm>
        <a:prstGeom prst="ellipse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الممارسة</a:t>
          </a:r>
          <a:endParaRPr lang="en-US" sz="2600" kern="1200" dirty="0"/>
        </a:p>
      </dsp:txBody>
      <dsp:txXfrm>
        <a:off x="1327169" y="3477564"/>
        <a:ext cx="1093969" cy="1093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A347880-63E3-4F54-8767-68F1CC0D9B1D}" type="datetimeFigureOut">
              <a:rPr lang="ar-SA" smtClean="0"/>
              <a:pPr/>
              <a:t>17/12/35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042E66-2087-44F1-ABB2-3ED43489AD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الركن الثاني : المتعلم</a:t>
            </a:r>
            <a:b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6000" dirty="0" smtClean="0"/>
              <a:t>التعلم.. ماهيته وشروطه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أشكال الدافعية: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الثواب والعقاب</a:t>
            </a:r>
          </a:p>
          <a:p>
            <a:pPr algn="r" rtl="1"/>
            <a:r>
              <a:rPr lang="ar-SA" dirty="0" smtClean="0"/>
              <a:t>النجاح والفشل</a:t>
            </a:r>
          </a:p>
          <a:p>
            <a:pPr algn="r" rtl="1"/>
            <a:r>
              <a:rPr lang="ar-SA" dirty="0" smtClean="0"/>
              <a:t>الأهداف التعليمية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3.</a:t>
            </a:r>
            <a:r>
              <a:rPr lang="ar-SA" dirty="0" smtClean="0"/>
              <a:t> الممارسة: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يقصد </a:t>
            </a:r>
            <a:r>
              <a:rPr lang="ar-SA" dirty="0" err="1" smtClean="0"/>
              <a:t>بالممارسة </a:t>
            </a:r>
            <a:r>
              <a:rPr lang="ar-SA" dirty="0" smtClean="0"/>
              <a:t>: النشاط الذي يقوم </a:t>
            </a:r>
            <a:r>
              <a:rPr lang="ar-SA" dirty="0" err="1" smtClean="0"/>
              <a:t>به</a:t>
            </a:r>
            <a:r>
              <a:rPr lang="ar-SA" dirty="0" smtClean="0"/>
              <a:t> المتعلم لتحقيق </a:t>
            </a:r>
            <a:r>
              <a:rPr lang="ar-SA" dirty="0" err="1" smtClean="0"/>
              <a:t>التعلم .</a:t>
            </a:r>
            <a:endParaRPr lang="ar-SA" dirty="0" smtClean="0"/>
          </a:p>
          <a:p>
            <a:endParaRPr lang="ar-SA" dirty="0" smtClean="0"/>
          </a:p>
          <a:p>
            <a:pPr algn="r" rtl="1"/>
            <a:r>
              <a:rPr lang="ar-SA" dirty="0" smtClean="0"/>
              <a:t>هناك تناسب طردي بين عدد مرات تكرار السلوك وجودة السلوك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63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أي من شروط التعلم أكثر أهمية؟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واجب: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ابحثي عن الأسس الصحيحة لكتابة </a:t>
            </a:r>
            <a:r>
              <a:rPr lang="ar-SA" dirty="0" err="1" smtClean="0"/>
              <a:t>التقرير..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AV1VGACCAMGPP8MCAH6GQFECABBZ3JQCAEU6PXPCA7CNBDECAUGUBAKCAJDHHO9CAZLH497CAVNESFWCAGQA9CXCAO2HMXUCAN7SPWFCA5IJH17CAUC7OSSCAQJLEUKCAIM6A5TCASXMBBOCAC5U6PFCAWLFD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571480"/>
            <a:ext cx="6715171" cy="592935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التعلم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340768"/>
          <a:ext cx="749935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620688"/>
            <a:ext cx="7498080" cy="4800600"/>
          </a:xfrm>
        </p:spPr>
        <p:txBody>
          <a:bodyPr/>
          <a:lstStyle/>
          <a:p>
            <a:pPr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التعلم: </a:t>
            </a:r>
            <a:r>
              <a:rPr lang="ar-SA" dirty="0" smtClean="0"/>
              <a:t>تغير مستمر في السلوك من خلال خبرات عفوية أو مقصودة يمر بها التلميذ </a:t>
            </a:r>
            <a:r>
              <a:rPr lang="ar-SA" b="1" dirty="0" smtClean="0"/>
              <a:t>داخل المدرسة </a:t>
            </a:r>
            <a:r>
              <a:rPr lang="ar-SA" b="1" dirty="0" err="1" smtClean="0"/>
              <a:t>أوخارجها</a:t>
            </a:r>
            <a:r>
              <a:rPr lang="ar-SA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2060848"/>
            <a:ext cx="2747938" cy="34936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36724" y="5733256"/>
            <a:ext cx="6784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dirty="0" smtClean="0"/>
              <a:t>لابد من العمل </a:t>
            </a:r>
            <a:r>
              <a:rPr lang="ar-SA" sz="3200" dirty="0"/>
              <a:t>على التحكم في سرعة التعلم واتجاهه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شروط التعلم الجيد: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/>
          <a:lstStyle/>
          <a:p>
            <a:pPr marL="82296" indent="0" algn="r" rtl="1">
              <a:buNone/>
            </a:pPr>
            <a:endParaRPr lang="ar-SA" dirty="0" smtClean="0"/>
          </a:p>
          <a:p>
            <a:pPr algn="r" rtl="1"/>
            <a:r>
              <a:rPr lang="ar-SA" dirty="0" err="1" smtClean="0">
                <a:solidFill>
                  <a:srgbClr val="FF0000"/>
                </a:solidFill>
              </a:rPr>
              <a:t>نشاط :</a:t>
            </a:r>
            <a:endParaRPr lang="ar-SA" dirty="0" smtClean="0">
              <a:solidFill>
                <a:srgbClr val="FF0000"/>
              </a:solidFill>
            </a:endParaRPr>
          </a:p>
          <a:p>
            <a:pPr algn="r" rtl="1"/>
            <a:r>
              <a:rPr lang="ar-SA" dirty="0" smtClean="0"/>
              <a:t>يهتم بعض الآباء بدخول أبناءهم للمدارس </a:t>
            </a:r>
            <a:r>
              <a:rPr lang="ar-SA" dirty="0" err="1" smtClean="0"/>
              <a:t>الأهلية </a:t>
            </a:r>
            <a:r>
              <a:rPr lang="ar-SA" dirty="0" smtClean="0"/>
              <a:t>،قبل السن </a:t>
            </a:r>
            <a:r>
              <a:rPr lang="ar-SA" dirty="0" err="1" smtClean="0"/>
              <a:t>النظامي </a:t>
            </a:r>
            <a:r>
              <a:rPr lang="ar-SA" dirty="0" smtClean="0"/>
              <a:t>،لتوفير عام من عمر </a:t>
            </a:r>
            <a:r>
              <a:rPr lang="ar-SA" dirty="0" err="1" smtClean="0"/>
              <a:t>الابن ..</a:t>
            </a:r>
            <a:r>
              <a:rPr lang="ar-SA" dirty="0" smtClean="0"/>
              <a:t> 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err="1" smtClean="0"/>
              <a:t>ماهو</a:t>
            </a:r>
            <a:r>
              <a:rPr lang="ar-SA" dirty="0" smtClean="0"/>
              <a:t> رأيك في هذا </a:t>
            </a:r>
            <a:r>
              <a:rPr lang="ar-SA" dirty="0" err="1" smtClean="0"/>
              <a:t>التصرف؟؟</a:t>
            </a:r>
            <a:endParaRPr lang="ar-SA" dirty="0" smtClean="0"/>
          </a:p>
          <a:p>
            <a:pPr algn="r" rtl="1"/>
            <a:endParaRPr lang="ar-SA" dirty="0" smtClean="0"/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332656"/>
            <a:ext cx="7498080" cy="4800600"/>
          </a:xfrm>
        </p:spPr>
        <p:txBody>
          <a:bodyPr>
            <a:normAutofit/>
          </a:bodyPr>
          <a:lstStyle/>
          <a:p>
            <a:pPr algn="r" rtl="1"/>
            <a:endParaRPr lang="ar-SA" dirty="0" smtClean="0"/>
          </a:p>
          <a:p>
            <a:pPr algn="r" rtl="1"/>
            <a:r>
              <a:rPr lang="ar-SA" dirty="0" err="1" smtClean="0">
                <a:solidFill>
                  <a:srgbClr val="FF0000"/>
                </a:solidFill>
              </a:rPr>
              <a:t>النضج </a:t>
            </a:r>
            <a:r>
              <a:rPr lang="ar-SA" dirty="0" smtClean="0"/>
              <a:t>:  هو توفر القدرات الطبيعية: العقلية أو الجسمية أو الانفعالية اللازمة لحدوث التعلم.</a:t>
            </a:r>
          </a:p>
          <a:p>
            <a:endParaRPr lang="ar-SA" dirty="0" smtClean="0"/>
          </a:p>
          <a:p>
            <a:pPr algn="r" rtl="1"/>
            <a:r>
              <a:rPr lang="ar-SA" dirty="0" smtClean="0"/>
              <a:t>يصعب حدوث التعلم دون توفر الحد الأدنى للنضج.</a:t>
            </a:r>
            <a:endParaRPr lang="en-US" dirty="0" smtClean="0"/>
          </a:p>
          <a:p>
            <a:pPr algn="r" rtl="1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3933056"/>
            <a:ext cx="2619375" cy="17430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933056"/>
            <a:ext cx="2718048" cy="1800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imagesCA1NRW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484784"/>
            <a:ext cx="3076178" cy="3960440"/>
          </a:xfrm>
        </p:spPr>
      </p:pic>
      <p:pic>
        <p:nvPicPr>
          <p:cNvPr id="5" name="صورة 4" descr="imagesCAEQXIG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412776"/>
            <a:ext cx="3816424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2.</a:t>
            </a:r>
            <a:r>
              <a:rPr lang="ar-SA" dirty="0" smtClean="0"/>
              <a:t> الدافعية: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يقصد بالدافعية وجود مثير أو دافع أو حافز أو غرض للتعلم لدى المتعلم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err="1" smtClean="0">
                <a:solidFill>
                  <a:srgbClr val="FF0000"/>
                </a:solidFill>
              </a:rPr>
              <a:t>نشاط :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</a:p>
          <a:p>
            <a:pPr algn="r" rtl="1"/>
            <a:r>
              <a:rPr lang="ar-SA" dirty="0" smtClean="0"/>
              <a:t>اقترحي وسائل مختلفة لإثارة الدافعية مناسبة لعصرنا </a:t>
            </a:r>
            <a:r>
              <a:rPr lang="ar-SA" dirty="0" err="1" smtClean="0"/>
              <a:t>الحاضر...</a:t>
            </a:r>
            <a:r>
              <a:rPr lang="ar-SA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endParaRPr lang="en-US" dirty="0"/>
          </a:p>
        </p:txBody>
      </p:sp>
      <p:pic>
        <p:nvPicPr>
          <p:cNvPr id="4" name="عنصر نائب للمحتوى 3" descr="-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685800"/>
            <a:ext cx="73152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</TotalTime>
  <Words>199</Words>
  <Application>Microsoft Office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انقلاب</vt:lpstr>
      <vt:lpstr>الركن الثاني : المتعلم </vt:lpstr>
      <vt:lpstr>PowerPoint Presentation</vt:lpstr>
      <vt:lpstr>مفهوم التعلم</vt:lpstr>
      <vt:lpstr>PowerPoint Presentation</vt:lpstr>
      <vt:lpstr>شروط التعلم الجيد:</vt:lpstr>
      <vt:lpstr>PowerPoint Presentation</vt:lpstr>
      <vt:lpstr>PowerPoint Presentation</vt:lpstr>
      <vt:lpstr>2. الدافعية:</vt:lpstr>
      <vt:lpstr>PowerPoint Presentation</vt:lpstr>
      <vt:lpstr>أشكال الدافعية:</vt:lpstr>
      <vt:lpstr>3. الممارسة:</vt:lpstr>
      <vt:lpstr>PowerPoint Presentation</vt:lpstr>
      <vt:lpstr>أي من شروط التعلم أكثر أهمية؟</vt:lpstr>
      <vt:lpstr>واجب: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الركن الثاني : المتعلم</dc:title>
  <dc:creator>ASUS</dc:creator>
  <cp:lastModifiedBy>user</cp:lastModifiedBy>
  <cp:revision>21</cp:revision>
  <dcterms:created xsi:type="dcterms:W3CDTF">2013-10-21T20:33:09Z</dcterms:created>
  <dcterms:modified xsi:type="dcterms:W3CDTF">2014-10-11T20:38:41Z</dcterms:modified>
</cp:coreProperties>
</file>