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7"/>
  </p:notesMasterIdLst>
  <p:sldIdLst>
    <p:sldId id="256" r:id="rId2"/>
    <p:sldId id="257" r:id="rId3"/>
    <p:sldId id="258" r:id="rId4"/>
    <p:sldId id="259" r:id="rId5"/>
    <p:sldId id="260" r:id="rId6"/>
    <p:sldId id="261" r:id="rId7"/>
    <p:sldId id="262" r:id="rId8"/>
    <p:sldId id="263"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7" r:id="rId29"/>
    <p:sldId id="288" r:id="rId30"/>
    <p:sldId id="289" r:id="rId31"/>
    <p:sldId id="290" r:id="rId32"/>
    <p:sldId id="291" r:id="rId33"/>
    <p:sldId id="292" r:id="rId34"/>
    <p:sldId id="293" r:id="rId35"/>
    <p:sldId id="294"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552"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3AD70D-B3F6-4E79-89AC-8BDA0ED79032}"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A0D505A4-D670-4F50-8A1A-0C5C9EDEBD6C}">
      <dgm:prSet/>
      <dgm:spPr/>
      <dgm:t>
        <a:bodyPr/>
        <a:lstStyle/>
        <a:p>
          <a:pPr rtl="0"/>
          <a:r>
            <a:rPr lang="en-US" dirty="0" smtClean="0"/>
            <a:t>Teaching and learning go together</a:t>
          </a:r>
          <a:endParaRPr lang="en-US" dirty="0"/>
        </a:p>
      </dgm:t>
    </dgm:pt>
    <dgm:pt modelId="{D50D7FCA-AE79-4F36-B265-4521D4A714F7}" type="parTrans" cxnId="{FDFCE2F8-C5A6-479B-A9F2-01ACBE0847B1}">
      <dgm:prSet/>
      <dgm:spPr/>
      <dgm:t>
        <a:bodyPr/>
        <a:lstStyle/>
        <a:p>
          <a:endParaRPr lang="en-US"/>
        </a:p>
      </dgm:t>
    </dgm:pt>
    <dgm:pt modelId="{F51CCDEF-3095-49FA-809C-E65C6AACB608}" type="sibTrans" cxnId="{FDFCE2F8-C5A6-479B-A9F2-01ACBE0847B1}">
      <dgm:prSet/>
      <dgm:spPr/>
      <dgm:t>
        <a:bodyPr/>
        <a:lstStyle/>
        <a:p>
          <a:endParaRPr lang="en-US"/>
        </a:p>
      </dgm:t>
    </dgm:pt>
    <dgm:pt modelId="{C8323375-6F32-4B1C-924D-00871578B350}">
      <dgm:prSet/>
      <dgm:spPr/>
      <dgm:t>
        <a:bodyPr/>
        <a:lstStyle/>
        <a:p>
          <a:pPr rtl="0"/>
          <a:r>
            <a:rPr lang="en-US" dirty="0" smtClean="0"/>
            <a:t>One cannot without the support of the other</a:t>
          </a:r>
          <a:endParaRPr lang="en-US" dirty="0"/>
        </a:p>
      </dgm:t>
    </dgm:pt>
    <dgm:pt modelId="{3B883143-6836-48FD-93A3-FE637134E690}" type="parTrans" cxnId="{8EFCB81E-0310-448E-ACCD-8325C303501A}">
      <dgm:prSet/>
      <dgm:spPr/>
      <dgm:t>
        <a:bodyPr/>
        <a:lstStyle/>
        <a:p>
          <a:endParaRPr lang="en-US"/>
        </a:p>
      </dgm:t>
    </dgm:pt>
    <dgm:pt modelId="{B53B6588-5016-42C4-8F81-261E445CA94F}" type="sibTrans" cxnId="{8EFCB81E-0310-448E-ACCD-8325C303501A}">
      <dgm:prSet/>
      <dgm:spPr/>
      <dgm:t>
        <a:bodyPr/>
        <a:lstStyle/>
        <a:p>
          <a:endParaRPr lang="en-US"/>
        </a:p>
      </dgm:t>
    </dgm:pt>
    <dgm:pt modelId="{918F4DD7-9D32-48E5-867F-DEABB4B75D22}">
      <dgm:prSet/>
      <dgm:spPr/>
      <dgm:t>
        <a:bodyPr/>
        <a:lstStyle/>
        <a:p>
          <a:pPr rtl="0"/>
          <a:r>
            <a:rPr lang="en-US" dirty="0" smtClean="0"/>
            <a:t>Teaching style of the teacher should jibe with the learner’s learning styles</a:t>
          </a:r>
          <a:endParaRPr lang="en-US" dirty="0"/>
        </a:p>
      </dgm:t>
    </dgm:pt>
    <dgm:pt modelId="{8232DA4B-0FDC-4182-9B06-AA26FE9D254E}" type="parTrans" cxnId="{3ECEB1A0-2D91-4F93-9099-467A05F9D1B0}">
      <dgm:prSet/>
      <dgm:spPr/>
      <dgm:t>
        <a:bodyPr/>
        <a:lstStyle/>
        <a:p>
          <a:endParaRPr lang="en-US"/>
        </a:p>
      </dgm:t>
    </dgm:pt>
    <dgm:pt modelId="{B46EC9A2-13BC-465C-B405-998D53542D10}" type="sibTrans" cxnId="{3ECEB1A0-2D91-4F93-9099-467A05F9D1B0}">
      <dgm:prSet/>
      <dgm:spPr/>
      <dgm:t>
        <a:bodyPr/>
        <a:lstStyle/>
        <a:p>
          <a:endParaRPr lang="en-US"/>
        </a:p>
      </dgm:t>
    </dgm:pt>
    <dgm:pt modelId="{AFBDAE52-5CA0-44D6-9D57-B28059DABBA2}">
      <dgm:prSet/>
      <dgm:spPr/>
      <dgm:t>
        <a:bodyPr/>
        <a:lstStyle/>
        <a:p>
          <a:pPr rtl="0"/>
          <a:r>
            <a:rPr lang="en-US" dirty="0" smtClean="0"/>
            <a:t>Learner is the center of teaching </a:t>
          </a:r>
          <a:endParaRPr lang="en-US" dirty="0"/>
        </a:p>
      </dgm:t>
    </dgm:pt>
    <dgm:pt modelId="{B256C8E8-9020-4B63-B989-226747D47E06}" type="parTrans" cxnId="{F81900F7-9BAF-474C-B8EB-08A0EE9BBE44}">
      <dgm:prSet/>
      <dgm:spPr/>
      <dgm:t>
        <a:bodyPr/>
        <a:lstStyle/>
        <a:p>
          <a:endParaRPr lang="en-US"/>
        </a:p>
      </dgm:t>
    </dgm:pt>
    <dgm:pt modelId="{19125B16-2291-421E-A6B2-8AA3F8278834}" type="sibTrans" cxnId="{F81900F7-9BAF-474C-B8EB-08A0EE9BBE44}">
      <dgm:prSet/>
      <dgm:spPr/>
      <dgm:t>
        <a:bodyPr/>
        <a:lstStyle/>
        <a:p>
          <a:endParaRPr lang="en-US"/>
        </a:p>
      </dgm:t>
    </dgm:pt>
    <dgm:pt modelId="{B22B3C40-38FA-453A-BFF3-A1E812C77FB9}">
      <dgm:prSet/>
      <dgm:spPr/>
      <dgm:t>
        <a:bodyPr/>
        <a:lstStyle/>
        <a:p>
          <a:pPr rtl="0"/>
          <a:r>
            <a:rPr lang="en-US" smtClean="0"/>
            <a:t>Knowledge of the learner and his learning style should be considered </a:t>
          </a:r>
          <a:endParaRPr lang="en-US"/>
        </a:p>
      </dgm:t>
    </dgm:pt>
    <dgm:pt modelId="{9FE8BD2B-004E-44AA-9421-23FB5058FCF1}" type="parTrans" cxnId="{63AD5B8B-43F7-46F2-8183-65FED3FCB09A}">
      <dgm:prSet/>
      <dgm:spPr/>
      <dgm:t>
        <a:bodyPr/>
        <a:lstStyle/>
        <a:p>
          <a:endParaRPr lang="en-US"/>
        </a:p>
      </dgm:t>
    </dgm:pt>
    <dgm:pt modelId="{831F54D8-DF4D-49DF-9F1A-792816C67D42}" type="sibTrans" cxnId="{63AD5B8B-43F7-46F2-8183-65FED3FCB09A}">
      <dgm:prSet/>
      <dgm:spPr/>
      <dgm:t>
        <a:bodyPr/>
        <a:lstStyle/>
        <a:p>
          <a:endParaRPr lang="en-US"/>
        </a:p>
      </dgm:t>
    </dgm:pt>
    <dgm:pt modelId="{2572CE32-6909-4B16-A5B1-B606650DE33D}">
      <dgm:prSet/>
      <dgm:spPr/>
      <dgm:t>
        <a:bodyPr/>
        <a:lstStyle/>
        <a:p>
          <a:pPr rtl="0"/>
          <a:r>
            <a:rPr lang="en-US" dirty="0" smtClean="0"/>
            <a:t>Learners become a complex individuals capable of learning on their own, the repertoire of teaching should also increase.</a:t>
          </a:r>
          <a:endParaRPr lang="en-US" dirty="0"/>
        </a:p>
      </dgm:t>
    </dgm:pt>
    <dgm:pt modelId="{DE9159F4-B738-4ABA-A640-CBBF4249FDF3}" type="parTrans" cxnId="{95A91CAB-8504-4021-A107-C2527A81A2B9}">
      <dgm:prSet/>
      <dgm:spPr/>
      <dgm:t>
        <a:bodyPr/>
        <a:lstStyle/>
        <a:p>
          <a:endParaRPr lang="en-US"/>
        </a:p>
      </dgm:t>
    </dgm:pt>
    <dgm:pt modelId="{9957DE22-D74E-48DF-A335-4D884AE76043}" type="sibTrans" cxnId="{95A91CAB-8504-4021-A107-C2527A81A2B9}">
      <dgm:prSet/>
      <dgm:spPr/>
      <dgm:t>
        <a:bodyPr/>
        <a:lstStyle/>
        <a:p>
          <a:endParaRPr lang="en-US"/>
        </a:p>
      </dgm:t>
    </dgm:pt>
    <dgm:pt modelId="{7F6E585E-BF14-43AF-9D43-302BCDDE432B}" type="pres">
      <dgm:prSet presAssocID="{E93AD70D-B3F6-4E79-89AC-8BDA0ED79032}" presName="Name0" presStyleCnt="0">
        <dgm:presLayoutVars>
          <dgm:dir/>
          <dgm:animLvl val="lvl"/>
          <dgm:resizeHandles val="exact"/>
        </dgm:presLayoutVars>
      </dgm:prSet>
      <dgm:spPr/>
      <dgm:t>
        <a:bodyPr/>
        <a:lstStyle/>
        <a:p>
          <a:endParaRPr lang="en-US"/>
        </a:p>
      </dgm:t>
    </dgm:pt>
    <dgm:pt modelId="{77945EE4-B70E-4E13-9066-D2D2F92330AE}" type="pres">
      <dgm:prSet presAssocID="{A0D505A4-D670-4F50-8A1A-0C5C9EDEBD6C}" presName="composite" presStyleCnt="0"/>
      <dgm:spPr/>
    </dgm:pt>
    <dgm:pt modelId="{4DF86F77-5CAB-466F-8FF0-EA59300C8565}" type="pres">
      <dgm:prSet presAssocID="{A0D505A4-D670-4F50-8A1A-0C5C9EDEBD6C}" presName="parTx" presStyleLbl="alignNode1" presStyleIdx="0" presStyleCnt="1">
        <dgm:presLayoutVars>
          <dgm:chMax val="0"/>
          <dgm:chPref val="0"/>
          <dgm:bulletEnabled val="1"/>
        </dgm:presLayoutVars>
      </dgm:prSet>
      <dgm:spPr/>
      <dgm:t>
        <a:bodyPr/>
        <a:lstStyle/>
        <a:p>
          <a:endParaRPr lang="en-US"/>
        </a:p>
      </dgm:t>
    </dgm:pt>
    <dgm:pt modelId="{E347A688-5206-4156-A766-7D75B54A5C23}" type="pres">
      <dgm:prSet presAssocID="{A0D505A4-D670-4F50-8A1A-0C5C9EDEBD6C}" presName="desTx" presStyleLbl="alignAccFollowNode1" presStyleIdx="0" presStyleCnt="1">
        <dgm:presLayoutVars>
          <dgm:bulletEnabled val="1"/>
        </dgm:presLayoutVars>
      </dgm:prSet>
      <dgm:spPr/>
      <dgm:t>
        <a:bodyPr/>
        <a:lstStyle/>
        <a:p>
          <a:endParaRPr lang="en-US"/>
        </a:p>
      </dgm:t>
    </dgm:pt>
  </dgm:ptLst>
  <dgm:cxnLst>
    <dgm:cxn modelId="{F81900F7-9BAF-474C-B8EB-08A0EE9BBE44}" srcId="{A0D505A4-D670-4F50-8A1A-0C5C9EDEBD6C}" destId="{AFBDAE52-5CA0-44D6-9D57-B28059DABBA2}" srcOrd="2" destOrd="0" parTransId="{B256C8E8-9020-4B63-B989-226747D47E06}" sibTransId="{19125B16-2291-421E-A6B2-8AA3F8278834}"/>
    <dgm:cxn modelId="{D7218442-C7B4-44C5-A5D0-8AF7DD7D9073}" type="presOf" srcId="{AFBDAE52-5CA0-44D6-9D57-B28059DABBA2}" destId="{E347A688-5206-4156-A766-7D75B54A5C23}" srcOrd="0" destOrd="2" presId="urn:microsoft.com/office/officeart/2005/8/layout/hList1"/>
    <dgm:cxn modelId="{FDFCE2F8-C5A6-479B-A9F2-01ACBE0847B1}" srcId="{E93AD70D-B3F6-4E79-89AC-8BDA0ED79032}" destId="{A0D505A4-D670-4F50-8A1A-0C5C9EDEBD6C}" srcOrd="0" destOrd="0" parTransId="{D50D7FCA-AE79-4F36-B265-4521D4A714F7}" sibTransId="{F51CCDEF-3095-49FA-809C-E65C6AACB608}"/>
    <dgm:cxn modelId="{D43AE276-CA3F-4E36-A614-6017E13B1DF9}" type="presOf" srcId="{A0D505A4-D670-4F50-8A1A-0C5C9EDEBD6C}" destId="{4DF86F77-5CAB-466F-8FF0-EA59300C8565}" srcOrd="0" destOrd="0" presId="urn:microsoft.com/office/officeart/2005/8/layout/hList1"/>
    <dgm:cxn modelId="{3ECEB1A0-2D91-4F93-9099-467A05F9D1B0}" srcId="{A0D505A4-D670-4F50-8A1A-0C5C9EDEBD6C}" destId="{918F4DD7-9D32-48E5-867F-DEABB4B75D22}" srcOrd="1" destOrd="0" parTransId="{8232DA4B-0FDC-4182-9B06-AA26FE9D254E}" sibTransId="{B46EC9A2-13BC-465C-B405-998D53542D10}"/>
    <dgm:cxn modelId="{301174A3-62CC-4B42-83FE-393212F636A9}" type="presOf" srcId="{918F4DD7-9D32-48E5-867F-DEABB4B75D22}" destId="{E347A688-5206-4156-A766-7D75B54A5C23}" srcOrd="0" destOrd="1" presId="urn:microsoft.com/office/officeart/2005/8/layout/hList1"/>
    <dgm:cxn modelId="{1237893F-CCCD-43CB-B985-31CB6F1FC959}" type="presOf" srcId="{B22B3C40-38FA-453A-BFF3-A1E812C77FB9}" destId="{E347A688-5206-4156-A766-7D75B54A5C23}" srcOrd="0" destOrd="3" presId="urn:microsoft.com/office/officeart/2005/8/layout/hList1"/>
    <dgm:cxn modelId="{8EFCB81E-0310-448E-ACCD-8325C303501A}" srcId="{A0D505A4-D670-4F50-8A1A-0C5C9EDEBD6C}" destId="{C8323375-6F32-4B1C-924D-00871578B350}" srcOrd="0" destOrd="0" parTransId="{3B883143-6836-48FD-93A3-FE637134E690}" sibTransId="{B53B6588-5016-42C4-8F81-261E445CA94F}"/>
    <dgm:cxn modelId="{95A91CAB-8504-4021-A107-C2527A81A2B9}" srcId="{A0D505A4-D670-4F50-8A1A-0C5C9EDEBD6C}" destId="{2572CE32-6909-4B16-A5B1-B606650DE33D}" srcOrd="4" destOrd="0" parTransId="{DE9159F4-B738-4ABA-A640-CBBF4249FDF3}" sibTransId="{9957DE22-D74E-48DF-A335-4D884AE76043}"/>
    <dgm:cxn modelId="{63AD5B8B-43F7-46F2-8183-65FED3FCB09A}" srcId="{A0D505A4-D670-4F50-8A1A-0C5C9EDEBD6C}" destId="{B22B3C40-38FA-453A-BFF3-A1E812C77FB9}" srcOrd="3" destOrd="0" parTransId="{9FE8BD2B-004E-44AA-9421-23FB5058FCF1}" sibTransId="{831F54D8-DF4D-49DF-9F1A-792816C67D42}"/>
    <dgm:cxn modelId="{3BC33CD0-F29D-4FC2-BD7B-34F49CE33C77}" type="presOf" srcId="{C8323375-6F32-4B1C-924D-00871578B350}" destId="{E347A688-5206-4156-A766-7D75B54A5C23}" srcOrd="0" destOrd="0" presId="urn:microsoft.com/office/officeart/2005/8/layout/hList1"/>
    <dgm:cxn modelId="{9B6BA881-B191-466D-9C1D-DBBB2C4EE17B}" type="presOf" srcId="{E93AD70D-B3F6-4E79-89AC-8BDA0ED79032}" destId="{7F6E585E-BF14-43AF-9D43-302BCDDE432B}" srcOrd="0" destOrd="0" presId="urn:microsoft.com/office/officeart/2005/8/layout/hList1"/>
    <dgm:cxn modelId="{99CD0F7B-5B7B-4E31-B203-632FC04223B1}" type="presOf" srcId="{2572CE32-6909-4B16-A5B1-B606650DE33D}" destId="{E347A688-5206-4156-A766-7D75B54A5C23}" srcOrd="0" destOrd="4" presId="urn:microsoft.com/office/officeart/2005/8/layout/hList1"/>
    <dgm:cxn modelId="{7AA817FD-83A5-421C-A132-F32F7B71F350}" type="presParOf" srcId="{7F6E585E-BF14-43AF-9D43-302BCDDE432B}" destId="{77945EE4-B70E-4E13-9066-D2D2F92330AE}" srcOrd="0" destOrd="0" presId="urn:microsoft.com/office/officeart/2005/8/layout/hList1"/>
    <dgm:cxn modelId="{6378435C-AEC6-4FD2-94BB-1DCDEF247DD0}" type="presParOf" srcId="{77945EE4-B70E-4E13-9066-D2D2F92330AE}" destId="{4DF86F77-5CAB-466F-8FF0-EA59300C8565}" srcOrd="0" destOrd="0" presId="urn:microsoft.com/office/officeart/2005/8/layout/hList1"/>
    <dgm:cxn modelId="{63A8F95B-FDAB-4F85-871F-90890C96136D}" type="presParOf" srcId="{77945EE4-B70E-4E13-9066-D2D2F92330AE}" destId="{E347A688-5206-4156-A766-7D75B54A5C2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E65927C-B610-422F-816D-9D7BC2056E03}" type="doc">
      <dgm:prSet loTypeId="urn:microsoft.com/office/officeart/2005/8/layout/hList1" loCatId="list" qsTypeId="urn:microsoft.com/office/officeart/2005/8/quickstyle/simple1" qsCatId="simple" csTypeId="urn:microsoft.com/office/officeart/2005/8/colors/accent0_1" csCatId="mainScheme" phldr="1"/>
      <dgm:spPr/>
      <dgm:t>
        <a:bodyPr/>
        <a:lstStyle/>
        <a:p>
          <a:endParaRPr lang="en-US"/>
        </a:p>
      </dgm:t>
    </dgm:pt>
    <dgm:pt modelId="{5C72B0EE-A957-45A3-AE40-14302534418A}">
      <dgm:prSet/>
      <dgm:spPr/>
      <dgm:t>
        <a:bodyPr/>
        <a:lstStyle/>
        <a:p>
          <a:pPr rtl="0"/>
          <a:r>
            <a:rPr lang="en-US" b="1" dirty="0" smtClean="0"/>
            <a:t>Curriculum</a:t>
          </a:r>
          <a:endParaRPr lang="en-US" b="1" dirty="0"/>
        </a:p>
      </dgm:t>
    </dgm:pt>
    <dgm:pt modelId="{2C8E90B5-44DA-437E-AEE5-D19C0EB393B0}" type="parTrans" cxnId="{56B18171-5370-41BC-8464-59EAF30AB4D0}">
      <dgm:prSet/>
      <dgm:spPr/>
      <dgm:t>
        <a:bodyPr/>
        <a:lstStyle/>
        <a:p>
          <a:endParaRPr lang="en-US"/>
        </a:p>
      </dgm:t>
    </dgm:pt>
    <dgm:pt modelId="{682A196B-4064-41A5-BB7F-DF0705FA764F}" type="sibTrans" cxnId="{56B18171-5370-41BC-8464-59EAF30AB4D0}">
      <dgm:prSet/>
      <dgm:spPr/>
      <dgm:t>
        <a:bodyPr/>
        <a:lstStyle/>
        <a:p>
          <a:endParaRPr lang="en-US"/>
        </a:p>
      </dgm:t>
    </dgm:pt>
    <dgm:pt modelId="{122A7F8E-73CD-4D43-91D1-9A19EADC3586}">
      <dgm:prSet/>
      <dgm:spPr/>
      <dgm:t>
        <a:bodyPr/>
        <a:lstStyle/>
        <a:p>
          <a:pPr rtl="0"/>
          <a:r>
            <a:rPr lang="en-US" smtClean="0"/>
            <a:t>used to refer to the existing contract between society, the State and educational professionals with regard to the educational experiences that learners should undergo during a certain phase of their lives. </a:t>
          </a:r>
          <a:endParaRPr lang="en-US"/>
        </a:p>
      </dgm:t>
    </dgm:pt>
    <dgm:pt modelId="{22E2743C-DD6C-423C-B590-4D03C8EFCFB8}" type="parTrans" cxnId="{0AA9B528-D42F-4102-85F2-4A81E6BC5D66}">
      <dgm:prSet/>
      <dgm:spPr/>
      <dgm:t>
        <a:bodyPr/>
        <a:lstStyle/>
        <a:p>
          <a:endParaRPr lang="en-US"/>
        </a:p>
      </dgm:t>
    </dgm:pt>
    <dgm:pt modelId="{0F92B6DF-9649-4BE0-9BE7-90DD8D4E8909}" type="sibTrans" cxnId="{0AA9B528-D42F-4102-85F2-4A81E6BC5D66}">
      <dgm:prSet/>
      <dgm:spPr/>
      <dgm:t>
        <a:bodyPr/>
        <a:lstStyle/>
        <a:p>
          <a:endParaRPr lang="en-US"/>
        </a:p>
      </dgm:t>
    </dgm:pt>
    <dgm:pt modelId="{CD05F2C2-06C7-44CC-9123-99DB5C631C81}">
      <dgm:prSet/>
      <dgm:spPr/>
      <dgm:t>
        <a:bodyPr/>
        <a:lstStyle/>
        <a:p>
          <a:pPr rtl="0"/>
          <a:r>
            <a:rPr lang="en-US" dirty="0" smtClean="0"/>
            <a:t>For the majority of authors and experts, the curriculum defines:</a:t>
          </a:r>
          <a:endParaRPr lang="en-US" dirty="0"/>
        </a:p>
      </dgm:t>
    </dgm:pt>
    <dgm:pt modelId="{7F98A289-5BA2-4B2B-9EF1-D518DA45A99C}" type="parTrans" cxnId="{CAB45A41-B494-4970-8478-F4CCC66F1C50}">
      <dgm:prSet/>
      <dgm:spPr/>
      <dgm:t>
        <a:bodyPr/>
        <a:lstStyle/>
        <a:p>
          <a:endParaRPr lang="en-US"/>
        </a:p>
      </dgm:t>
    </dgm:pt>
    <dgm:pt modelId="{9717D171-D997-4636-9ADA-7A1298E2CE55}" type="sibTrans" cxnId="{CAB45A41-B494-4970-8478-F4CCC66F1C50}">
      <dgm:prSet/>
      <dgm:spPr/>
      <dgm:t>
        <a:bodyPr/>
        <a:lstStyle/>
        <a:p>
          <a:endParaRPr lang="en-US"/>
        </a:p>
      </dgm:t>
    </dgm:pt>
    <dgm:pt modelId="{9C1A84C4-A139-4223-ABDA-686A3A6DD381}">
      <dgm:prSet/>
      <dgm:spPr/>
      <dgm:t>
        <a:bodyPr/>
        <a:lstStyle/>
        <a:p>
          <a:pPr rtl="0"/>
          <a:r>
            <a:rPr lang="en-US" dirty="0" smtClean="0"/>
            <a:t>(</a:t>
          </a:r>
          <a:r>
            <a:rPr lang="en-US" dirty="0" err="1" smtClean="0"/>
            <a:t>i</a:t>
          </a:r>
          <a:r>
            <a:rPr lang="en-US" dirty="0" smtClean="0"/>
            <a:t>) why</a:t>
          </a:r>
          <a:endParaRPr lang="en-US" dirty="0"/>
        </a:p>
      </dgm:t>
    </dgm:pt>
    <dgm:pt modelId="{051D6CA1-FF94-46E4-9B4C-C3BCA2B48D5E}" type="parTrans" cxnId="{C8D83ACE-FE0F-496A-9724-7E6B9DC49271}">
      <dgm:prSet/>
      <dgm:spPr/>
      <dgm:t>
        <a:bodyPr/>
        <a:lstStyle/>
        <a:p>
          <a:endParaRPr lang="en-US"/>
        </a:p>
      </dgm:t>
    </dgm:pt>
    <dgm:pt modelId="{D1EBD7AB-2505-4824-826C-CA468A2C0458}" type="sibTrans" cxnId="{C8D83ACE-FE0F-496A-9724-7E6B9DC49271}">
      <dgm:prSet/>
      <dgm:spPr/>
      <dgm:t>
        <a:bodyPr/>
        <a:lstStyle/>
        <a:p>
          <a:endParaRPr lang="en-US"/>
        </a:p>
      </dgm:t>
    </dgm:pt>
    <dgm:pt modelId="{587DA412-0A44-4CE9-A6B3-31FEACA72B65}">
      <dgm:prSet/>
      <dgm:spPr/>
      <dgm:t>
        <a:bodyPr/>
        <a:lstStyle/>
        <a:p>
          <a:pPr rtl="0"/>
          <a:r>
            <a:rPr lang="en-US" dirty="0" smtClean="0"/>
            <a:t>(ii) what</a:t>
          </a:r>
          <a:endParaRPr lang="en-US" dirty="0"/>
        </a:p>
      </dgm:t>
    </dgm:pt>
    <dgm:pt modelId="{C546E12C-7172-4C54-B38F-960158AFAABF}" type="parTrans" cxnId="{63A6344B-4428-4981-A811-EEED4EB40D89}">
      <dgm:prSet/>
      <dgm:spPr/>
      <dgm:t>
        <a:bodyPr/>
        <a:lstStyle/>
        <a:p>
          <a:endParaRPr lang="en-US"/>
        </a:p>
      </dgm:t>
    </dgm:pt>
    <dgm:pt modelId="{B5697A10-93D7-410C-AD1F-F34941CA1420}" type="sibTrans" cxnId="{63A6344B-4428-4981-A811-EEED4EB40D89}">
      <dgm:prSet/>
      <dgm:spPr/>
      <dgm:t>
        <a:bodyPr/>
        <a:lstStyle/>
        <a:p>
          <a:endParaRPr lang="en-US"/>
        </a:p>
      </dgm:t>
    </dgm:pt>
    <dgm:pt modelId="{76C665D7-C9AE-4227-B4BD-5371EC113B46}">
      <dgm:prSet/>
      <dgm:spPr/>
      <dgm:t>
        <a:bodyPr/>
        <a:lstStyle/>
        <a:p>
          <a:pPr rtl="0"/>
          <a:r>
            <a:rPr lang="en-US" dirty="0" smtClean="0"/>
            <a:t>(iii) when</a:t>
          </a:r>
          <a:endParaRPr lang="en-US" dirty="0"/>
        </a:p>
      </dgm:t>
    </dgm:pt>
    <dgm:pt modelId="{0747EAFA-8AD5-4584-9DD8-BBA1762BE9D7}" type="parTrans" cxnId="{8A62812D-6C87-4ED4-B536-9D6E1C32A573}">
      <dgm:prSet/>
      <dgm:spPr/>
      <dgm:t>
        <a:bodyPr/>
        <a:lstStyle/>
        <a:p>
          <a:endParaRPr lang="en-US"/>
        </a:p>
      </dgm:t>
    </dgm:pt>
    <dgm:pt modelId="{DDA96517-8556-4D71-AD9C-A01BDBE31BCF}" type="sibTrans" cxnId="{8A62812D-6C87-4ED4-B536-9D6E1C32A573}">
      <dgm:prSet/>
      <dgm:spPr/>
      <dgm:t>
        <a:bodyPr/>
        <a:lstStyle/>
        <a:p>
          <a:endParaRPr lang="en-US"/>
        </a:p>
      </dgm:t>
    </dgm:pt>
    <dgm:pt modelId="{3378AA93-25EA-41C5-A345-FDA8CA137A6E}">
      <dgm:prSet/>
      <dgm:spPr/>
      <dgm:t>
        <a:bodyPr/>
        <a:lstStyle/>
        <a:p>
          <a:pPr rtl="0"/>
          <a:r>
            <a:rPr lang="en-US" dirty="0" smtClean="0"/>
            <a:t>(iv) where</a:t>
          </a:r>
          <a:endParaRPr lang="en-US" dirty="0"/>
        </a:p>
      </dgm:t>
    </dgm:pt>
    <dgm:pt modelId="{E2019097-F67F-4F30-BB29-EE2AA641D768}" type="parTrans" cxnId="{4A079B1F-4611-464B-A1D4-8F4535547DEC}">
      <dgm:prSet/>
      <dgm:spPr/>
      <dgm:t>
        <a:bodyPr/>
        <a:lstStyle/>
        <a:p>
          <a:endParaRPr lang="en-US"/>
        </a:p>
      </dgm:t>
    </dgm:pt>
    <dgm:pt modelId="{B90DD498-3561-4590-A1E3-09D239C3F565}" type="sibTrans" cxnId="{4A079B1F-4611-464B-A1D4-8F4535547DEC}">
      <dgm:prSet/>
      <dgm:spPr/>
      <dgm:t>
        <a:bodyPr/>
        <a:lstStyle/>
        <a:p>
          <a:endParaRPr lang="en-US"/>
        </a:p>
      </dgm:t>
    </dgm:pt>
    <dgm:pt modelId="{34F377BE-0126-4A15-843A-020CA7D0545A}">
      <dgm:prSet/>
      <dgm:spPr/>
      <dgm:t>
        <a:bodyPr/>
        <a:lstStyle/>
        <a:p>
          <a:pPr rtl="0"/>
          <a:r>
            <a:rPr lang="en-US" dirty="0" smtClean="0"/>
            <a:t>(v) how</a:t>
          </a:r>
          <a:endParaRPr lang="en-US" dirty="0"/>
        </a:p>
      </dgm:t>
    </dgm:pt>
    <dgm:pt modelId="{5CFEF50B-114C-406E-B1CC-952A1BF9C331}" type="parTrans" cxnId="{30300EF0-8DB8-4FEF-9C68-334DF43BF6E0}">
      <dgm:prSet/>
      <dgm:spPr/>
      <dgm:t>
        <a:bodyPr/>
        <a:lstStyle/>
        <a:p>
          <a:endParaRPr lang="en-US"/>
        </a:p>
      </dgm:t>
    </dgm:pt>
    <dgm:pt modelId="{83315086-2179-4F7F-82A1-7615251B7C17}" type="sibTrans" cxnId="{30300EF0-8DB8-4FEF-9C68-334DF43BF6E0}">
      <dgm:prSet/>
      <dgm:spPr/>
      <dgm:t>
        <a:bodyPr/>
        <a:lstStyle/>
        <a:p>
          <a:endParaRPr lang="en-US"/>
        </a:p>
      </dgm:t>
    </dgm:pt>
    <dgm:pt modelId="{CC29EFAE-B146-4F56-8E04-9B6597C9F521}">
      <dgm:prSet/>
      <dgm:spPr/>
      <dgm:t>
        <a:bodyPr/>
        <a:lstStyle/>
        <a:p>
          <a:pPr rtl="0"/>
          <a:r>
            <a:rPr lang="en-US" dirty="0" smtClean="0"/>
            <a:t>(vi) with whom to learn. </a:t>
          </a:r>
          <a:endParaRPr lang="en-US" dirty="0"/>
        </a:p>
      </dgm:t>
    </dgm:pt>
    <dgm:pt modelId="{B5066344-C2E0-415B-B4CC-F96E7233241D}" type="parTrans" cxnId="{A9BE1E2A-14F6-43BB-BD7E-86236C0DE5D2}">
      <dgm:prSet/>
      <dgm:spPr/>
      <dgm:t>
        <a:bodyPr/>
        <a:lstStyle/>
        <a:p>
          <a:endParaRPr lang="en-US"/>
        </a:p>
      </dgm:t>
    </dgm:pt>
    <dgm:pt modelId="{9E1783AA-CFE6-45FF-A45A-85CA3D6D1F4A}" type="sibTrans" cxnId="{A9BE1E2A-14F6-43BB-BD7E-86236C0DE5D2}">
      <dgm:prSet/>
      <dgm:spPr/>
      <dgm:t>
        <a:bodyPr/>
        <a:lstStyle/>
        <a:p>
          <a:endParaRPr lang="en-US"/>
        </a:p>
      </dgm:t>
    </dgm:pt>
    <dgm:pt modelId="{BB4BD0B1-D4EE-4C06-A3B1-B917D320B85A}" type="pres">
      <dgm:prSet presAssocID="{2E65927C-B610-422F-816D-9D7BC2056E03}" presName="Name0" presStyleCnt="0">
        <dgm:presLayoutVars>
          <dgm:dir/>
          <dgm:animLvl val="lvl"/>
          <dgm:resizeHandles val="exact"/>
        </dgm:presLayoutVars>
      </dgm:prSet>
      <dgm:spPr/>
      <dgm:t>
        <a:bodyPr/>
        <a:lstStyle/>
        <a:p>
          <a:endParaRPr lang="en-US"/>
        </a:p>
      </dgm:t>
    </dgm:pt>
    <dgm:pt modelId="{FAC46223-B5B6-4C93-961B-90E6581C815D}" type="pres">
      <dgm:prSet presAssocID="{5C72B0EE-A957-45A3-AE40-14302534418A}" presName="composite" presStyleCnt="0"/>
      <dgm:spPr/>
    </dgm:pt>
    <dgm:pt modelId="{4F3E2D34-AAC9-42F6-BFFF-6A0751DE39C9}" type="pres">
      <dgm:prSet presAssocID="{5C72B0EE-A957-45A3-AE40-14302534418A}" presName="parTx" presStyleLbl="alignNode1" presStyleIdx="0" presStyleCnt="1">
        <dgm:presLayoutVars>
          <dgm:chMax val="0"/>
          <dgm:chPref val="0"/>
          <dgm:bulletEnabled val="1"/>
        </dgm:presLayoutVars>
      </dgm:prSet>
      <dgm:spPr/>
      <dgm:t>
        <a:bodyPr/>
        <a:lstStyle/>
        <a:p>
          <a:endParaRPr lang="en-US"/>
        </a:p>
      </dgm:t>
    </dgm:pt>
    <dgm:pt modelId="{7A81D583-7C71-4087-A6EF-0C92A3DB5270}" type="pres">
      <dgm:prSet presAssocID="{5C72B0EE-A957-45A3-AE40-14302534418A}" presName="desTx" presStyleLbl="alignAccFollowNode1" presStyleIdx="0" presStyleCnt="1">
        <dgm:presLayoutVars>
          <dgm:bulletEnabled val="1"/>
        </dgm:presLayoutVars>
      </dgm:prSet>
      <dgm:spPr/>
      <dgm:t>
        <a:bodyPr/>
        <a:lstStyle/>
        <a:p>
          <a:endParaRPr lang="en-US"/>
        </a:p>
      </dgm:t>
    </dgm:pt>
  </dgm:ptLst>
  <dgm:cxnLst>
    <dgm:cxn modelId="{56B18171-5370-41BC-8464-59EAF30AB4D0}" srcId="{2E65927C-B610-422F-816D-9D7BC2056E03}" destId="{5C72B0EE-A957-45A3-AE40-14302534418A}" srcOrd="0" destOrd="0" parTransId="{2C8E90B5-44DA-437E-AEE5-D19C0EB393B0}" sibTransId="{682A196B-4064-41A5-BB7F-DF0705FA764F}"/>
    <dgm:cxn modelId="{2050BF16-7034-4AD3-8B71-F78F26665DDB}" type="presOf" srcId="{9C1A84C4-A139-4223-ABDA-686A3A6DD381}" destId="{7A81D583-7C71-4087-A6EF-0C92A3DB5270}" srcOrd="0" destOrd="2" presId="urn:microsoft.com/office/officeart/2005/8/layout/hList1"/>
    <dgm:cxn modelId="{BA1CAB5B-35A2-4994-9892-1CA6A3643450}" type="presOf" srcId="{3378AA93-25EA-41C5-A345-FDA8CA137A6E}" destId="{7A81D583-7C71-4087-A6EF-0C92A3DB5270}" srcOrd="0" destOrd="5" presId="urn:microsoft.com/office/officeart/2005/8/layout/hList1"/>
    <dgm:cxn modelId="{F64E3385-2571-43CE-BD18-CC30B493A581}" type="presOf" srcId="{34F377BE-0126-4A15-843A-020CA7D0545A}" destId="{7A81D583-7C71-4087-A6EF-0C92A3DB5270}" srcOrd="0" destOrd="6" presId="urn:microsoft.com/office/officeart/2005/8/layout/hList1"/>
    <dgm:cxn modelId="{63A6344B-4428-4981-A811-EEED4EB40D89}" srcId="{CD05F2C2-06C7-44CC-9123-99DB5C631C81}" destId="{587DA412-0A44-4CE9-A6B3-31FEACA72B65}" srcOrd="1" destOrd="0" parTransId="{C546E12C-7172-4C54-B38F-960158AFAABF}" sibTransId="{B5697A10-93D7-410C-AD1F-F34941CA1420}"/>
    <dgm:cxn modelId="{0AA9B528-D42F-4102-85F2-4A81E6BC5D66}" srcId="{5C72B0EE-A957-45A3-AE40-14302534418A}" destId="{122A7F8E-73CD-4D43-91D1-9A19EADC3586}" srcOrd="0" destOrd="0" parTransId="{22E2743C-DD6C-423C-B590-4D03C8EFCFB8}" sibTransId="{0F92B6DF-9649-4BE0-9BE7-90DD8D4E8909}"/>
    <dgm:cxn modelId="{4A079B1F-4611-464B-A1D4-8F4535547DEC}" srcId="{CD05F2C2-06C7-44CC-9123-99DB5C631C81}" destId="{3378AA93-25EA-41C5-A345-FDA8CA137A6E}" srcOrd="3" destOrd="0" parTransId="{E2019097-F67F-4F30-BB29-EE2AA641D768}" sibTransId="{B90DD498-3561-4590-A1E3-09D239C3F565}"/>
    <dgm:cxn modelId="{30300EF0-8DB8-4FEF-9C68-334DF43BF6E0}" srcId="{CD05F2C2-06C7-44CC-9123-99DB5C631C81}" destId="{34F377BE-0126-4A15-843A-020CA7D0545A}" srcOrd="4" destOrd="0" parTransId="{5CFEF50B-114C-406E-B1CC-952A1BF9C331}" sibTransId="{83315086-2179-4F7F-82A1-7615251B7C17}"/>
    <dgm:cxn modelId="{CAB45A41-B494-4970-8478-F4CCC66F1C50}" srcId="{5C72B0EE-A957-45A3-AE40-14302534418A}" destId="{CD05F2C2-06C7-44CC-9123-99DB5C631C81}" srcOrd="1" destOrd="0" parTransId="{7F98A289-5BA2-4B2B-9EF1-D518DA45A99C}" sibTransId="{9717D171-D997-4636-9ADA-7A1298E2CE55}"/>
    <dgm:cxn modelId="{8A62812D-6C87-4ED4-B536-9D6E1C32A573}" srcId="{CD05F2C2-06C7-44CC-9123-99DB5C631C81}" destId="{76C665D7-C9AE-4227-B4BD-5371EC113B46}" srcOrd="2" destOrd="0" parTransId="{0747EAFA-8AD5-4584-9DD8-BBA1762BE9D7}" sibTransId="{DDA96517-8556-4D71-AD9C-A01BDBE31BCF}"/>
    <dgm:cxn modelId="{1A9C8ABA-72C5-4699-870C-6DABBD5B74D2}" type="presOf" srcId="{587DA412-0A44-4CE9-A6B3-31FEACA72B65}" destId="{7A81D583-7C71-4087-A6EF-0C92A3DB5270}" srcOrd="0" destOrd="3" presId="urn:microsoft.com/office/officeart/2005/8/layout/hList1"/>
    <dgm:cxn modelId="{7DBC7752-6217-45B7-8010-81C072A9C05D}" type="presOf" srcId="{76C665D7-C9AE-4227-B4BD-5371EC113B46}" destId="{7A81D583-7C71-4087-A6EF-0C92A3DB5270}" srcOrd="0" destOrd="4" presId="urn:microsoft.com/office/officeart/2005/8/layout/hList1"/>
    <dgm:cxn modelId="{8F46C429-D672-448A-97A0-4EF77FFE26AF}" type="presOf" srcId="{122A7F8E-73CD-4D43-91D1-9A19EADC3586}" destId="{7A81D583-7C71-4087-A6EF-0C92A3DB5270}" srcOrd="0" destOrd="0" presId="urn:microsoft.com/office/officeart/2005/8/layout/hList1"/>
    <dgm:cxn modelId="{8A5FBA61-B59F-48EA-B935-586D92E04C3A}" type="presOf" srcId="{CC29EFAE-B146-4F56-8E04-9B6597C9F521}" destId="{7A81D583-7C71-4087-A6EF-0C92A3DB5270}" srcOrd="0" destOrd="7" presId="urn:microsoft.com/office/officeart/2005/8/layout/hList1"/>
    <dgm:cxn modelId="{A9BE1E2A-14F6-43BB-BD7E-86236C0DE5D2}" srcId="{CD05F2C2-06C7-44CC-9123-99DB5C631C81}" destId="{CC29EFAE-B146-4F56-8E04-9B6597C9F521}" srcOrd="5" destOrd="0" parTransId="{B5066344-C2E0-415B-B4CC-F96E7233241D}" sibTransId="{9E1783AA-CFE6-45FF-A45A-85CA3D6D1F4A}"/>
    <dgm:cxn modelId="{06BA21E1-376E-4492-A9B9-FEBD58DDD1C5}" type="presOf" srcId="{5C72B0EE-A957-45A3-AE40-14302534418A}" destId="{4F3E2D34-AAC9-42F6-BFFF-6A0751DE39C9}" srcOrd="0" destOrd="0" presId="urn:microsoft.com/office/officeart/2005/8/layout/hList1"/>
    <dgm:cxn modelId="{EE8B68B1-9174-45F2-BAC9-4246D37042C6}" type="presOf" srcId="{2E65927C-B610-422F-816D-9D7BC2056E03}" destId="{BB4BD0B1-D4EE-4C06-A3B1-B917D320B85A}" srcOrd="0" destOrd="0" presId="urn:microsoft.com/office/officeart/2005/8/layout/hList1"/>
    <dgm:cxn modelId="{2E6FD42D-67A0-4AFA-96F9-DC7711DFE137}" type="presOf" srcId="{CD05F2C2-06C7-44CC-9123-99DB5C631C81}" destId="{7A81D583-7C71-4087-A6EF-0C92A3DB5270}" srcOrd="0" destOrd="1" presId="urn:microsoft.com/office/officeart/2005/8/layout/hList1"/>
    <dgm:cxn modelId="{C8D83ACE-FE0F-496A-9724-7E6B9DC49271}" srcId="{CD05F2C2-06C7-44CC-9123-99DB5C631C81}" destId="{9C1A84C4-A139-4223-ABDA-686A3A6DD381}" srcOrd="0" destOrd="0" parTransId="{051D6CA1-FF94-46E4-9B4C-C3BCA2B48D5E}" sibTransId="{D1EBD7AB-2505-4824-826C-CA468A2C0458}"/>
    <dgm:cxn modelId="{EDFCF2CF-A27B-4E6F-A3D0-F35EA466A318}" type="presParOf" srcId="{BB4BD0B1-D4EE-4C06-A3B1-B917D320B85A}" destId="{FAC46223-B5B6-4C93-961B-90E6581C815D}" srcOrd="0" destOrd="0" presId="urn:microsoft.com/office/officeart/2005/8/layout/hList1"/>
    <dgm:cxn modelId="{69E6E369-2BAD-4FEF-A378-9022D0A9AAEA}" type="presParOf" srcId="{FAC46223-B5B6-4C93-961B-90E6581C815D}" destId="{4F3E2D34-AAC9-42F6-BFFF-6A0751DE39C9}" srcOrd="0" destOrd="0" presId="urn:microsoft.com/office/officeart/2005/8/layout/hList1"/>
    <dgm:cxn modelId="{4CE59349-4A5F-4776-AA97-874F1EA365DE}" type="presParOf" srcId="{FAC46223-B5B6-4C93-961B-90E6581C815D}" destId="{7A81D583-7C71-4087-A6EF-0C92A3DB5270}"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9311474-8284-4B3C-8230-CF30A8CF0E7B}"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E18C72DE-68E9-4125-A057-966C4A92318A}">
      <dgm:prSet/>
      <dgm:spPr/>
      <dgm:t>
        <a:bodyPr/>
        <a:lstStyle/>
        <a:p>
          <a:pPr rtl="0"/>
          <a:r>
            <a:rPr lang="en-US" b="1" dirty="0" smtClean="0"/>
            <a:t>Curriculum (continued)</a:t>
          </a:r>
          <a:endParaRPr lang="en-US" b="1" dirty="0"/>
        </a:p>
      </dgm:t>
    </dgm:pt>
    <dgm:pt modelId="{2AC17905-6850-4A75-9427-8453C0879999}" type="parTrans" cxnId="{F5400311-5C21-401F-9225-354CE87D8AA8}">
      <dgm:prSet/>
      <dgm:spPr/>
      <dgm:t>
        <a:bodyPr/>
        <a:lstStyle/>
        <a:p>
          <a:endParaRPr lang="en-US"/>
        </a:p>
      </dgm:t>
    </dgm:pt>
    <dgm:pt modelId="{AAC4C789-D22B-41A8-A3DF-5374CF404B25}" type="sibTrans" cxnId="{F5400311-5C21-401F-9225-354CE87D8AA8}">
      <dgm:prSet/>
      <dgm:spPr/>
      <dgm:t>
        <a:bodyPr/>
        <a:lstStyle/>
        <a:p>
          <a:endParaRPr lang="en-US"/>
        </a:p>
      </dgm:t>
    </dgm:pt>
    <dgm:pt modelId="{FA398B71-6468-4898-B439-80084C6D0987}">
      <dgm:prSet/>
      <dgm:spPr/>
      <dgm:t>
        <a:bodyPr/>
        <a:lstStyle/>
        <a:p>
          <a:pPr rtl="0"/>
          <a:r>
            <a:rPr lang="en-US" dirty="0" smtClean="0"/>
            <a:t>defines the </a:t>
          </a:r>
          <a:endParaRPr lang="en-US" dirty="0"/>
        </a:p>
      </dgm:t>
    </dgm:pt>
    <dgm:pt modelId="{06CD8480-9DE9-4EF5-874E-2DD3B7BDB178}" type="parTrans" cxnId="{282E40C1-A6BC-4AF3-86DA-3CC166C28343}">
      <dgm:prSet/>
      <dgm:spPr/>
      <dgm:t>
        <a:bodyPr/>
        <a:lstStyle/>
        <a:p>
          <a:endParaRPr lang="en-US"/>
        </a:p>
      </dgm:t>
    </dgm:pt>
    <dgm:pt modelId="{4BA87DCF-3315-49DC-9CEC-AB5C501D7416}" type="sibTrans" cxnId="{282E40C1-A6BC-4AF3-86DA-3CC166C28343}">
      <dgm:prSet/>
      <dgm:spPr/>
      <dgm:t>
        <a:bodyPr/>
        <a:lstStyle/>
        <a:p>
          <a:endParaRPr lang="en-US"/>
        </a:p>
      </dgm:t>
    </dgm:pt>
    <dgm:pt modelId="{0AA0F433-A174-41CE-90CA-226B9BE6B1A5}">
      <dgm:prSet/>
      <dgm:spPr/>
      <dgm:t>
        <a:bodyPr/>
        <a:lstStyle/>
        <a:p>
          <a:pPr rtl="0"/>
          <a:r>
            <a:rPr lang="en-US" smtClean="0"/>
            <a:t>educational foundations and contents</a:t>
          </a:r>
          <a:endParaRPr lang="en-US"/>
        </a:p>
      </dgm:t>
    </dgm:pt>
    <dgm:pt modelId="{3C6A278F-1F06-4A40-A5DF-77A2A4277D9F}" type="parTrans" cxnId="{43E1F714-B1B4-4328-862D-469D1BA9F6B9}">
      <dgm:prSet/>
      <dgm:spPr/>
      <dgm:t>
        <a:bodyPr/>
        <a:lstStyle/>
        <a:p>
          <a:endParaRPr lang="en-US"/>
        </a:p>
      </dgm:t>
    </dgm:pt>
    <dgm:pt modelId="{CEF19408-84D1-407B-8160-98EE9877FB04}" type="sibTrans" cxnId="{43E1F714-B1B4-4328-862D-469D1BA9F6B9}">
      <dgm:prSet/>
      <dgm:spPr/>
      <dgm:t>
        <a:bodyPr/>
        <a:lstStyle/>
        <a:p>
          <a:endParaRPr lang="en-US"/>
        </a:p>
      </dgm:t>
    </dgm:pt>
    <dgm:pt modelId="{554A29A1-B9CF-44B3-BEFD-20FD83F3D5F0}">
      <dgm:prSet/>
      <dgm:spPr/>
      <dgm:t>
        <a:bodyPr/>
        <a:lstStyle/>
        <a:p>
          <a:pPr rtl="0"/>
          <a:r>
            <a:rPr lang="en-US" smtClean="0"/>
            <a:t>their sequencing in relation to the amount of time available for the learning experiences</a:t>
          </a:r>
          <a:endParaRPr lang="en-US"/>
        </a:p>
      </dgm:t>
    </dgm:pt>
    <dgm:pt modelId="{0F0FEF13-A44F-4730-A1D6-475C345C9B5E}" type="parTrans" cxnId="{1B9B1EDB-70DF-4B60-AD49-7E3D84023BAF}">
      <dgm:prSet/>
      <dgm:spPr/>
      <dgm:t>
        <a:bodyPr/>
        <a:lstStyle/>
        <a:p>
          <a:endParaRPr lang="en-US"/>
        </a:p>
      </dgm:t>
    </dgm:pt>
    <dgm:pt modelId="{B9BC95C4-89C2-4401-A418-E67F49DD7EE0}" type="sibTrans" cxnId="{1B9B1EDB-70DF-4B60-AD49-7E3D84023BAF}">
      <dgm:prSet/>
      <dgm:spPr/>
      <dgm:t>
        <a:bodyPr/>
        <a:lstStyle/>
        <a:p>
          <a:endParaRPr lang="en-US"/>
        </a:p>
      </dgm:t>
    </dgm:pt>
    <dgm:pt modelId="{3442ACBE-363F-4E5F-A9CC-C261182DC42D}">
      <dgm:prSet/>
      <dgm:spPr/>
      <dgm:t>
        <a:bodyPr/>
        <a:lstStyle/>
        <a:p>
          <a:pPr rtl="0"/>
          <a:r>
            <a:rPr lang="en-US" smtClean="0"/>
            <a:t>the characteristics of the teaching institutions</a:t>
          </a:r>
          <a:endParaRPr lang="en-US"/>
        </a:p>
      </dgm:t>
    </dgm:pt>
    <dgm:pt modelId="{329F6B19-00E7-4A72-B2FA-552B77F3F151}" type="parTrans" cxnId="{64BD5406-8D28-4B58-BE0B-476BFB157D16}">
      <dgm:prSet/>
      <dgm:spPr/>
      <dgm:t>
        <a:bodyPr/>
        <a:lstStyle/>
        <a:p>
          <a:endParaRPr lang="en-US"/>
        </a:p>
      </dgm:t>
    </dgm:pt>
    <dgm:pt modelId="{08B203F8-75CF-4A3D-87B2-1DBDD8225A4C}" type="sibTrans" cxnId="{64BD5406-8D28-4B58-BE0B-476BFB157D16}">
      <dgm:prSet/>
      <dgm:spPr/>
      <dgm:t>
        <a:bodyPr/>
        <a:lstStyle/>
        <a:p>
          <a:endParaRPr lang="en-US"/>
        </a:p>
      </dgm:t>
    </dgm:pt>
    <dgm:pt modelId="{B69D03E2-95B9-4C9C-8A0D-08563A1B0F80}">
      <dgm:prSet/>
      <dgm:spPr/>
      <dgm:t>
        <a:bodyPr/>
        <a:lstStyle/>
        <a:p>
          <a:pPr rtl="0"/>
          <a:r>
            <a:rPr lang="en-US" smtClean="0"/>
            <a:t>the characteristics of the learning experiences, in particular from the point of view of methods to be used</a:t>
          </a:r>
          <a:endParaRPr lang="en-US"/>
        </a:p>
      </dgm:t>
    </dgm:pt>
    <dgm:pt modelId="{4DA399B6-D46C-4D07-96E6-4B7EFD23D4A3}" type="parTrans" cxnId="{476DACB2-A321-43E6-A245-F9FC7B8E2BC0}">
      <dgm:prSet/>
      <dgm:spPr/>
      <dgm:t>
        <a:bodyPr/>
        <a:lstStyle/>
        <a:p>
          <a:endParaRPr lang="en-US"/>
        </a:p>
      </dgm:t>
    </dgm:pt>
    <dgm:pt modelId="{57BE7BFA-A6AB-4BE5-A2D9-C46092DE71C2}" type="sibTrans" cxnId="{476DACB2-A321-43E6-A245-F9FC7B8E2BC0}">
      <dgm:prSet/>
      <dgm:spPr/>
      <dgm:t>
        <a:bodyPr/>
        <a:lstStyle/>
        <a:p>
          <a:endParaRPr lang="en-US"/>
        </a:p>
      </dgm:t>
    </dgm:pt>
    <dgm:pt modelId="{6D3C97E5-C232-4372-8EC4-AEE6C1189002}">
      <dgm:prSet/>
      <dgm:spPr/>
      <dgm:t>
        <a:bodyPr/>
        <a:lstStyle/>
        <a:p>
          <a:pPr rtl="0"/>
          <a:r>
            <a:rPr lang="en-US" smtClean="0"/>
            <a:t>the resources for learning and teaching (e.g. textbooks and new technologies)</a:t>
          </a:r>
          <a:endParaRPr lang="en-US"/>
        </a:p>
      </dgm:t>
    </dgm:pt>
    <dgm:pt modelId="{468EF797-74E4-4A5B-9890-A9B88DCBED5C}" type="parTrans" cxnId="{7DF799AC-1BDB-4438-A063-F23462D68415}">
      <dgm:prSet/>
      <dgm:spPr/>
      <dgm:t>
        <a:bodyPr/>
        <a:lstStyle/>
        <a:p>
          <a:endParaRPr lang="en-US"/>
        </a:p>
      </dgm:t>
    </dgm:pt>
    <dgm:pt modelId="{E2556F76-35EA-4774-A903-FF391E2821D5}" type="sibTrans" cxnId="{7DF799AC-1BDB-4438-A063-F23462D68415}">
      <dgm:prSet/>
      <dgm:spPr/>
      <dgm:t>
        <a:bodyPr/>
        <a:lstStyle/>
        <a:p>
          <a:endParaRPr lang="en-US"/>
        </a:p>
      </dgm:t>
    </dgm:pt>
    <dgm:pt modelId="{6E7831AD-6D18-4B0C-9F2A-6588B4CF4987}">
      <dgm:prSet/>
      <dgm:spPr/>
      <dgm:t>
        <a:bodyPr/>
        <a:lstStyle/>
        <a:p>
          <a:pPr rtl="0"/>
          <a:r>
            <a:rPr lang="en-US" smtClean="0"/>
            <a:t>evaluation </a:t>
          </a:r>
          <a:endParaRPr lang="en-US"/>
        </a:p>
      </dgm:t>
    </dgm:pt>
    <dgm:pt modelId="{E94C76BF-C151-4A34-8FDD-2224B7CB7286}" type="parTrans" cxnId="{93762E47-438D-4949-BCD9-580CF756A678}">
      <dgm:prSet/>
      <dgm:spPr/>
      <dgm:t>
        <a:bodyPr/>
        <a:lstStyle/>
        <a:p>
          <a:endParaRPr lang="en-US"/>
        </a:p>
      </dgm:t>
    </dgm:pt>
    <dgm:pt modelId="{00EB5ED6-0923-4D59-9BAC-C44953CAD1C7}" type="sibTrans" cxnId="{93762E47-438D-4949-BCD9-580CF756A678}">
      <dgm:prSet/>
      <dgm:spPr/>
      <dgm:t>
        <a:bodyPr/>
        <a:lstStyle/>
        <a:p>
          <a:endParaRPr lang="en-US"/>
        </a:p>
      </dgm:t>
    </dgm:pt>
    <dgm:pt modelId="{BD236DD9-B53C-4802-877D-2AE36A8355B4}">
      <dgm:prSet/>
      <dgm:spPr/>
      <dgm:t>
        <a:bodyPr/>
        <a:lstStyle/>
        <a:p>
          <a:pPr rtl="0"/>
          <a:r>
            <a:rPr lang="en-US" smtClean="0"/>
            <a:t>teachers’ profiles. </a:t>
          </a:r>
          <a:endParaRPr lang="en-US"/>
        </a:p>
      </dgm:t>
    </dgm:pt>
    <dgm:pt modelId="{E4E58508-BAE7-4CB5-9765-3D0C0AC53848}" type="parTrans" cxnId="{E1629B4F-C9A2-4B47-A61F-B658683DF05E}">
      <dgm:prSet/>
      <dgm:spPr/>
      <dgm:t>
        <a:bodyPr/>
        <a:lstStyle/>
        <a:p>
          <a:endParaRPr lang="en-US"/>
        </a:p>
      </dgm:t>
    </dgm:pt>
    <dgm:pt modelId="{1DD3CABB-29AB-46F3-9558-16D16A00C779}" type="sibTrans" cxnId="{E1629B4F-C9A2-4B47-A61F-B658683DF05E}">
      <dgm:prSet/>
      <dgm:spPr/>
      <dgm:t>
        <a:bodyPr/>
        <a:lstStyle/>
        <a:p>
          <a:endParaRPr lang="en-US"/>
        </a:p>
      </dgm:t>
    </dgm:pt>
    <dgm:pt modelId="{758F4B39-F1E0-4FA6-ABD7-1774FD621DF5}" type="pres">
      <dgm:prSet presAssocID="{F9311474-8284-4B3C-8230-CF30A8CF0E7B}" presName="Name0" presStyleCnt="0">
        <dgm:presLayoutVars>
          <dgm:dir/>
          <dgm:animLvl val="lvl"/>
          <dgm:resizeHandles val="exact"/>
        </dgm:presLayoutVars>
      </dgm:prSet>
      <dgm:spPr/>
      <dgm:t>
        <a:bodyPr/>
        <a:lstStyle/>
        <a:p>
          <a:endParaRPr lang="en-US"/>
        </a:p>
      </dgm:t>
    </dgm:pt>
    <dgm:pt modelId="{C779622A-39AB-46F5-B29B-584EE581EDC1}" type="pres">
      <dgm:prSet presAssocID="{E18C72DE-68E9-4125-A057-966C4A92318A}" presName="composite" presStyleCnt="0"/>
      <dgm:spPr/>
    </dgm:pt>
    <dgm:pt modelId="{961C8C6F-2B84-4454-BFC5-9E5EEE6C2F91}" type="pres">
      <dgm:prSet presAssocID="{E18C72DE-68E9-4125-A057-966C4A92318A}" presName="parTx" presStyleLbl="alignNode1" presStyleIdx="0" presStyleCnt="1">
        <dgm:presLayoutVars>
          <dgm:chMax val="0"/>
          <dgm:chPref val="0"/>
          <dgm:bulletEnabled val="1"/>
        </dgm:presLayoutVars>
      </dgm:prSet>
      <dgm:spPr/>
      <dgm:t>
        <a:bodyPr/>
        <a:lstStyle/>
        <a:p>
          <a:endParaRPr lang="en-US"/>
        </a:p>
      </dgm:t>
    </dgm:pt>
    <dgm:pt modelId="{5FE1EDDD-1EBE-4B26-B2C9-369C5C2F2A13}" type="pres">
      <dgm:prSet presAssocID="{E18C72DE-68E9-4125-A057-966C4A92318A}" presName="desTx" presStyleLbl="alignAccFollowNode1" presStyleIdx="0" presStyleCnt="1">
        <dgm:presLayoutVars>
          <dgm:bulletEnabled val="1"/>
        </dgm:presLayoutVars>
      </dgm:prSet>
      <dgm:spPr/>
      <dgm:t>
        <a:bodyPr/>
        <a:lstStyle/>
        <a:p>
          <a:endParaRPr lang="en-US"/>
        </a:p>
      </dgm:t>
    </dgm:pt>
  </dgm:ptLst>
  <dgm:cxnLst>
    <dgm:cxn modelId="{3D5E0798-B2C7-4C7E-AB8C-0CA31E1EC491}" type="presOf" srcId="{B69D03E2-95B9-4C9C-8A0D-08563A1B0F80}" destId="{5FE1EDDD-1EBE-4B26-B2C9-369C5C2F2A13}" srcOrd="0" destOrd="4" presId="urn:microsoft.com/office/officeart/2005/8/layout/hList1"/>
    <dgm:cxn modelId="{F5400311-5C21-401F-9225-354CE87D8AA8}" srcId="{F9311474-8284-4B3C-8230-CF30A8CF0E7B}" destId="{E18C72DE-68E9-4125-A057-966C4A92318A}" srcOrd="0" destOrd="0" parTransId="{2AC17905-6850-4A75-9427-8453C0879999}" sibTransId="{AAC4C789-D22B-41A8-A3DF-5374CF404B25}"/>
    <dgm:cxn modelId="{4FD01DD8-D88F-4E1F-9B35-2882D0F85CFD}" type="presOf" srcId="{554A29A1-B9CF-44B3-BEFD-20FD83F3D5F0}" destId="{5FE1EDDD-1EBE-4B26-B2C9-369C5C2F2A13}" srcOrd="0" destOrd="2" presId="urn:microsoft.com/office/officeart/2005/8/layout/hList1"/>
    <dgm:cxn modelId="{9F7E5878-884F-47C7-B2B3-728A9AB8E370}" type="presOf" srcId="{6D3C97E5-C232-4372-8EC4-AEE6C1189002}" destId="{5FE1EDDD-1EBE-4B26-B2C9-369C5C2F2A13}" srcOrd="0" destOrd="5" presId="urn:microsoft.com/office/officeart/2005/8/layout/hList1"/>
    <dgm:cxn modelId="{43E1F714-B1B4-4328-862D-469D1BA9F6B9}" srcId="{FA398B71-6468-4898-B439-80084C6D0987}" destId="{0AA0F433-A174-41CE-90CA-226B9BE6B1A5}" srcOrd="0" destOrd="0" parTransId="{3C6A278F-1F06-4A40-A5DF-77A2A4277D9F}" sibTransId="{CEF19408-84D1-407B-8160-98EE9877FB04}"/>
    <dgm:cxn modelId="{476DACB2-A321-43E6-A245-F9FC7B8E2BC0}" srcId="{FA398B71-6468-4898-B439-80084C6D0987}" destId="{B69D03E2-95B9-4C9C-8A0D-08563A1B0F80}" srcOrd="3" destOrd="0" parTransId="{4DA399B6-D46C-4D07-96E6-4B7EFD23D4A3}" sibTransId="{57BE7BFA-A6AB-4BE5-A2D9-C46092DE71C2}"/>
    <dgm:cxn modelId="{D9D2FDF4-EBD3-401B-B0C0-177EF177D849}" type="presOf" srcId="{E18C72DE-68E9-4125-A057-966C4A92318A}" destId="{961C8C6F-2B84-4454-BFC5-9E5EEE6C2F91}" srcOrd="0" destOrd="0" presId="urn:microsoft.com/office/officeart/2005/8/layout/hList1"/>
    <dgm:cxn modelId="{972DAE2E-9175-480D-9B4C-E89627E31B30}" type="presOf" srcId="{0AA0F433-A174-41CE-90CA-226B9BE6B1A5}" destId="{5FE1EDDD-1EBE-4B26-B2C9-369C5C2F2A13}" srcOrd="0" destOrd="1" presId="urn:microsoft.com/office/officeart/2005/8/layout/hList1"/>
    <dgm:cxn modelId="{93762E47-438D-4949-BCD9-580CF756A678}" srcId="{FA398B71-6468-4898-B439-80084C6D0987}" destId="{6E7831AD-6D18-4B0C-9F2A-6588B4CF4987}" srcOrd="5" destOrd="0" parTransId="{E94C76BF-C151-4A34-8FDD-2224B7CB7286}" sibTransId="{00EB5ED6-0923-4D59-9BAC-C44953CAD1C7}"/>
    <dgm:cxn modelId="{1B9B1EDB-70DF-4B60-AD49-7E3D84023BAF}" srcId="{FA398B71-6468-4898-B439-80084C6D0987}" destId="{554A29A1-B9CF-44B3-BEFD-20FD83F3D5F0}" srcOrd="1" destOrd="0" parTransId="{0F0FEF13-A44F-4730-A1D6-475C345C9B5E}" sibTransId="{B9BC95C4-89C2-4401-A418-E67F49DD7EE0}"/>
    <dgm:cxn modelId="{64BD5406-8D28-4B58-BE0B-476BFB157D16}" srcId="{FA398B71-6468-4898-B439-80084C6D0987}" destId="{3442ACBE-363F-4E5F-A9CC-C261182DC42D}" srcOrd="2" destOrd="0" parTransId="{329F6B19-00E7-4A72-B2FA-552B77F3F151}" sibTransId="{08B203F8-75CF-4A3D-87B2-1DBDD8225A4C}"/>
    <dgm:cxn modelId="{E1629B4F-C9A2-4B47-A61F-B658683DF05E}" srcId="{FA398B71-6468-4898-B439-80084C6D0987}" destId="{BD236DD9-B53C-4802-877D-2AE36A8355B4}" srcOrd="6" destOrd="0" parTransId="{E4E58508-BAE7-4CB5-9765-3D0C0AC53848}" sibTransId="{1DD3CABB-29AB-46F3-9558-16D16A00C779}"/>
    <dgm:cxn modelId="{7DF799AC-1BDB-4438-A063-F23462D68415}" srcId="{FA398B71-6468-4898-B439-80084C6D0987}" destId="{6D3C97E5-C232-4372-8EC4-AEE6C1189002}" srcOrd="4" destOrd="0" parTransId="{468EF797-74E4-4A5B-9890-A9B88DCBED5C}" sibTransId="{E2556F76-35EA-4774-A903-FF391E2821D5}"/>
    <dgm:cxn modelId="{AB20ADB1-8A03-4C44-B4D5-8C3503E47167}" type="presOf" srcId="{6E7831AD-6D18-4B0C-9F2A-6588B4CF4987}" destId="{5FE1EDDD-1EBE-4B26-B2C9-369C5C2F2A13}" srcOrd="0" destOrd="6" presId="urn:microsoft.com/office/officeart/2005/8/layout/hList1"/>
    <dgm:cxn modelId="{B5B7F395-EB8E-4946-8424-4AF6D6A2175D}" type="presOf" srcId="{BD236DD9-B53C-4802-877D-2AE36A8355B4}" destId="{5FE1EDDD-1EBE-4B26-B2C9-369C5C2F2A13}" srcOrd="0" destOrd="7" presId="urn:microsoft.com/office/officeart/2005/8/layout/hList1"/>
    <dgm:cxn modelId="{4DF87316-5C12-4EF2-98E5-C1BEDED21CE3}" type="presOf" srcId="{FA398B71-6468-4898-B439-80084C6D0987}" destId="{5FE1EDDD-1EBE-4B26-B2C9-369C5C2F2A13}" srcOrd="0" destOrd="0" presId="urn:microsoft.com/office/officeart/2005/8/layout/hList1"/>
    <dgm:cxn modelId="{EAE0E178-F2F3-46C7-9BDB-674F79A071E6}" type="presOf" srcId="{F9311474-8284-4B3C-8230-CF30A8CF0E7B}" destId="{758F4B39-F1E0-4FA6-ABD7-1774FD621DF5}" srcOrd="0" destOrd="0" presId="urn:microsoft.com/office/officeart/2005/8/layout/hList1"/>
    <dgm:cxn modelId="{282E40C1-A6BC-4AF3-86DA-3CC166C28343}" srcId="{E18C72DE-68E9-4125-A057-966C4A92318A}" destId="{FA398B71-6468-4898-B439-80084C6D0987}" srcOrd="0" destOrd="0" parTransId="{06CD8480-9DE9-4EF5-874E-2DD3B7BDB178}" sibTransId="{4BA87DCF-3315-49DC-9CEC-AB5C501D7416}"/>
    <dgm:cxn modelId="{20C4E543-07E8-4FAD-9724-399A26C00BDD}" type="presOf" srcId="{3442ACBE-363F-4E5F-A9CC-C261182DC42D}" destId="{5FE1EDDD-1EBE-4B26-B2C9-369C5C2F2A13}" srcOrd="0" destOrd="3" presId="urn:microsoft.com/office/officeart/2005/8/layout/hList1"/>
    <dgm:cxn modelId="{EBACE008-D995-4F04-95B2-1D54EE4120DB}" type="presParOf" srcId="{758F4B39-F1E0-4FA6-ABD7-1774FD621DF5}" destId="{C779622A-39AB-46F5-B29B-584EE581EDC1}" srcOrd="0" destOrd="0" presId="urn:microsoft.com/office/officeart/2005/8/layout/hList1"/>
    <dgm:cxn modelId="{33706617-9B14-4B69-A73A-E4481AF4CDFE}" type="presParOf" srcId="{C779622A-39AB-46F5-B29B-584EE581EDC1}" destId="{961C8C6F-2B84-4454-BFC5-9E5EEE6C2F91}" srcOrd="0" destOrd="0" presId="urn:microsoft.com/office/officeart/2005/8/layout/hList1"/>
    <dgm:cxn modelId="{B2D5C4FC-9C04-47E7-9C60-DB718AF1DCAF}" type="presParOf" srcId="{C779622A-39AB-46F5-B29B-584EE581EDC1}" destId="{5FE1EDDD-1EBE-4B26-B2C9-369C5C2F2A1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E8028DF-28D2-4244-BC99-17DF173178A4}" type="doc">
      <dgm:prSet loTypeId="urn:microsoft.com/office/officeart/2005/8/layout/hList1" loCatId="list" qsTypeId="urn:microsoft.com/office/officeart/2005/8/quickstyle/simple1" qsCatId="simple" csTypeId="urn:microsoft.com/office/officeart/2005/8/colors/accent0_1" csCatId="mainScheme" phldr="1"/>
      <dgm:spPr/>
      <dgm:t>
        <a:bodyPr/>
        <a:lstStyle/>
        <a:p>
          <a:endParaRPr lang="en-US"/>
        </a:p>
      </dgm:t>
    </dgm:pt>
    <dgm:pt modelId="{839CB09A-D577-4CE5-BB74-AC84C18A042B}">
      <dgm:prSet/>
      <dgm:spPr/>
      <dgm:t>
        <a:bodyPr/>
        <a:lstStyle/>
        <a:p>
          <a:pPr rtl="0"/>
          <a:r>
            <a:rPr lang="en-US" b="1" dirty="0" smtClean="0"/>
            <a:t>Syllabus</a:t>
          </a:r>
          <a:endParaRPr lang="en-US" b="1" dirty="0"/>
        </a:p>
      </dgm:t>
    </dgm:pt>
    <dgm:pt modelId="{F3C7C625-C67C-4CB6-9834-E3D965AA740C}" type="parTrans" cxnId="{345055D4-5F40-4BBD-A9D7-4D31870D50D1}">
      <dgm:prSet/>
      <dgm:spPr/>
      <dgm:t>
        <a:bodyPr/>
        <a:lstStyle/>
        <a:p>
          <a:endParaRPr lang="en-US"/>
        </a:p>
      </dgm:t>
    </dgm:pt>
    <dgm:pt modelId="{842B3764-B4C3-4467-904F-B4BCBB936E8C}" type="sibTrans" cxnId="{345055D4-5F40-4BBD-A9D7-4D31870D50D1}">
      <dgm:prSet/>
      <dgm:spPr/>
      <dgm:t>
        <a:bodyPr/>
        <a:lstStyle/>
        <a:p>
          <a:endParaRPr lang="en-US"/>
        </a:p>
      </dgm:t>
    </dgm:pt>
    <dgm:pt modelId="{12039417-365D-4CBD-8394-4B08087F1685}">
      <dgm:prSet/>
      <dgm:spPr/>
      <dgm:t>
        <a:bodyPr/>
        <a:lstStyle/>
        <a:p>
          <a:pPr rtl="0"/>
          <a:r>
            <a:rPr lang="en-US" smtClean="0"/>
            <a:t>single most important instrument of structure in a course</a:t>
          </a:r>
          <a:endParaRPr lang="en-US"/>
        </a:p>
      </dgm:t>
    </dgm:pt>
    <dgm:pt modelId="{46AE46C2-2E41-4F68-9C82-147A3FD3A85E}" type="parTrans" cxnId="{2B8197D3-C754-4A00-8FC1-6C35D5330715}">
      <dgm:prSet/>
      <dgm:spPr/>
      <dgm:t>
        <a:bodyPr/>
        <a:lstStyle/>
        <a:p>
          <a:endParaRPr lang="en-US"/>
        </a:p>
      </dgm:t>
    </dgm:pt>
    <dgm:pt modelId="{B2106D97-8111-4670-B396-1E26FBE60BA4}" type="sibTrans" cxnId="{2B8197D3-C754-4A00-8FC1-6C35D5330715}">
      <dgm:prSet/>
      <dgm:spPr/>
      <dgm:t>
        <a:bodyPr/>
        <a:lstStyle/>
        <a:p>
          <a:endParaRPr lang="en-US"/>
        </a:p>
      </dgm:t>
    </dgm:pt>
    <dgm:pt modelId="{65AF8B4E-0701-478C-BB72-3AE03A5F76C0}">
      <dgm:prSet/>
      <dgm:spPr/>
      <dgm:t>
        <a:bodyPr/>
        <a:lstStyle/>
        <a:p>
          <a:pPr rtl="0"/>
          <a:r>
            <a:rPr lang="en-US" dirty="0" smtClean="0"/>
            <a:t>outlines the</a:t>
          </a:r>
          <a:endParaRPr lang="en-US" dirty="0"/>
        </a:p>
      </dgm:t>
    </dgm:pt>
    <dgm:pt modelId="{BC965D27-A3E1-4B70-96B8-CFECF69A6909}" type="parTrans" cxnId="{39423F81-0002-425D-A39C-B086E85349FD}">
      <dgm:prSet/>
      <dgm:spPr/>
      <dgm:t>
        <a:bodyPr/>
        <a:lstStyle/>
        <a:p>
          <a:endParaRPr lang="en-US"/>
        </a:p>
      </dgm:t>
    </dgm:pt>
    <dgm:pt modelId="{8CBADAF1-1C5F-42B3-96AB-271343349605}" type="sibTrans" cxnId="{39423F81-0002-425D-A39C-B086E85349FD}">
      <dgm:prSet/>
      <dgm:spPr/>
      <dgm:t>
        <a:bodyPr/>
        <a:lstStyle/>
        <a:p>
          <a:endParaRPr lang="en-US"/>
        </a:p>
      </dgm:t>
    </dgm:pt>
    <dgm:pt modelId="{8CA4FC80-E853-4AC1-8921-D2843133E2E2}">
      <dgm:prSet/>
      <dgm:spPr/>
      <dgm:t>
        <a:bodyPr/>
        <a:lstStyle/>
        <a:p>
          <a:pPr rtl="0"/>
          <a:r>
            <a:rPr lang="en-US" dirty="0" smtClean="0"/>
            <a:t>goals and objectives of a course</a:t>
          </a:r>
          <a:endParaRPr lang="en-US" dirty="0"/>
        </a:p>
      </dgm:t>
    </dgm:pt>
    <dgm:pt modelId="{8974BA84-7231-4C30-8CDA-FF10F961902A}" type="parTrans" cxnId="{B892D0C1-9118-4A1B-AD2F-0E80E9389D02}">
      <dgm:prSet/>
      <dgm:spPr/>
      <dgm:t>
        <a:bodyPr/>
        <a:lstStyle/>
        <a:p>
          <a:endParaRPr lang="en-US"/>
        </a:p>
      </dgm:t>
    </dgm:pt>
    <dgm:pt modelId="{36B4A14D-5CCF-4BC3-BAD6-331F285DAF8B}" type="sibTrans" cxnId="{B892D0C1-9118-4A1B-AD2F-0E80E9389D02}">
      <dgm:prSet/>
      <dgm:spPr/>
      <dgm:t>
        <a:bodyPr/>
        <a:lstStyle/>
        <a:p>
          <a:endParaRPr lang="en-US"/>
        </a:p>
      </dgm:t>
    </dgm:pt>
    <dgm:pt modelId="{C598527E-9DD0-4DA8-AF6B-FE15C85B8412}">
      <dgm:prSet/>
      <dgm:spPr/>
      <dgm:t>
        <a:bodyPr/>
        <a:lstStyle/>
        <a:p>
          <a:pPr rtl="0"/>
          <a:r>
            <a:rPr lang="en-US" dirty="0" smtClean="0"/>
            <a:t>prerequisites</a:t>
          </a:r>
          <a:endParaRPr lang="en-US" dirty="0"/>
        </a:p>
      </dgm:t>
    </dgm:pt>
    <dgm:pt modelId="{06694671-CDF6-4D3F-BDA2-40E017B09B71}" type="parTrans" cxnId="{B0397B07-5C7D-453D-96E2-F1D75277F9CC}">
      <dgm:prSet/>
      <dgm:spPr/>
      <dgm:t>
        <a:bodyPr/>
        <a:lstStyle/>
        <a:p>
          <a:endParaRPr lang="en-US"/>
        </a:p>
      </dgm:t>
    </dgm:pt>
    <dgm:pt modelId="{E171F5BB-3A95-44A3-B984-15C633987990}" type="sibTrans" cxnId="{B0397B07-5C7D-453D-96E2-F1D75277F9CC}">
      <dgm:prSet/>
      <dgm:spPr/>
      <dgm:t>
        <a:bodyPr/>
        <a:lstStyle/>
        <a:p>
          <a:endParaRPr lang="en-US"/>
        </a:p>
      </dgm:t>
    </dgm:pt>
    <dgm:pt modelId="{EEA4DB2C-AD7D-4833-8E32-05D17F1BEF15}">
      <dgm:prSet/>
      <dgm:spPr/>
      <dgm:t>
        <a:bodyPr/>
        <a:lstStyle/>
        <a:p>
          <a:pPr rtl="0"/>
          <a:r>
            <a:rPr lang="en-US" dirty="0" smtClean="0"/>
            <a:t>the grading/evaluation scheme</a:t>
          </a:r>
          <a:endParaRPr lang="en-US" dirty="0"/>
        </a:p>
      </dgm:t>
    </dgm:pt>
    <dgm:pt modelId="{8A58418E-C70C-4747-B1D8-8343816842A7}" type="parTrans" cxnId="{54A5EAA2-0F89-49A4-AC81-59D7ED152808}">
      <dgm:prSet/>
      <dgm:spPr/>
      <dgm:t>
        <a:bodyPr/>
        <a:lstStyle/>
        <a:p>
          <a:endParaRPr lang="en-US"/>
        </a:p>
      </dgm:t>
    </dgm:pt>
    <dgm:pt modelId="{602CAC46-60B0-4FD3-9644-07075F9324F6}" type="sibTrans" cxnId="{54A5EAA2-0F89-49A4-AC81-59D7ED152808}">
      <dgm:prSet/>
      <dgm:spPr/>
      <dgm:t>
        <a:bodyPr/>
        <a:lstStyle/>
        <a:p>
          <a:endParaRPr lang="en-US"/>
        </a:p>
      </dgm:t>
    </dgm:pt>
    <dgm:pt modelId="{A6762B36-23CB-49A0-A14D-6BC80B741246}">
      <dgm:prSet/>
      <dgm:spPr/>
      <dgm:t>
        <a:bodyPr/>
        <a:lstStyle/>
        <a:p>
          <a:pPr rtl="0"/>
          <a:r>
            <a:rPr lang="en-US" dirty="0" smtClean="0"/>
            <a:t>materials to be used (textbooks, software)</a:t>
          </a:r>
          <a:endParaRPr lang="en-US" dirty="0"/>
        </a:p>
      </dgm:t>
    </dgm:pt>
    <dgm:pt modelId="{D562A0D0-710D-4259-9805-61465864A0A1}" type="parTrans" cxnId="{09ACCADC-247A-4608-BEED-A7C2F5D0B8DB}">
      <dgm:prSet/>
      <dgm:spPr/>
      <dgm:t>
        <a:bodyPr/>
        <a:lstStyle/>
        <a:p>
          <a:endParaRPr lang="en-US"/>
        </a:p>
      </dgm:t>
    </dgm:pt>
    <dgm:pt modelId="{7E8530B9-3543-4291-AF44-F03096FD9598}" type="sibTrans" cxnId="{09ACCADC-247A-4608-BEED-A7C2F5D0B8DB}">
      <dgm:prSet/>
      <dgm:spPr/>
      <dgm:t>
        <a:bodyPr/>
        <a:lstStyle/>
        <a:p>
          <a:endParaRPr lang="en-US"/>
        </a:p>
      </dgm:t>
    </dgm:pt>
    <dgm:pt modelId="{06E8963F-C047-4E66-ABAD-550DE55A7BE2}">
      <dgm:prSet/>
      <dgm:spPr/>
      <dgm:t>
        <a:bodyPr/>
        <a:lstStyle/>
        <a:p>
          <a:pPr rtl="0"/>
          <a:r>
            <a:rPr lang="en-US" dirty="0" smtClean="0"/>
            <a:t>topics to be covered</a:t>
          </a:r>
          <a:endParaRPr lang="en-US" dirty="0"/>
        </a:p>
      </dgm:t>
    </dgm:pt>
    <dgm:pt modelId="{878E6832-4E3C-45BC-9D9C-8A6F51507DB6}" type="parTrans" cxnId="{B78E482C-9052-4AAA-BDF9-DB4EA3905735}">
      <dgm:prSet/>
      <dgm:spPr/>
      <dgm:t>
        <a:bodyPr/>
        <a:lstStyle/>
        <a:p>
          <a:endParaRPr lang="en-US"/>
        </a:p>
      </dgm:t>
    </dgm:pt>
    <dgm:pt modelId="{71ADB3F0-FFB9-4E53-9A1D-C1DC92EA5B00}" type="sibTrans" cxnId="{B78E482C-9052-4AAA-BDF9-DB4EA3905735}">
      <dgm:prSet/>
      <dgm:spPr/>
      <dgm:t>
        <a:bodyPr/>
        <a:lstStyle/>
        <a:p>
          <a:endParaRPr lang="en-US"/>
        </a:p>
      </dgm:t>
    </dgm:pt>
    <dgm:pt modelId="{BA34A211-9EBA-45F9-8EE4-925B8DB5A096}">
      <dgm:prSet/>
      <dgm:spPr/>
      <dgm:t>
        <a:bodyPr/>
        <a:lstStyle/>
        <a:p>
          <a:pPr rtl="0"/>
          <a:r>
            <a:rPr lang="en-US" dirty="0" smtClean="0"/>
            <a:t>a schedule</a:t>
          </a:r>
          <a:endParaRPr lang="en-US" dirty="0"/>
        </a:p>
      </dgm:t>
    </dgm:pt>
    <dgm:pt modelId="{5C624FD7-A239-4A99-B2CF-E5B520CD83D5}" type="parTrans" cxnId="{96F472C0-9C74-4FE4-851A-B62E24A91137}">
      <dgm:prSet/>
      <dgm:spPr/>
      <dgm:t>
        <a:bodyPr/>
        <a:lstStyle/>
        <a:p>
          <a:endParaRPr lang="en-US"/>
        </a:p>
      </dgm:t>
    </dgm:pt>
    <dgm:pt modelId="{E427C4CB-8001-420D-9CB2-DE9768C9CF20}" type="sibTrans" cxnId="{96F472C0-9C74-4FE4-851A-B62E24A91137}">
      <dgm:prSet/>
      <dgm:spPr/>
      <dgm:t>
        <a:bodyPr/>
        <a:lstStyle/>
        <a:p>
          <a:endParaRPr lang="en-US"/>
        </a:p>
      </dgm:t>
    </dgm:pt>
    <dgm:pt modelId="{ABD5BB3D-56CD-4C29-A7DB-F693E23B6EB6}">
      <dgm:prSet/>
      <dgm:spPr/>
      <dgm:t>
        <a:bodyPr/>
        <a:lstStyle/>
        <a:p>
          <a:pPr rtl="0"/>
          <a:r>
            <a:rPr lang="en-US" dirty="0" smtClean="0"/>
            <a:t>bibliography. </a:t>
          </a:r>
          <a:endParaRPr lang="en-US" dirty="0"/>
        </a:p>
      </dgm:t>
    </dgm:pt>
    <dgm:pt modelId="{865CE2AA-C2E6-4868-9699-5591F0D9EDDD}" type="parTrans" cxnId="{4A3F4A06-24C5-44DF-9752-90DF596CB713}">
      <dgm:prSet/>
      <dgm:spPr/>
      <dgm:t>
        <a:bodyPr/>
        <a:lstStyle/>
        <a:p>
          <a:endParaRPr lang="en-US"/>
        </a:p>
      </dgm:t>
    </dgm:pt>
    <dgm:pt modelId="{38A96982-4804-424D-9FAC-6BED4D30A174}" type="sibTrans" cxnId="{4A3F4A06-24C5-44DF-9752-90DF596CB713}">
      <dgm:prSet/>
      <dgm:spPr/>
      <dgm:t>
        <a:bodyPr/>
        <a:lstStyle/>
        <a:p>
          <a:endParaRPr lang="en-US"/>
        </a:p>
      </dgm:t>
    </dgm:pt>
    <dgm:pt modelId="{243807F3-413D-4FC2-9206-4930D88F8A0D}" type="pres">
      <dgm:prSet presAssocID="{FE8028DF-28D2-4244-BC99-17DF173178A4}" presName="Name0" presStyleCnt="0">
        <dgm:presLayoutVars>
          <dgm:dir/>
          <dgm:animLvl val="lvl"/>
          <dgm:resizeHandles val="exact"/>
        </dgm:presLayoutVars>
      </dgm:prSet>
      <dgm:spPr/>
      <dgm:t>
        <a:bodyPr/>
        <a:lstStyle/>
        <a:p>
          <a:endParaRPr lang="en-US"/>
        </a:p>
      </dgm:t>
    </dgm:pt>
    <dgm:pt modelId="{2B263664-3954-4A01-BE19-ECB3BE458275}" type="pres">
      <dgm:prSet presAssocID="{839CB09A-D577-4CE5-BB74-AC84C18A042B}" presName="composite" presStyleCnt="0"/>
      <dgm:spPr/>
    </dgm:pt>
    <dgm:pt modelId="{0AF405D9-11F4-46B2-A013-B0F6685FAB67}" type="pres">
      <dgm:prSet presAssocID="{839CB09A-D577-4CE5-BB74-AC84C18A042B}" presName="parTx" presStyleLbl="alignNode1" presStyleIdx="0" presStyleCnt="1">
        <dgm:presLayoutVars>
          <dgm:chMax val="0"/>
          <dgm:chPref val="0"/>
          <dgm:bulletEnabled val="1"/>
        </dgm:presLayoutVars>
      </dgm:prSet>
      <dgm:spPr/>
      <dgm:t>
        <a:bodyPr/>
        <a:lstStyle/>
        <a:p>
          <a:endParaRPr lang="en-US"/>
        </a:p>
      </dgm:t>
    </dgm:pt>
    <dgm:pt modelId="{8226275E-3939-435B-BEDF-D7611938D3B2}" type="pres">
      <dgm:prSet presAssocID="{839CB09A-D577-4CE5-BB74-AC84C18A042B}" presName="desTx" presStyleLbl="alignAccFollowNode1" presStyleIdx="0" presStyleCnt="1">
        <dgm:presLayoutVars>
          <dgm:bulletEnabled val="1"/>
        </dgm:presLayoutVars>
      </dgm:prSet>
      <dgm:spPr/>
      <dgm:t>
        <a:bodyPr/>
        <a:lstStyle/>
        <a:p>
          <a:endParaRPr lang="en-US"/>
        </a:p>
      </dgm:t>
    </dgm:pt>
  </dgm:ptLst>
  <dgm:cxnLst>
    <dgm:cxn modelId="{B0397B07-5C7D-453D-96E2-F1D75277F9CC}" srcId="{65AF8B4E-0701-478C-BB72-3AE03A5F76C0}" destId="{C598527E-9DD0-4DA8-AF6B-FE15C85B8412}" srcOrd="1" destOrd="0" parTransId="{06694671-CDF6-4D3F-BDA2-40E017B09B71}" sibTransId="{E171F5BB-3A95-44A3-B984-15C633987990}"/>
    <dgm:cxn modelId="{09ACCADC-247A-4608-BEED-A7C2F5D0B8DB}" srcId="{65AF8B4E-0701-478C-BB72-3AE03A5F76C0}" destId="{A6762B36-23CB-49A0-A14D-6BC80B741246}" srcOrd="3" destOrd="0" parTransId="{D562A0D0-710D-4259-9805-61465864A0A1}" sibTransId="{7E8530B9-3543-4291-AF44-F03096FD9598}"/>
    <dgm:cxn modelId="{3849CF90-1794-4991-A855-1969E4729F76}" type="presOf" srcId="{C598527E-9DD0-4DA8-AF6B-FE15C85B8412}" destId="{8226275E-3939-435B-BEDF-D7611938D3B2}" srcOrd="0" destOrd="3" presId="urn:microsoft.com/office/officeart/2005/8/layout/hList1"/>
    <dgm:cxn modelId="{EDE4AFB3-EEF2-4D9A-80EB-BEAADD8A7664}" type="presOf" srcId="{839CB09A-D577-4CE5-BB74-AC84C18A042B}" destId="{0AF405D9-11F4-46B2-A013-B0F6685FAB67}" srcOrd="0" destOrd="0" presId="urn:microsoft.com/office/officeart/2005/8/layout/hList1"/>
    <dgm:cxn modelId="{B892D0C1-9118-4A1B-AD2F-0E80E9389D02}" srcId="{65AF8B4E-0701-478C-BB72-3AE03A5F76C0}" destId="{8CA4FC80-E853-4AC1-8921-D2843133E2E2}" srcOrd="0" destOrd="0" parTransId="{8974BA84-7231-4C30-8CDA-FF10F961902A}" sibTransId="{36B4A14D-5CCF-4BC3-BAD6-331F285DAF8B}"/>
    <dgm:cxn modelId="{F8136F22-D23B-428B-8B5B-C82F18304231}" type="presOf" srcId="{FE8028DF-28D2-4244-BC99-17DF173178A4}" destId="{243807F3-413D-4FC2-9206-4930D88F8A0D}" srcOrd="0" destOrd="0" presId="urn:microsoft.com/office/officeart/2005/8/layout/hList1"/>
    <dgm:cxn modelId="{64E071ED-8A9C-49A5-971F-5E6B1A6977B1}" type="presOf" srcId="{BA34A211-9EBA-45F9-8EE4-925B8DB5A096}" destId="{8226275E-3939-435B-BEDF-D7611938D3B2}" srcOrd="0" destOrd="7" presId="urn:microsoft.com/office/officeart/2005/8/layout/hList1"/>
    <dgm:cxn modelId="{B8536F8B-DFFB-42B3-A495-DB665DC4E378}" type="presOf" srcId="{12039417-365D-4CBD-8394-4B08087F1685}" destId="{8226275E-3939-435B-BEDF-D7611938D3B2}" srcOrd="0" destOrd="0" presId="urn:microsoft.com/office/officeart/2005/8/layout/hList1"/>
    <dgm:cxn modelId="{54A5EAA2-0F89-49A4-AC81-59D7ED152808}" srcId="{65AF8B4E-0701-478C-BB72-3AE03A5F76C0}" destId="{EEA4DB2C-AD7D-4833-8E32-05D17F1BEF15}" srcOrd="2" destOrd="0" parTransId="{8A58418E-C70C-4747-B1D8-8343816842A7}" sibTransId="{602CAC46-60B0-4FD3-9644-07075F9324F6}"/>
    <dgm:cxn modelId="{39423F81-0002-425D-A39C-B086E85349FD}" srcId="{839CB09A-D577-4CE5-BB74-AC84C18A042B}" destId="{65AF8B4E-0701-478C-BB72-3AE03A5F76C0}" srcOrd="1" destOrd="0" parTransId="{BC965D27-A3E1-4B70-96B8-CFECF69A6909}" sibTransId="{8CBADAF1-1C5F-42B3-96AB-271343349605}"/>
    <dgm:cxn modelId="{54E4FD25-AFA4-46B3-BA0D-0F425C9BFE1D}" type="presOf" srcId="{EEA4DB2C-AD7D-4833-8E32-05D17F1BEF15}" destId="{8226275E-3939-435B-BEDF-D7611938D3B2}" srcOrd="0" destOrd="4" presId="urn:microsoft.com/office/officeart/2005/8/layout/hList1"/>
    <dgm:cxn modelId="{345055D4-5F40-4BBD-A9D7-4D31870D50D1}" srcId="{FE8028DF-28D2-4244-BC99-17DF173178A4}" destId="{839CB09A-D577-4CE5-BB74-AC84C18A042B}" srcOrd="0" destOrd="0" parTransId="{F3C7C625-C67C-4CB6-9834-E3D965AA740C}" sibTransId="{842B3764-B4C3-4467-904F-B4BCBB936E8C}"/>
    <dgm:cxn modelId="{DBAA9F84-BAA5-4AEA-AA0C-2B70FEB8DFE6}" type="presOf" srcId="{65AF8B4E-0701-478C-BB72-3AE03A5F76C0}" destId="{8226275E-3939-435B-BEDF-D7611938D3B2}" srcOrd="0" destOrd="1" presId="urn:microsoft.com/office/officeart/2005/8/layout/hList1"/>
    <dgm:cxn modelId="{DEEBBD2A-388D-4CB9-A723-EFED0934BED3}" type="presOf" srcId="{8CA4FC80-E853-4AC1-8921-D2843133E2E2}" destId="{8226275E-3939-435B-BEDF-D7611938D3B2}" srcOrd="0" destOrd="2" presId="urn:microsoft.com/office/officeart/2005/8/layout/hList1"/>
    <dgm:cxn modelId="{4A3F4A06-24C5-44DF-9752-90DF596CB713}" srcId="{65AF8B4E-0701-478C-BB72-3AE03A5F76C0}" destId="{ABD5BB3D-56CD-4C29-A7DB-F693E23B6EB6}" srcOrd="6" destOrd="0" parTransId="{865CE2AA-C2E6-4868-9699-5591F0D9EDDD}" sibTransId="{38A96982-4804-424D-9FAC-6BED4D30A174}"/>
    <dgm:cxn modelId="{357937D6-8EC2-469E-A494-64E7A268BAC7}" type="presOf" srcId="{ABD5BB3D-56CD-4C29-A7DB-F693E23B6EB6}" destId="{8226275E-3939-435B-BEDF-D7611938D3B2}" srcOrd="0" destOrd="8" presId="urn:microsoft.com/office/officeart/2005/8/layout/hList1"/>
    <dgm:cxn modelId="{B78E482C-9052-4AAA-BDF9-DB4EA3905735}" srcId="{65AF8B4E-0701-478C-BB72-3AE03A5F76C0}" destId="{06E8963F-C047-4E66-ABAD-550DE55A7BE2}" srcOrd="4" destOrd="0" parTransId="{878E6832-4E3C-45BC-9D9C-8A6F51507DB6}" sibTransId="{71ADB3F0-FFB9-4E53-9A1D-C1DC92EA5B00}"/>
    <dgm:cxn modelId="{BD8CA777-FE5C-42C9-8C01-7DA95A451B9A}" type="presOf" srcId="{A6762B36-23CB-49A0-A14D-6BC80B741246}" destId="{8226275E-3939-435B-BEDF-D7611938D3B2}" srcOrd="0" destOrd="5" presId="urn:microsoft.com/office/officeart/2005/8/layout/hList1"/>
    <dgm:cxn modelId="{2B8197D3-C754-4A00-8FC1-6C35D5330715}" srcId="{839CB09A-D577-4CE5-BB74-AC84C18A042B}" destId="{12039417-365D-4CBD-8394-4B08087F1685}" srcOrd="0" destOrd="0" parTransId="{46AE46C2-2E41-4F68-9C82-147A3FD3A85E}" sibTransId="{B2106D97-8111-4670-B396-1E26FBE60BA4}"/>
    <dgm:cxn modelId="{94E1FB8A-9C00-4FB7-9A21-D005AFFEE93E}" type="presOf" srcId="{06E8963F-C047-4E66-ABAD-550DE55A7BE2}" destId="{8226275E-3939-435B-BEDF-D7611938D3B2}" srcOrd="0" destOrd="6" presId="urn:microsoft.com/office/officeart/2005/8/layout/hList1"/>
    <dgm:cxn modelId="{96F472C0-9C74-4FE4-851A-B62E24A91137}" srcId="{65AF8B4E-0701-478C-BB72-3AE03A5F76C0}" destId="{BA34A211-9EBA-45F9-8EE4-925B8DB5A096}" srcOrd="5" destOrd="0" parTransId="{5C624FD7-A239-4A99-B2CF-E5B520CD83D5}" sibTransId="{E427C4CB-8001-420D-9CB2-DE9768C9CF20}"/>
    <dgm:cxn modelId="{1DDD0F3B-3433-45E8-8CBB-5216783FB2E2}" type="presParOf" srcId="{243807F3-413D-4FC2-9206-4930D88F8A0D}" destId="{2B263664-3954-4A01-BE19-ECB3BE458275}" srcOrd="0" destOrd="0" presId="urn:microsoft.com/office/officeart/2005/8/layout/hList1"/>
    <dgm:cxn modelId="{EB10ECBB-8014-423C-9D2D-A676932B525C}" type="presParOf" srcId="{2B263664-3954-4A01-BE19-ECB3BE458275}" destId="{0AF405D9-11F4-46B2-A013-B0F6685FAB67}" srcOrd="0" destOrd="0" presId="urn:microsoft.com/office/officeart/2005/8/layout/hList1"/>
    <dgm:cxn modelId="{D9577112-05E4-426F-AB71-EEABA444AD6D}" type="presParOf" srcId="{2B263664-3954-4A01-BE19-ECB3BE458275}" destId="{8226275E-3939-435B-BEDF-D7611938D3B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E8028DF-28D2-4244-BC99-17DF173178A4}" type="doc">
      <dgm:prSet loTypeId="urn:microsoft.com/office/officeart/2005/8/layout/hList1" loCatId="list" qsTypeId="urn:microsoft.com/office/officeart/2005/8/quickstyle/simple1" qsCatId="simple" csTypeId="urn:microsoft.com/office/officeart/2005/8/colors/accent0_1" csCatId="mainScheme" phldr="1"/>
      <dgm:spPr/>
      <dgm:t>
        <a:bodyPr/>
        <a:lstStyle/>
        <a:p>
          <a:endParaRPr lang="en-US"/>
        </a:p>
      </dgm:t>
    </dgm:pt>
    <dgm:pt modelId="{839CB09A-D577-4CE5-BB74-AC84C18A042B}">
      <dgm:prSet/>
      <dgm:spPr/>
      <dgm:t>
        <a:bodyPr/>
        <a:lstStyle/>
        <a:p>
          <a:pPr rtl="0"/>
          <a:r>
            <a:rPr lang="en-US" b="1" dirty="0" smtClean="0"/>
            <a:t>Syllabus</a:t>
          </a:r>
          <a:endParaRPr lang="en-US" b="1" dirty="0"/>
        </a:p>
      </dgm:t>
    </dgm:pt>
    <dgm:pt modelId="{F3C7C625-C67C-4CB6-9834-E3D965AA740C}" type="parTrans" cxnId="{345055D4-5F40-4BBD-A9D7-4D31870D50D1}">
      <dgm:prSet/>
      <dgm:spPr/>
      <dgm:t>
        <a:bodyPr/>
        <a:lstStyle/>
        <a:p>
          <a:endParaRPr lang="en-US"/>
        </a:p>
      </dgm:t>
    </dgm:pt>
    <dgm:pt modelId="{842B3764-B4C3-4467-904F-B4BCBB936E8C}" type="sibTrans" cxnId="{345055D4-5F40-4BBD-A9D7-4D31870D50D1}">
      <dgm:prSet/>
      <dgm:spPr/>
      <dgm:t>
        <a:bodyPr/>
        <a:lstStyle/>
        <a:p>
          <a:endParaRPr lang="en-US"/>
        </a:p>
      </dgm:t>
    </dgm:pt>
    <dgm:pt modelId="{12039417-365D-4CBD-8394-4B08087F1685}">
      <dgm:prSet/>
      <dgm:spPr/>
      <dgm:t>
        <a:bodyPr/>
        <a:lstStyle/>
        <a:p>
          <a:pPr rtl="0"/>
          <a:r>
            <a:rPr lang="en-US" dirty="0" smtClean="0"/>
            <a:t>Each of these components defines the nature of the learning experience.</a:t>
          </a:r>
          <a:endParaRPr lang="en-US" dirty="0"/>
        </a:p>
      </dgm:t>
    </dgm:pt>
    <dgm:pt modelId="{46AE46C2-2E41-4F68-9C82-147A3FD3A85E}" type="parTrans" cxnId="{2B8197D3-C754-4A00-8FC1-6C35D5330715}">
      <dgm:prSet/>
      <dgm:spPr/>
      <dgm:t>
        <a:bodyPr/>
        <a:lstStyle/>
        <a:p>
          <a:endParaRPr lang="en-US"/>
        </a:p>
      </dgm:t>
    </dgm:pt>
    <dgm:pt modelId="{B2106D97-8111-4670-B396-1E26FBE60BA4}" type="sibTrans" cxnId="{2B8197D3-C754-4A00-8FC1-6C35D5330715}">
      <dgm:prSet/>
      <dgm:spPr/>
      <dgm:t>
        <a:bodyPr/>
        <a:lstStyle/>
        <a:p>
          <a:endParaRPr lang="en-US"/>
        </a:p>
      </dgm:t>
    </dgm:pt>
    <dgm:pt modelId="{14A48161-36D0-4EA4-BD5F-887CC2E0FA3F}">
      <dgm:prSet/>
      <dgm:spPr/>
      <dgm:t>
        <a:bodyPr/>
        <a:lstStyle/>
        <a:p>
          <a:pPr rtl="0"/>
          <a:r>
            <a:rPr lang="en-US" smtClean="0"/>
            <a:t>Goals and objectives identify the expected outcomes and scope of the course as determined by the instructor or course designer, restricting the domain of knowledge for the learner. </a:t>
          </a:r>
          <a:endParaRPr lang="en-US"/>
        </a:p>
      </dgm:t>
    </dgm:pt>
    <dgm:pt modelId="{931FF999-781B-41FE-B66C-B41D8E9EA276}" type="parTrans" cxnId="{CC38195B-4773-4DB9-A199-2CFC83D1D18E}">
      <dgm:prSet/>
      <dgm:spPr/>
      <dgm:t>
        <a:bodyPr/>
        <a:lstStyle/>
        <a:p>
          <a:endParaRPr lang="en-US"/>
        </a:p>
      </dgm:t>
    </dgm:pt>
    <dgm:pt modelId="{137AC082-5BDB-43AC-AF19-86515000ACDA}" type="sibTrans" cxnId="{CC38195B-4773-4DB9-A199-2CFC83D1D18E}">
      <dgm:prSet/>
      <dgm:spPr/>
      <dgm:t>
        <a:bodyPr/>
        <a:lstStyle/>
        <a:p>
          <a:endParaRPr lang="en-US"/>
        </a:p>
      </dgm:t>
    </dgm:pt>
    <dgm:pt modelId="{243807F3-413D-4FC2-9206-4930D88F8A0D}" type="pres">
      <dgm:prSet presAssocID="{FE8028DF-28D2-4244-BC99-17DF173178A4}" presName="Name0" presStyleCnt="0">
        <dgm:presLayoutVars>
          <dgm:dir/>
          <dgm:animLvl val="lvl"/>
          <dgm:resizeHandles val="exact"/>
        </dgm:presLayoutVars>
      </dgm:prSet>
      <dgm:spPr/>
      <dgm:t>
        <a:bodyPr/>
        <a:lstStyle/>
        <a:p>
          <a:endParaRPr lang="en-US"/>
        </a:p>
      </dgm:t>
    </dgm:pt>
    <dgm:pt modelId="{2B263664-3954-4A01-BE19-ECB3BE458275}" type="pres">
      <dgm:prSet presAssocID="{839CB09A-D577-4CE5-BB74-AC84C18A042B}" presName="composite" presStyleCnt="0"/>
      <dgm:spPr/>
    </dgm:pt>
    <dgm:pt modelId="{0AF405D9-11F4-46B2-A013-B0F6685FAB67}" type="pres">
      <dgm:prSet presAssocID="{839CB09A-D577-4CE5-BB74-AC84C18A042B}" presName="parTx" presStyleLbl="alignNode1" presStyleIdx="0" presStyleCnt="1">
        <dgm:presLayoutVars>
          <dgm:chMax val="0"/>
          <dgm:chPref val="0"/>
          <dgm:bulletEnabled val="1"/>
        </dgm:presLayoutVars>
      </dgm:prSet>
      <dgm:spPr/>
      <dgm:t>
        <a:bodyPr/>
        <a:lstStyle/>
        <a:p>
          <a:endParaRPr lang="en-US"/>
        </a:p>
      </dgm:t>
    </dgm:pt>
    <dgm:pt modelId="{8226275E-3939-435B-BEDF-D7611938D3B2}" type="pres">
      <dgm:prSet presAssocID="{839CB09A-D577-4CE5-BB74-AC84C18A042B}" presName="desTx" presStyleLbl="alignAccFollowNode1" presStyleIdx="0" presStyleCnt="1">
        <dgm:presLayoutVars>
          <dgm:bulletEnabled val="1"/>
        </dgm:presLayoutVars>
      </dgm:prSet>
      <dgm:spPr/>
      <dgm:t>
        <a:bodyPr/>
        <a:lstStyle/>
        <a:p>
          <a:endParaRPr lang="en-US"/>
        </a:p>
      </dgm:t>
    </dgm:pt>
  </dgm:ptLst>
  <dgm:cxnLst>
    <dgm:cxn modelId="{8A1E198F-BB48-4697-AA77-687745E66BF9}" type="presOf" srcId="{839CB09A-D577-4CE5-BB74-AC84C18A042B}" destId="{0AF405D9-11F4-46B2-A013-B0F6685FAB67}" srcOrd="0" destOrd="0" presId="urn:microsoft.com/office/officeart/2005/8/layout/hList1"/>
    <dgm:cxn modelId="{345055D4-5F40-4BBD-A9D7-4D31870D50D1}" srcId="{FE8028DF-28D2-4244-BC99-17DF173178A4}" destId="{839CB09A-D577-4CE5-BB74-AC84C18A042B}" srcOrd="0" destOrd="0" parTransId="{F3C7C625-C67C-4CB6-9834-E3D965AA740C}" sibTransId="{842B3764-B4C3-4467-904F-B4BCBB936E8C}"/>
    <dgm:cxn modelId="{E07832B1-9E8C-4677-A019-5EE54E8D7A2A}" type="presOf" srcId="{FE8028DF-28D2-4244-BC99-17DF173178A4}" destId="{243807F3-413D-4FC2-9206-4930D88F8A0D}" srcOrd="0" destOrd="0" presId="urn:microsoft.com/office/officeart/2005/8/layout/hList1"/>
    <dgm:cxn modelId="{2B8197D3-C754-4A00-8FC1-6C35D5330715}" srcId="{839CB09A-D577-4CE5-BB74-AC84C18A042B}" destId="{12039417-365D-4CBD-8394-4B08087F1685}" srcOrd="0" destOrd="0" parTransId="{46AE46C2-2E41-4F68-9C82-147A3FD3A85E}" sibTransId="{B2106D97-8111-4670-B396-1E26FBE60BA4}"/>
    <dgm:cxn modelId="{CC38195B-4773-4DB9-A199-2CFC83D1D18E}" srcId="{839CB09A-D577-4CE5-BB74-AC84C18A042B}" destId="{14A48161-36D0-4EA4-BD5F-887CC2E0FA3F}" srcOrd="1" destOrd="0" parTransId="{931FF999-781B-41FE-B66C-B41D8E9EA276}" sibTransId="{137AC082-5BDB-43AC-AF19-86515000ACDA}"/>
    <dgm:cxn modelId="{34CBF0D8-D8EA-45CE-9A3D-5D2AF5BF724C}" type="presOf" srcId="{14A48161-36D0-4EA4-BD5F-887CC2E0FA3F}" destId="{8226275E-3939-435B-BEDF-D7611938D3B2}" srcOrd="0" destOrd="1" presId="urn:microsoft.com/office/officeart/2005/8/layout/hList1"/>
    <dgm:cxn modelId="{C182BFA1-BEB1-44F4-A03D-84F8DBD84DAC}" type="presOf" srcId="{12039417-365D-4CBD-8394-4B08087F1685}" destId="{8226275E-3939-435B-BEDF-D7611938D3B2}" srcOrd="0" destOrd="0" presId="urn:microsoft.com/office/officeart/2005/8/layout/hList1"/>
    <dgm:cxn modelId="{B7DEB839-EC8C-4EC5-A83A-D8928351B810}" type="presParOf" srcId="{243807F3-413D-4FC2-9206-4930D88F8A0D}" destId="{2B263664-3954-4A01-BE19-ECB3BE458275}" srcOrd="0" destOrd="0" presId="urn:microsoft.com/office/officeart/2005/8/layout/hList1"/>
    <dgm:cxn modelId="{CF7D9476-A012-4DC3-93A8-2EDCA6E5247D}" type="presParOf" srcId="{2B263664-3954-4A01-BE19-ECB3BE458275}" destId="{0AF405D9-11F4-46B2-A013-B0F6685FAB67}" srcOrd="0" destOrd="0" presId="urn:microsoft.com/office/officeart/2005/8/layout/hList1"/>
    <dgm:cxn modelId="{B68B496B-F799-4397-9430-F8ACE7F18627}" type="presParOf" srcId="{2B263664-3954-4A01-BE19-ECB3BE458275}" destId="{8226275E-3939-435B-BEDF-D7611938D3B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D42D462-D8CF-4F76-BC5B-5730C1B4B15D}"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64123499-F4F1-46E6-9C34-92123744F250}">
      <dgm:prSet/>
      <dgm:spPr/>
      <dgm:t>
        <a:bodyPr/>
        <a:lstStyle/>
        <a:p>
          <a:pPr rtl="0"/>
          <a:r>
            <a:rPr lang="en-US" b="1" smtClean="0"/>
            <a:t>Syllabus (continued)</a:t>
          </a:r>
          <a:endParaRPr lang="en-US"/>
        </a:p>
      </dgm:t>
    </dgm:pt>
    <dgm:pt modelId="{F34DCD14-9ACE-4EFB-87A3-013171E3CF05}" type="parTrans" cxnId="{6071F977-9525-4FB0-AAC6-C38AB49772EC}">
      <dgm:prSet/>
      <dgm:spPr/>
      <dgm:t>
        <a:bodyPr/>
        <a:lstStyle/>
        <a:p>
          <a:endParaRPr lang="en-US"/>
        </a:p>
      </dgm:t>
    </dgm:pt>
    <dgm:pt modelId="{A520DB9D-CD94-4FAC-B039-0DCF653BEE7C}" type="sibTrans" cxnId="{6071F977-9525-4FB0-AAC6-C38AB49772EC}">
      <dgm:prSet/>
      <dgm:spPr/>
      <dgm:t>
        <a:bodyPr/>
        <a:lstStyle/>
        <a:p>
          <a:endParaRPr lang="en-US"/>
        </a:p>
      </dgm:t>
    </dgm:pt>
    <dgm:pt modelId="{71B8D628-9B55-4F29-9F2A-19CEF587B050}">
      <dgm:prSet/>
      <dgm:spPr/>
      <dgm:t>
        <a:bodyPr/>
        <a:lstStyle/>
        <a:p>
          <a:pPr rtl="0"/>
          <a:r>
            <a:rPr lang="en-US" smtClean="0"/>
            <a:t>Prerequisites limit the student population to those with certain kinds of learning experiences, usually other courses. </a:t>
          </a:r>
          <a:endParaRPr lang="en-US"/>
        </a:p>
      </dgm:t>
    </dgm:pt>
    <dgm:pt modelId="{F8AB7E5F-9ED8-494B-B985-33C2D1874E66}" type="parTrans" cxnId="{64031D61-78FC-4943-9BD0-2852864F0A6C}">
      <dgm:prSet/>
      <dgm:spPr/>
      <dgm:t>
        <a:bodyPr/>
        <a:lstStyle/>
        <a:p>
          <a:endParaRPr lang="en-US"/>
        </a:p>
      </dgm:t>
    </dgm:pt>
    <dgm:pt modelId="{F014C76A-463D-4046-9152-3312520433AC}" type="sibTrans" cxnId="{64031D61-78FC-4943-9BD0-2852864F0A6C}">
      <dgm:prSet/>
      <dgm:spPr/>
      <dgm:t>
        <a:bodyPr/>
        <a:lstStyle/>
        <a:p>
          <a:endParaRPr lang="en-US"/>
        </a:p>
      </dgm:t>
    </dgm:pt>
    <dgm:pt modelId="{AEF7AACD-8779-4FF9-94C3-70237C9A6F09}">
      <dgm:prSet/>
      <dgm:spPr/>
      <dgm:t>
        <a:bodyPr/>
        <a:lstStyle/>
        <a:p>
          <a:pPr rtl="0"/>
          <a:r>
            <a:rPr lang="en-US" smtClean="0"/>
            <a:t>The grading or evaluation scheme tells students what kind of learning activities are to be valued (e.g., assignments, tests, papers, projects), that is, the currency of learning in this particular course. </a:t>
          </a:r>
          <a:endParaRPr lang="en-US"/>
        </a:p>
      </dgm:t>
    </dgm:pt>
    <dgm:pt modelId="{20C5FFB0-87CC-46D7-BEB5-B07713D87746}" type="parTrans" cxnId="{E5F26915-FA49-4065-B388-5D255B068C2B}">
      <dgm:prSet/>
      <dgm:spPr/>
      <dgm:t>
        <a:bodyPr/>
        <a:lstStyle/>
        <a:p>
          <a:endParaRPr lang="en-US"/>
        </a:p>
      </dgm:t>
    </dgm:pt>
    <dgm:pt modelId="{F85DEE4A-45F3-4E4C-8921-1D24E8377BCA}" type="sibTrans" cxnId="{E5F26915-FA49-4065-B388-5D255B068C2B}">
      <dgm:prSet/>
      <dgm:spPr/>
      <dgm:t>
        <a:bodyPr/>
        <a:lstStyle/>
        <a:p>
          <a:endParaRPr lang="en-US"/>
        </a:p>
      </dgm:t>
    </dgm:pt>
    <dgm:pt modelId="{435E1A3D-4799-440D-B9C5-C46E70123326}">
      <dgm:prSet/>
      <dgm:spPr/>
      <dgm:t>
        <a:bodyPr/>
        <a:lstStyle/>
        <a:p>
          <a:pPr rtl="0"/>
          <a:r>
            <a:rPr lang="en-US" smtClean="0"/>
            <a:t>Topics to be covered specify the content that the instructor feels is important. </a:t>
          </a:r>
          <a:endParaRPr lang="en-US"/>
        </a:p>
      </dgm:t>
    </dgm:pt>
    <dgm:pt modelId="{BDFE7335-E592-42A5-A285-30D69D342627}" type="parTrans" cxnId="{4D86A7EE-5032-4E31-BBBC-B00F675D228F}">
      <dgm:prSet/>
      <dgm:spPr/>
      <dgm:t>
        <a:bodyPr/>
        <a:lstStyle/>
        <a:p>
          <a:endParaRPr lang="en-US"/>
        </a:p>
      </dgm:t>
    </dgm:pt>
    <dgm:pt modelId="{1ADDC137-669F-4132-A880-90114E97E455}" type="sibTrans" cxnId="{4D86A7EE-5032-4E31-BBBC-B00F675D228F}">
      <dgm:prSet/>
      <dgm:spPr/>
      <dgm:t>
        <a:bodyPr/>
        <a:lstStyle/>
        <a:p>
          <a:endParaRPr lang="en-US"/>
        </a:p>
      </dgm:t>
    </dgm:pt>
    <dgm:pt modelId="{86AAC7AC-EF20-41D6-9401-5D6D067A6F8F}">
      <dgm:prSet/>
      <dgm:spPr/>
      <dgm:t>
        <a:bodyPr/>
        <a:lstStyle/>
        <a:p>
          <a:pPr rtl="0"/>
          <a:r>
            <a:rPr lang="en-US" smtClean="0"/>
            <a:t>The schedule provides a timetable for learning, usually with milestones in the form of due dates or tests.</a:t>
          </a:r>
          <a:endParaRPr lang="en-US"/>
        </a:p>
      </dgm:t>
    </dgm:pt>
    <dgm:pt modelId="{34779AFE-46DE-479A-832D-5BCD382D6E6E}" type="parTrans" cxnId="{83752DC7-91E4-4A56-8BC1-DEB8FCC310EC}">
      <dgm:prSet/>
      <dgm:spPr/>
      <dgm:t>
        <a:bodyPr/>
        <a:lstStyle/>
        <a:p>
          <a:endParaRPr lang="en-US"/>
        </a:p>
      </dgm:t>
    </dgm:pt>
    <dgm:pt modelId="{404EF55A-4A10-4182-93F9-A1A188079CE9}" type="sibTrans" cxnId="{83752DC7-91E4-4A56-8BC1-DEB8FCC310EC}">
      <dgm:prSet/>
      <dgm:spPr/>
      <dgm:t>
        <a:bodyPr/>
        <a:lstStyle/>
        <a:p>
          <a:endParaRPr lang="en-US"/>
        </a:p>
      </dgm:t>
    </dgm:pt>
    <dgm:pt modelId="{7D608FA6-9353-4BC0-BD6A-1A7BA371DDE5}" type="pres">
      <dgm:prSet presAssocID="{DD42D462-D8CF-4F76-BC5B-5730C1B4B15D}" presName="Name0" presStyleCnt="0">
        <dgm:presLayoutVars>
          <dgm:dir/>
          <dgm:animLvl val="lvl"/>
          <dgm:resizeHandles val="exact"/>
        </dgm:presLayoutVars>
      </dgm:prSet>
      <dgm:spPr/>
      <dgm:t>
        <a:bodyPr/>
        <a:lstStyle/>
        <a:p>
          <a:endParaRPr lang="en-US"/>
        </a:p>
      </dgm:t>
    </dgm:pt>
    <dgm:pt modelId="{B1AB1B48-6E75-46B6-BBAD-C08FC0F29A52}" type="pres">
      <dgm:prSet presAssocID="{64123499-F4F1-46E6-9C34-92123744F250}" presName="composite" presStyleCnt="0"/>
      <dgm:spPr/>
    </dgm:pt>
    <dgm:pt modelId="{3D1ED021-C2BE-4809-94D8-DA288126D3EE}" type="pres">
      <dgm:prSet presAssocID="{64123499-F4F1-46E6-9C34-92123744F250}" presName="parTx" presStyleLbl="alignNode1" presStyleIdx="0" presStyleCnt="1">
        <dgm:presLayoutVars>
          <dgm:chMax val="0"/>
          <dgm:chPref val="0"/>
          <dgm:bulletEnabled val="1"/>
        </dgm:presLayoutVars>
      </dgm:prSet>
      <dgm:spPr/>
      <dgm:t>
        <a:bodyPr/>
        <a:lstStyle/>
        <a:p>
          <a:endParaRPr lang="en-US"/>
        </a:p>
      </dgm:t>
    </dgm:pt>
    <dgm:pt modelId="{3C22DDE3-DF36-46ED-B47A-6FA4A7A0DFE1}" type="pres">
      <dgm:prSet presAssocID="{64123499-F4F1-46E6-9C34-92123744F250}" presName="desTx" presStyleLbl="alignAccFollowNode1" presStyleIdx="0" presStyleCnt="1">
        <dgm:presLayoutVars>
          <dgm:bulletEnabled val="1"/>
        </dgm:presLayoutVars>
      </dgm:prSet>
      <dgm:spPr/>
      <dgm:t>
        <a:bodyPr/>
        <a:lstStyle/>
        <a:p>
          <a:endParaRPr lang="en-US"/>
        </a:p>
      </dgm:t>
    </dgm:pt>
  </dgm:ptLst>
  <dgm:cxnLst>
    <dgm:cxn modelId="{4D86A7EE-5032-4E31-BBBC-B00F675D228F}" srcId="{64123499-F4F1-46E6-9C34-92123744F250}" destId="{435E1A3D-4799-440D-B9C5-C46E70123326}" srcOrd="2" destOrd="0" parTransId="{BDFE7335-E592-42A5-A285-30D69D342627}" sibTransId="{1ADDC137-669F-4132-A880-90114E97E455}"/>
    <dgm:cxn modelId="{E5F26915-FA49-4065-B388-5D255B068C2B}" srcId="{64123499-F4F1-46E6-9C34-92123744F250}" destId="{AEF7AACD-8779-4FF9-94C3-70237C9A6F09}" srcOrd="1" destOrd="0" parTransId="{20C5FFB0-87CC-46D7-BEB5-B07713D87746}" sibTransId="{F85DEE4A-45F3-4E4C-8921-1D24E8377BCA}"/>
    <dgm:cxn modelId="{83752DC7-91E4-4A56-8BC1-DEB8FCC310EC}" srcId="{64123499-F4F1-46E6-9C34-92123744F250}" destId="{86AAC7AC-EF20-41D6-9401-5D6D067A6F8F}" srcOrd="3" destOrd="0" parTransId="{34779AFE-46DE-479A-832D-5BCD382D6E6E}" sibTransId="{404EF55A-4A10-4182-93F9-A1A188079CE9}"/>
    <dgm:cxn modelId="{DA2137CF-3400-4EDE-9D47-364AF90EAF5E}" type="presOf" srcId="{AEF7AACD-8779-4FF9-94C3-70237C9A6F09}" destId="{3C22DDE3-DF36-46ED-B47A-6FA4A7A0DFE1}" srcOrd="0" destOrd="1" presId="urn:microsoft.com/office/officeart/2005/8/layout/hList1"/>
    <dgm:cxn modelId="{B2FE7385-4E08-415E-9197-1BF5D4D2E0C2}" type="presOf" srcId="{435E1A3D-4799-440D-B9C5-C46E70123326}" destId="{3C22DDE3-DF36-46ED-B47A-6FA4A7A0DFE1}" srcOrd="0" destOrd="2" presId="urn:microsoft.com/office/officeart/2005/8/layout/hList1"/>
    <dgm:cxn modelId="{979867CF-EA26-4821-AC16-8636AAEEA981}" type="presOf" srcId="{64123499-F4F1-46E6-9C34-92123744F250}" destId="{3D1ED021-C2BE-4809-94D8-DA288126D3EE}" srcOrd="0" destOrd="0" presId="urn:microsoft.com/office/officeart/2005/8/layout/hList1"/>
    <dgm:cxn modelId="{C9D02D46-3943-48D4-A853-BF54F6040100}" type="presOf" srcId="{DD42D462-D8CF-4F76-BC5B-5730C1B4B15D}" destId="{7D608FA6-9353-4BC0-BD6A-1A7BA371DDE5}" srcOrd="0" destOrd="0" presId="urn:microsoft.com/office/officeart/2005/8/layout/hList1"/>
    <dgm:cxn modelId="{BCB3E24E-2354-466D-979E-0CB0843BAF71}" type="presOf" srcId="{71B8D628-9B55-4F29-9F2A-19CEF587B050}" destId="{3C22DDE3-DF36-46ED-B47A-6FA4A7A0DFE1}" srcOrd="0" destOrd="0" presId="urn:microsoft.com/office/officeart/2005/8/layout/hList1"/>
    <dgm:cxn modelId="{6071F977-9525-4FB0-AAC6-C38AB49772EC}" srcId="{DD42D462-D8CF-4F76-BC5B-5730C1B4B15D}" destId="{64123499-F4F1-46E6-9C34-92123744F250}" srcOrd="0" destOrd="0" parTransId="{F34DCD14-9ACE-4EFB-87A3-013171E3CF05}" sibTransId="{A520DB9D-CD94-4FAC-B039-0DCF653BEE7C}"/>
    <dgm:cxn modelId="{F2D72CD1-AA35-46C5-8083-8D44D664C8F7}" type="presOf" srcId="{86AAC7AC-EF20-41D6-9401-5D6D067A6F8F}" destId="{3C22DDE3-DF36-46ED-B47A-6FA4A7A0DFE1}" srcOrd="0" destOrd="3" presId="urn:microsoft.com/office/officeart/2005/8/layout/hList1"/>
    <dgm:cxn modelId="{64031D61-78FC-4943-9BD0-2852864F0A6C}" srcId="{64123499-F4F1-46E6-9C34-92123744F250}" destId="{71B8D628-9B55-4F29-9F2A-19CEF587B050}" srcOrd="0" destOrd="0" parTransId="{F8AB7E5F-9ED8-494B-B985-33C2D1874E66}" sibTransId="{F014C76A-463D-4046-9152-3312520433AC}"/>
    <dgm:cxn modelId="{043DF90F-5FE9-40A2-A253-314D3F4E7C06}" type="presParOf" srcId="{7D608FA6-9353-4BC0-BD6A-1A7BA371DDE5}" destId="{B1AB1B48-6E75-46B6-BBAD-C08FC0F29A52}" srcOrd="0" destOrd="0" presId="urn:microsoft.com/office/officeart/2005/8/layout/hList1"/>
    <dgm:cxn modelId="{EDD8F3AC-E5C2-4EF6-8B07-D4CFF21A5546}" type="presParOf" srcId="{B1AB1B48-6E75-46B6-BBAD-C08FC0F29A52}" destId="{3D1ED021-C2BE-4809-94D8-DA288126D3EE}" srcOrd="0" destOrd="0" presId="urn:microsoft.com/office/officeart/2005/8/layout/hList1"/>
    <dgm:cxn modelId="{3F17F94D-CE23-42B1-B2B9-7ED6C5DADD7D}" type="presParOf" srcId="{B1AB1B48-6E75-46B6-BBAD-C08FC0F29A52}" destId="{3C22DDE3-DF36-46ED-B47A-6FA4A7A0DFE1}"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E9E32DB-2C21-4F9F-853F-033F8912B67E}"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44D39EEC-F464-4828-B59E-71A352C68540}">
      <dgm:prSet/>
      <dgm:spPr/>
      <dgm:t>
        <a:bodyPr/>
        <a:lstStyle/>
        <a:p>
          <a:pPr rtl="0"/>
          <a:r>
            <a:rPr lang="en-US" smtClean="0"/>
            <a:t>Cognitive (thinking domain)</a:t>
          </a:r>
          <a:endParaRPr lang="en-US"/>
        </a:p>
      </dgm:t>
    </dgm:pt>
    <dgm:pt modelId="{B9C02EC8-7DA4-458B-B678-A1327C18657F}" type="parTrans" cxnId="{9C0059A1-13BC-4AA8-A10A-A220B439AEEF}">
      <dgm:prSet/>
      <dgm:spPr/>
      <dgm:t>
        <a:bodyPr/>
        <a:lstStyle/>
        <a:p>
          <a:endParaRPr lang="en-US"/>
        </a:p>
      </dgm:t>
    </dgm:pt>
    <dgm:pt modelId="{3A1B6A0B-6BBE-461D-BFA8-E52CBAB30A6C}" type="sibTrans" cxnId="{9C0059A1-13BC-4AA8-A10A-A220B439AEEF}">
      <dgm:prSet/>
      <dgm:spPr/>
      <dgm:t>
        <a:bodyPr/>
        <a:lstStyle/>
        <a:p>
          <a:endParaRPr lang="en-US"/>
        </a:p>
      </dgm:t>
    </dgm:pt>
    <dgm:pt modelId="{BE9D9446-506C-4580-B8A4-D327ED2E1562}">
      <dgm:prSet/>
      <dgm:spPr/>
      <dgm:t>
        <a:bodyPr/>
        <a:lstStyle/>
        <a:p>
          <a:pPr rtl="0"/>
          <a:r>
            <a:rPr lang="en-US" dirty="0" smtClean="0"/>
            <a:t>Involves acquisition of information and addresses the development of the learner’s intellectual abilities, mental capacities, understanding and thinking processes (</a:t>
          </a:r>
          <a:r>
            <a:rPr lang="en-US" dirty="0" err="1" smtClean="0"/>
            <a:t>Eggen</a:t>
          </a:r>
          <a:r>
            <a:rPr lang="en-US" dirty="0" smtClean="0"/>
            <a:t> &amp; </a:t>
          </a:r>
          <a:r>
            <a:rPr lang="en-US" dirty="0" err="1" smtClean="0"/>
            <a:t>Kauchak</a:t>
          </a:r>
          <a:r>
            <a:rPr lang="en-US" dirty="0" smtClean="0"/>
            <a:t>, 2001)</a:t>
          </a:r>
          <a:endParaRPr lang="en-US" dirty="0"/>
        </a:p>
      </dgm:t>
    </dgm:pt>
    <dgm:pt modelId="{F47010F5-BDC3-4429-8E20-4D3555D7058A}" type="parTrans" cxnId="{46A034B6-6918-4177-BDE2-ABA77E2ED635}">
      <dgm:prSet/>
      <dgm:spPr/>
      <dgm:t>
        <a:bodyPr/>
        <a:lstStyle/>
        <a:p>
          <a:endParaRPr lang="en-US"/>
        </a:p>
      </dgm:t>
    </dgm:pt>
    <dgm:pt modelId="{A7AA5447-2F6B-4098-A075-7EB949E00DBF}" type="sibTrans" cxnId="{46A034B6-6918-4177-BDE2-ABA77E2ED635}">
      <dgm:prSet/>
      <dgm:spPr/>
      <dgm:t>
        <a:bodyPr/>
        <a:lstStyle/>
        <a:p>
          <a:endParaRPr lang="en-US"/>
        </a:p>
      </dgm:t>
    </dgm:pt>
    <dgm:pt modelId="{FCAF96F3-29F1-4F07-A06D-60363AB1EF5C}">
      <dgm:prSet/>
      <dgm:spPr/>
      <dgm:t>
        <a:bodyPr/>
        <a:lstStyle/>
        <a:p>
          <a:pPr rtl="0"/>
          <a:r>
            <a:rPr lang="en-US" smtClean="0"/>
            <a:t>Affective (feeling domain)</a:t>
          </a:r>
          <a:endParaRPr lang="en-US"/>
        </a:p>
      </dgm:t>
    </dgm:pt>
    <dgm:pt modelId="{DB08BD62-09C8-4A78-8A62-7A521929D6D7}" type="parTrans" cxnId="{D9EED18E-EBA5-4C43-AD5D-96B33BD039AB}">
      <dgm:prSet/>
      <dgm:spPr/>
      <dgm:t>
        <a:bodyPr/>
        <a:lstStyle/>
        <a:p>
          <a:endParaRPr lang="en-US"/>
        </a:p>
      </dgm:t>
    </dgm:pt>
    <dgm:pt modelId="{5FF1BBD5-1447-42CB-AB1F-37B7F3573197}" type="sibTrans" cxnId="{D9EED18E-EBA5-4C43-AD5D-96B33BD039AB}">
      <dgm:prSet/>
      <dgm:spPr/>
      <dgm:t>
        <a:bodyPr/>
        <a:lstStyle/>
        <a:p>
          <a:endParaRPr lang="en-US"/>
        </a:p>
      </dgm:t>
    </dgm:pt>
    <dgm:pt modelId="{3BF6F796-E14A-4545-89F3-3FE7941BD8FE}">
      <dgm:prSet/>
      <dgm:spPr/>
      <dgm:t>
        <a:bodyPr/>
        <a:lstStyle/>
        <a:p>
          <a:pPr rtl="0"/>
          <a:r>
            <a:rPr lang="en-US" dirty="0" smtClean="0"/>
            <a:t>Involves an increasing internalization or commitment to feelings expressed as emotions, interests, beliefs, attitudes, values and appreciations</a:t>
          </a:r>
          <a:endParaRPr lang="en-US" dirty="0"/>
        </a:p>
      </dgm:t>
    </dgm:pt>
    <dgm:pt modelId="{66D4AD7E-C22B-4C4A-A806-28006609C827}" type="parTrans" cxnId="{F7159D31-0F21-4FAB-BB53-77CBA4E3D1F0}">
      <dgm:prSet/>
      <dgm:spPr/>
      <dgm:t>
        <a:bodyPr/>
        <a:lstStyle/>
        <a:p>
          <a:endParaRPr lang="en-US"/>
        </a:p>
      </dgm:t>
    </dgm:pt>
    <dgm:pt modelId="{22AE5F05-9096-4BE7-95FD-C833A433B4FE}" type="sibTrans" cxnId="{F7159D31-0F21-4FAB-BB53-77CBA4E3D1F0}">
      <dgm:prSet/>
      <dgm:spPr/>
      <dgm:t>
        <a:bodyPr/>
        <a:lstStyle/>
        <a:p>
          <a:endParaRPr lang="en-US"/>
        </a:p>
      </dgm:t>
    </dgm:pt>
    <dgm:pt modelId="{91FD314E-60A6-435C-AD3C-C1B233992756}">
      <dgm:prSet/>
      <dgm:spPr/>
      <dgm:t>
        <a:bodyPr/>
        <a:lstStyle/>
        <a:p>
          <a:pPr rtl="0"/>
          <a:r>
            <a:rPr lang="en-US" smtClean="0"/>
            <a:t>Psychomotor (skills domain)</a:t>
          </a:r>
          <a:endParaRPr lang="en-US"/>
        </a:p>
      </dgm:t>
    </dgm:pt>
    <dgm:pt modelId="{F7828C42-AE68-4F9B-BE70-EA60BE439789}" type="parTrans" cxnId="{B42A69D7-DCD1-4C9A-8780-08D1191D350F}">
      <dgm:prSet/>
      <dgm:spPr/>
      <dgm:t>
        <a:bodyPr/>
        <a:lstStyle/>
        <a:p>
          <a:endParaRPr lang="en-US"/>
        </a:p>
      </dgm:t>
    </dgm:pt>
    <dgm:pt modelId="{FEB17E2C-9264-4E59-85D7-D25C2FCA1F4A}" type="sibTrans" cxnId="{B42A69D7-DCD1-4C9A-8780-08D1191D350F}">
      <dgm:prSet/>
      <dgm:spPr/>
      <dgm:t>
        <a:bodyPr/>
        <a:lstStyle/>
        <a:p>
          <a:endParaRPr lang="en-US"/>
        </a:p>
      </dgm:t>
    </dgm:pt>
    <dgm:pt modelId="{C0EB1103-A04B-409F-BE32-4D8ACFFAA677}">
      <dgm:prSet/>
      <dgm:spPr/>
      <dgm:t>
        <a:bodyPr/>
        <a:lstStyle/>
        <a:p>
          <a:pPr rtl="0"/>
          <a:r>
            <a:rPr lang="en-US" dirty="0" smtClean="0"/>
            <a:t>Involves acquiring fine and gross motor abilities with increasing complexity of neuromuscular coordination to carry out physical movement such as walking, handwriting, manipulation of equipment, or performing a procedure.</a:t>
          </a:r>
          <a:endParaRPr lang="en-US" dirty="0"/>
        </a:p>
      </dgm:t>
    </dgm:pt>
    <dgm:pt modelId="{CCF41843-DD64-45CD-B599-F1A3C67C2218}" type="parTrans" cxnId="{30323BBD-88F4-4A57-8582-86C8972A5155}">
      <dgm:prSet/>
      <dgm:spPr/>
      <dgm:t>
        <a:bodyPr/>
        <a:lstStyle/>
        <a:p>
          <a:endParaRPr lang="en-US"/>
        </a:p>
      </dgm:t>
    </dgm:pt>
    <dgm:pt modelId="{D8C1C8A5-C1AE-40C4-BDFD-3B20372C2632}" type="sibTrans" cxnId="{30323BBD-88F4-4A57-8582-86C8972A5155}">
      <dgm:prSet/>
      <dgm:spPr/>
      <dgm:t>
        <a:bodyPr/>
        <a:lstStyle/>
        <a:p>
          <a:endParaRPr lang="en-US"/>
        </a:p>
      </dgm:t>
    </dgm:pt>
    <dgm:pt modelId="{69E61F92-A684-420B-BD1B-F41CE1265B24}" type="pres">
      <dgm:prSet presAssocID="{0E9E32DB-2C21-4F9F-853F-033F8912B67E}" presName="Name0" presStyleCnt="0">
        <dgm:presLayoutVars>
          <dgm:dir/>
          <dgm:animLvl val="lvl"/>
          <dgm:resizeHandles val="exact"/>
        </dgm:presLayoutVars>
      </dgm:prSet>
      <dgm:spPr/>
      <dgm:t>
        <a:bodyPr/>
        <a:lstStyle/>
        <a:p>
          <a:endParaRPr lang="en-US"/>
        </a:p>
      </dgm:t>
    </dgm:pt>
    <dgm:pt modelId="{B3779657-03CF-4283-8687-C2D4A5C3A07A}" type="pres">
      <dgm:prSet presAssocID="{44D39EEC-F464-4828-B59E-71A352C68540}" presName="composite" presStyleCnt="0"/>
      <dgm:spPr/>
    </dgm:pt>
    <dgm:pt modelId="{CBFF8D8D-B11C-4639-AABF-8FB0864FB850}" type="pres">
      <dgm:prSet presAssocID="{44D39EEC-F464-4828-B59E-71A352C68540}" presName="parTx" presStyleLbl="alignNode1" presStyleIdx="0" presStyleCnt="3">
        <dgm:presLayoutVars>
          <dgm:chMax val="0"/>
          <dgm:chPref val="0"/>
          <dgm:bulletEnabled val="1"/>
        </dgm:presLayoutVars>
      </dgm:prSet>
      <dgm:spPr/>
      <dgm:t>
        <a:bodyPr/>
        <a:lstStyle/>
        <a:p>
          <a:endParaRPr lang="en-US"/>
        </a:p>
      </dgm:t>
    </dgm:pt>
    <dgm:pt modelId="{C551DF81-FF4F-4866-AC63-DC44D743964E}" type="pres">
      <dgm:prSet presAssocID="{44D39EEC-F464-4828-B59E-71A352C68540}" presName="desTx" presStyleLbl="alignAccFollowNode1" presStyleIdx="0" presStyleCnt="3">
        <dgm:presLayoutVars>
          <dgm:bulletEnabled val="1"/>
        </dgm:presLayoutVars>
      </dgm:prSet>
      <dgm:spPr/>
      <dgm:t>
        <a:bodyPr/>
        <a:lstStyle/>
        <a:p>
          <a:endParaRPr lang="en-US"/>
        </a:p>
      </dgm:t>
    </dgm:pt>
    <dgm:pt modelId="{F1FEBDB1-ED83-4F32-90B2-CA82D405144F}" type="pres">
      <dgm:prSet presAssocID="{3A1B6A0B-6BBE-461D-BFA8-E52CBAB30A6C}" presName="space" presStyleCnt="0"/>
      <dgm:spPr/>
    </dgm:pt>
    <dgm:pt modelId="{80F7F2D1-D0A4-4372-855B-D129EE8B2FCB}" type="pres">
      <dgm:prSet presAssocID="{FCAF96F3-29F1-4F07-A06D-60363AB1EF5C}" presName="composite" presStyleCnt="0"/>
      <dgm:spPr/>
    </dgm:pt>
    <dgm:pt modelId="{FA8E94DE-A6FE-4FED-9661-0C3E50E466A5}" type="pres">
      <dgm:prSet presAssocID="{FCAF96F3-29F1-4F07-A06D-60363AB1EF5C}" presName="parTx" presStyleLbl="alignNode1" presStyleIdx="1" presStyleCnt="3">
        <dgm:presLayoutVars>
          <dgm:chMax val="0"/>
          <dgm:chPref val="0"/>
          <dgm:bulletEnabled val="1"/>
        </dgm:presLayoutVars>
      </dgm:prSet>
      <dgm:spPr/>
      <dgm:t>
        <a:bodyPr/>
        <a:lstStyle/>
        <a:p>
          <a:endParaRPr lang="en-US"/>
        </a:p>
      </dgm:t>
    </dgm:pt>
    <dgm:pt modelId="{F5C78D31-C234-4528-96C2-FE95BBC88F06}" type="pres">
      <dgm:prSet presAssocID="{FCAF96F3-29F1-4F07-A06D-60363AB1EF5C}" presName="desTx" presStyleLbl="alignAccFollowNode1" presStyleIdx="1" presStyleCnt="3">
        <dgm:presLayoutVars>
          <dgm:bulletEnabled val="1"/>
        </dgm:presLayoutVars>
      </dgm:prSet>
      <dgm:spPr/>
      <dgm:t>
        <a:bodyPr/>
        <a:lstStyle/>
        <a:p>
          <a:endParaRPr lang="en-US"/>
        </a:p>
      </dgm:t>
    </dgm:pt>
    <dgm:pt modelId="{B81C1614-F763-4308-A7ED-56606845A1A4}" type="pres">
      <dgm:prSet presAssocID="{5FF1BBD5-1447-42CB-AB1F-37B7F3573197}" presName="space" presStyleCnt="0"/>
      <dgm:spPr/>
    </dgm:pt>
    <dgm:pt modelId="{26BFE0C9-6F48-4E9D-B03D-886725427C1F}" type="pres">
      <dgm:prSet presAssocID="{91FD314E-60A6-435C-AD3C-C1B233992756}" presName="composite" presStyleCnt="0"/>
      <dgm:spPr/>
    </dgm:pt>
    <dgm:pt modelId="{3245EC48-EC13-484C-AEC7-CF2B0F8946DB}" type="pres">
      <dgm:prSet presAssocID="{91FD314E-60A6-435C-AD3C-C1B233992756}" presName="parTx" presStyleLbl="alignNode1" presStyleIdx="2" presStyleCnt="3">
        <dgm:presLayoutVars>
          <dgm:chMax val="0"/>
          <dgm:chPref val="0"/>
          <dgm:bulletEnabled val="1"/>
        </dgm:presLayoutVars>
      </dgm:prSet>
      <dgm:spPr/>
      <dgm:t>
        <a:bodyPr/>
        <a:lstStyle/>
        <a:p>
          <a:endParaRPr lang="en-US"/>
        </a:p>
      </dgm:t>
    </dgm:pt>
    <dgm:pt modelId="{09CB668F-9F7F-450C-B27D-415CF906EC36}" type="pres">
      <dgm:prSet presAssocID="{91FD314E-60A6-435C-AD3C-C1B233992756}" presName="desTx" presStyleLbl="alignAccFollowNode1" presStyleIdx="2" presStyleCnt="3">
        <dgm:presLayoutVars>
          <dgm:bulletEnabled val="1"/>
        </dgm:presLayoutVars>
      </dgm:prSet>
      <dgm:spPr/>
      <dgm:t>
        <a:bodyPr/>
        <a:lstStyle/>
        <a:p>
          <a:endParaRPr lang="en-US"/>
        </a:p>
      </dgm:t>
    </dgm:pt>
  </dgm:ptLst>
  <dgm:cxnLst>
    <dgm:cxn modelId="{C400B653-7CBD-493C-BE28-C469B450F893}" type="presOf" srcId="{44D39EEC-F464-4828-B59E-71A352C68540}" destId="{CBFF8D8D-B11C-4639-AABF-8FB0864FB850}" srcOrd="0" destOrd="0" presId="urn:microsoft.com/office/officeart/2005/8/layout/hList1"/>
    <dgm:cxn modelId="{61BACF11-3F77-4A4B-B3EA-7BF81C9A9D6E}" type="presOf" srcId="{91FD314E-60A6-435C-AD3C-C1B233992756}" destId="{3245EC48-EC13-484C-AEC7-CF2B0F8946DB}" srcOrd="0" destOrd="0" presId="urn:microsoft.com/office/officeart/2005/8/layout/hList1"/>
    <dgm:cxn modelId="{D8F0F05A-3B6D-4C08-AE0B-38D664B7BB5B}" type="presOf" srcId="{C0EB1103-A04B-409F-BE32-4D8ACFFAA677}" destId="{09CB668F-9F7F-450C-B27D-415CF906EC36}" srcOrd="0" destOrd="0" presId="urn:microsoft.com/office/officeart/2005/8/layout/hList1"/>
    <dgm:cxn modelId="{FAF272BE-5C70-4C23-A1E6-698D23E22F28}" type="presOf" srcId="{FCAF96F3-29F1-4F07-A06D-60363AB1EF5C}" destId="{FA8E94DE-A6FE-4FED-9661-0C3E50E466A5}" srcOrd="0" destOrd="0" presId="urn:microsoft.com/office/officeart/2005/8/layout/hList1"/>
    <dgm:cxn modelId="{D9EED18E-EBA5-4C43-AD5D-96B33BD039AB}" srcId="{0E9E32DB-2C21-4F9F-853F-033F8912B67E}" destId="{FCAF96F3-29F1-4F07-A06D-60363AB1EF5C}" srcOrd="1" destOrd="0" parTransId="{DB08BD62-09C8-4A78-8A62-7A521929D6D7}" sibTransId="{5FF1BBD5-1447-42CB-AB1F-37B7F3573197}"/>
    <dgm:cxn modelId="{35C0CE54-6039-45B7-B07C-B403CD35A90B}" type="presOf" srcId="{BE9D9446-506C-4580-B8A4-D327ED2E1562}" destId="{C551DF81-FF4F-4866-AC63-DC44D743964E}" srcOrd="0" destOrd="0" presId="urn:microsoft.com/office/officeart/2005/8/layout/hList1"/>
    <dgm:cxn modelId="{30323BBD-88F4-4A57-8582-86C8972A5155}" srcId="{91FD314E-60A6-435C-AD3C-C1B233992756}" destId="{C0EB1103-A04B-409F-BE32-4D8ACFFAA677}" srcOrd="0" destOrd="0" parTransId="{CCF41843-DD64-45CD-B599-F1A3C67C2218}" sibTransId="{D8C1C8A5-C1AE-40C4-BDFD-3B20372C2632}"/>
    <dgm:cxn modelId="{B42A69D7-DCD1-4C9A-8780-08D1191D350F}" srcId="{0E9E32DB-2C21-4F9F-853F-033F8912B67E}" destId="{91FD314E-60A6-435C-AD3C-C1B233992756}" srcOrd="2" destOrd="0" parTransId="{F7828C42-AE68-4F9B-BE70-EA60BE439789}" sibTransId="{FEB17E2C-9264-4E59-85D7-D25C2FCA1F4A}"/>
    <dgm:cxn modelId="{9C0059A1-13BC-4AA8-A10A-A220B439AEEF}" srcId="{0E9E32DB-2C21-4F9F-853F-033F8912B67E}" destId="{44D39EEC-F464-4828-B59E-71A352C68540}" srcOrd="0" destOrd="0" parTransId="{B9C02EC8-7DA4-458B-B678-A1327C18657F}" sibTransId="{3A1B6A0B-6BBE-461D-BFA8-E52CBAB30A6C}"/>
    <dgm:cxn modelId="{46A034B6-6918-4177-BDE2-ABA77E2ED635}" srcId="{44D39EEC-F464-4828-B59E-71A352C68540}" destId="{BE9D9446-506C-4580-B8A4-D327ED2E1562}" srcOrd="0" destOrd="0" parTransId="{F47010F5-BDC3-4429-8E20-4D3555D7058A}" sibTransId="{A7AA5447-2F6B-4098-A075-7EB949E00DBF}"/>
    <dgm:cxn modelId="{C85E5100-8BC0-46B6-BB33-9C82B353D81B}" type="presOf" srcId="{0E9E32DB-2C21-4F9F-853F-033F8912B67E}" destId="{69E61F92-A684-420B-BD1B-F41CE1265B24}" srcOrd="0" destOrd="0" presId="urn:microsoft.com/office/officeart/2005/8/layout/hList1"/>
    <dgm:cxn modelId="{06C383FD-942B-4D6E-AE6F-D1541897E260}" type="presOf" srcId="{3BF6F796-E14A-4545-89F3-3FE7941BD8FE}" destId="{F5C78D31-C234-4528-96C2-FE95BBC88F06}" srcOrd="0" destOrd="0" presId="urn:microsoft.com/office/officeart/2005/8/layout/hList1"/>
    <dgm:cxn modelId="{F7159D31-0F21-4FAB-BB53-77CBA4E3D1F0}" srcId="{FCAF96F3-29F1-4F07-A06D-60363AB1EF5C}" destId="{3BF6F796-E14A-4545-89F3-3FE7941BD8FE}" srcOrd="0" destOrd="0" parTransId="{66D4AD7E-C22B-4C4A-A806-28006609C827}" sibTransId="{22AE5F05-9096-4BE7-95FD-C833A433B4FE}"/>
    <dgm:cxn modelId="{CEB2C861-0626-43BB-A72A-A7D3A1A07A27}" type="presParOf" srcId="{69E61F92-A684-420B-BD1B-F41CE1265B24}" destId="{B3779657-03CF-4283-8687-C2D4A5C3A07A}" srcOrd="0" destOrd="0" presId="urn:microsoft.com/office/officeart/2005/8/layout/hList1"/>
    <dgm:cxn modelId="{1E0893D3-42CB-486E-A1DC-FB26C063EEB2}" type="presParOf" srcId="{B3779657-03CF-4283-8687-C2D4A5C3A07A}" destId="{CBFF8D8D-B11C-4639-AABF-8FB0864FB850}" srcOrd="0" destOrd="0" presId="urn:microsoft.com/office/officeart/2005/8/layout/hList1"/>
    <dgm:cxn modelId="{D1B324B2-3F73-4584-9BB2-2DC5DCC0B220}" type="presParOf" srcId="{B3779657-03CF-4283-8687-C2D4A5C3A07A}" destId="{C551DF81-FF4F-4866-AC63-DC44D743964E}" srcOrd="1" destOrd="0" presId="urn:microsoft.com/office/officeart/2005/8/layout/hList1"/>
    <dgm:cxn modelId="{284D30B3-2CAE-4D92-A6EB-F0BC01596440}" type="presParOf" srcId="{69E61F92-A684-420B-BD1B-F41CE1265B24}" destId="{F1FEBDB1-ED83-4F32-90B2-CA82D405144F}" srcOrd="1" destOrd="0" presId="urn:microsoft.com/office/officeart/2005/8/layout/hList1"/>
    <dgm:cxn modelId="{001F17C8-B948-494E-8664-6FAC06681250}" type="presParOf" srcId="{69E61F92-A684-420B-BD1B-F41CE1265B24}" destId="{80F7F2D1-D0A4-4372-855B-D129EE8B2FCB}" srcOrd="2" destOrd="0" presId="urn:microsoft.com/office/officeart/2005/8/layout/hList1"/>
    <dgm:cxn modelId="{435742D5-10B7-40EA-BC22-DF5C5FDC2D28}" type="presParOf" srcId="{80F7F2D1-D0A4-4372-855B-D129EE8B2FCB}" destId="{FA8E94DE-A6FE-4FED-9661-0C3E50E466A5}" srcOrd="0" destOrd="0" presId="urn:microsoft.com/office/officeart/2005/8/layout/hList1"/>
    <dgm:cxn modelId="{8E4D58E9-59D9-41D3-9E1B-CCB16A2267EB}" type="presParOf" srcId="{80F7F2D1-D0A4-4372-855B-D129EE8B2FCB}" destId="{F5C78D31-C234-4528-96C2-FE95BBC88F06}" srcOrd="1" destOrd="0" presId="urn:microsoft.com/office/officeart/2005/8/layout/hList1"/>
    <dgm:cxn modelId="{D4A93522-0640-4826-BE8F-75CC47741D02}" type="presParOf" srcId="{69E61F92-A684-420B-BD1B-F41CE1265B24}" destId="{B81C1614-F763-4308-A7ED-56606845A1A4}" srcOrd="3" destOrd="0" presId="urn:microsoft.com/office/officeart/2005/8/layout/hList1"/>
    <dgm:cxn modelId="{782CE015-97EE-45A5-A886-5467CED5E8CF}" type="presParOf" srcId="{69E61F92-A684-420B-BD1B-F41CE1265B24}" destId="{26BFE0C9-6F48-4E9D-B03D-886725427C1F}" srcOrd="4" destOrd="0" presId="urn:microsoft.com/office/officeart/2005/8/layout/hList1"/>
    <dgm:cxn modelId="{CA87FC2D-86F9-4057-BE26-D25D45FA45DC}" type="presParOf" srcId="{26BFE0C9-6F48-4E9D-B03D-886725427C1F}" destId="{3245EC48-EC13-484C-AEC7-CF2B0F8946DB}" srcOrd="0" destOrd="0" presId="urn:microsoft.com/office/officeart/2005/8/layout/hList1"/>
    <dgm:cxn modelId="{1ACE2F30-66E5-4D1F-88C4-1283A0D340D5}" type="presParOf" srcId="{26BFE0C9-6F48-4E9D-B03D-886725427C1F}" destId="{09CB668F-9F7F-450C-B27D-415CF906EC3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FE49B9F-B2C4-463A-8F73-0058086B056F}"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46CAE7AD-AFC8-4925-835A-08289C94F231}">
      <dgm:prSet/>
      <dgm:spPr/>
      <dgm:t>
        <a:bodyPr/>
        <a:lstStyle/>
        <a:p>
          <a:pPr rtl="0"/>
          <a:r>
            <a:rPr lang="en-US" smtClean="0"/>
            <a:t>Workshop</a:t>
          </a:r>
          <a:endParaRPr lang="en-US"/>
        </a:p>
      </dgm:t>
    </dgm:pt>
    <dgm:pt modelId="{3BEBA727-1D8A-4B02-AE19-9898FF60707F}" type="parTrans" cxnId="{F00CE99A-3174-4BE2-A0EC-DB14AA5C9442}">
      <dgm:prSet/>
      <dgm:spPr/>
      <dgm:t>
        <a:bodyPr/>
        <a:lstStyle/>
        <a:p>
          <a:endParaRPr lang="en-US"/>
        </a:p>
      </dgm:t>
    </dgm:pt>
    <dgm:pt modelId="{D26339AD-0F11-423E-A6E9-8C9BA1CB2D4E}" type="sibTrans" cxnId="{F00CE99A-3174-4BE2-A0EC-DB14AA5C9442}">
      <dgm:prSet/>
      <dgm:spPr/>
      <dgm:t>
        <a:bodyPr/>
        <a:lstStyle/>
        <a:p>
          <a:endParaRPr lang="en-US"/>
        </a:p>
      </dgm:t>
    </dgm:pt>
    <dgm:pt modelId="{1D426364-E874-4CF1-B1C0-6D5C40DED1E6}">
      <dgm:prSet/>
      <dgm:spPr/>
      <dgm:t>
        <a:bodyPr/>
        <a:lstStyle/>
        <a:p>
          <a:pPr rtl="0"/>
          <a:r>
            <a:rPr lang="en-US" smtClean="0"/>
            <a:t>Divide the class into four groups</a:t>
          </a:r>
          <a:endParaRPr lang="en-US"/>
        </a:p>
      </dgm:t>
    </dgm:pt>
    <dgm:pt modelId="{7C570AE0-C7A5-495E-9C2F-0E801ED023C6}" type="parTrans" cxnId="{149FF65C-4C3D-4E28-BA11-8F105D02596F}">
      <dgm:prSet/>
      <dgm:spPr/>
      <dgm:t>
        <a:bodyPr/>
        <a:lstStyle/>
        <a:p>
          <a:endParaRPr lang="en-US"/>
        </a:p>
      </dgm:t>
    </dgm:pt>
    <dgm:pt modelId="{55BAE67A-8AF3-4CAF-A1D9-0FD8FEA5516D}" type="sibTrans" cxnId="{149FF65C-4C3D-4E28-BA11-8F105D02596F}">
      <dgm:prSet/>
      <dgm:spPr/>
      <dgm:t>
        <a:bodyPr/>
        <a:lstStyle/>
        <a:p>
          <a:endParaRPr lang="en-US"/>
        </a:p>
      </dgm:t>
    </dgm:pt>
    <dgm:pt modelId="{1BC648C6-15AE-4F4D-A15B-F50589F78A11}">
      <dgm:prSet/>
      <dgm:spPr/>
      <dgm:t>
        <a:bodyPr/>
        <a:lstStyle/>
        <a:p>
          <a:pPr rtl="0"/>
          <a:r>
            <a:rPr lang="en-US" smtClean="0"/>
            <a:t>Choose a group leader</a:t>
          </a:r>
          <a:endParaRPr lang="en-US"/>
        </a:p>
      </dgm:t>
    </dgm:pt>
    <dgm:pt modelId="{4E80F3E6-5680-4BD1-820B-7857D56BAB54}" type="parTrans" cxnId="{66F038B0-E21C-43FF-B029-8F3E619C60C7}">
      <dgm:prSet/>
      <dgm:spPr/>
      <dgm:t>
        <a:bodyPr/>
        <a:lstStyle/>
        <a:p>
          <a:endParaRPr lang="en-US"/>
        </a:p>
      </dgm:t>
    </dgm:pt>
    <dgm:pt modelId="{FE419A58-D2C2-4997-AE27-E5DEA3ED1009}" type="sibTrans" cxnId="{66F038B0-E21C-43FF-B029-8F3E619C60C7}">
      <dgm:prSet/>
      <dgm:spPr/>
      <dgm:t>
        <a:bodyPr/>
        <a:lstStyle/>
        <a:p>
          <a:endParaRPr lang="en-US"/>
        </a:p>
      </dgm:t>
    </dgm:pt>
    <dgm:pt modelId="{239637EC-F06E-4889-85CD-7F24C1A68F25}">
      <dgm:prSet/>
      <dgm:spPr/>
      <dgm:t>
        <a:bodyPr/>
        <a:lstStyle/>
        <a:p>
          <a:pPr rtl="0"/>
          <a:r>
            <a:rPr lang="en-US" smtClean="0"/>
            <a:t>Select a topic for patient teaching</a:t>
          </a:r>
          <a:endParaRPr lang="en-US"/>
        </a:p>
      </dgm:t>
    </dgm:pt>
    <dgm:pt modelId="{43A06EF4-71C9-4115-8124-7919520B2465}" type="parTrans" cxnId="{3A800D5B-7629-4DAB-B483-E2B490872270}">
      <dgm:prSet/>
      <dgm:spPr/>
      <dgm:t>
        <a:bodyPr/>
        <a:lstStyle/>
        <a:p>
          <a:endParaRPr lang="en-US"/>
        </a:p>
      </dgm:t>
    </dgm:pt>
    <dgm:pt modelId="{E7E784C2-B6A1-4EFC-9C93-9801B37F5CFB}" type="sibTrans" cxnId="{3A800D5B-7629-4DAB-B483-E2B490872270}">
      <dgm:prSet/>
      <dgm:spPr/>
      <dgm:t>
        <a:bodyPr/>
        <a:lstStyle/>
        <a:p>
          <a:endParaRPr lang="en-US"/>
        </a:p>
      </dgm:t>
    </dgm:pt>
    <dgm:pt modelId="{FBD1196B-6644-467A-88D5-809E0AF651A9}">
      <dgm:prSet/>
      <dgm:spPr/>
      <dgm:t>
        <a:bodyPr/>
        <a:lstStyle/>
        <a:p>
          <a:pPr rtl="0"/>
          <a:r>
            <a:rPr lang="en-US" smtClean="0"/>
            <a:t>Formulate learning objectives using the cognitive, affective, and psychomotor domains.</a:t>
          </a:r>
          <a:endParaRPr lang="en-US"/>
        </a:p>
      </dgm:t>
    </dgm:pt>
    <dgm:pt modelId="{7DA22BF0-1B13-47CC-BA43-E075C1DF1210}" type="parTrans" cxnId="{7AFA0DEB-F281-4A56-ABA4-C17EC5CB3625}">
      <dgm:prSet/>
      <dgm:spPr/>
      <dgm:t>
        <a:bodyPr/>
        <a:lstStyle/>
        <a:p>
          <a:endParaRPr lang="en-US"/>
        </a:p>
      </dgm:t>
    </dgm:pt>
    <dgm:pt modelId="{B6800CA5-FB17-4D9D-BAC7-268F5C7531A0}" type="sibTrans" cxnId="{7AFA0DEB-F281-4A56-ABA4-C17EC5CB3625}">
      <dgm:prSet/>
      <dgm:spPr/>
      <dgm:t>
        <a:bodyPr/>
        <a:lstStyle/>
        <a:p>
          <a:endParaRPr lang="en-US"/>
        </a:p>
      </dgm:t>
    </dgm:pt>
    <dgm:pt modelId="{B1E79E47-B46B-4485-88EA-930DAA754488}" type="pres">
      <dgm:prSet presAssocID="{BFE49B9F-B2C4-463A-8F73-0058086B056F}" presName="Name0" presStyleCnt="0">
        <dgm:presLayoutVars>
          <dgm:dir/>
          <dgm:animLvl val="lvl"/>
          <dgm:resizeHandles val="exact"/>
        </dgm:presLayoutVars>
      </dgm:prSet>
      <dgm:spPr/>
      <dgm:t>
        <a:bodyPr/>
        <a:lstStyle/>
        <a:p>
          <a:endParaRPr lang="en-US"/>
        </a:p>
      </dgm:t>
    </dgm:pt>
    <dgm:pt modelId="{102DE806-3B72-4230-8F98-7445907FA3C2}" type="pres">
      <dgm:prSet presAssocID="{46CAE7AD-AFC8-4925-835A-08289C94F231}" presName="composite" presStyleCnt="0"/>
      <dgm:spPr/>
    </dgm:pt>
    <dgm:pt modelId="{9940D675-9A66-4122-A3CE-8A3C555737B5}" type="pres">
      <dgm:prSet presAssocID="{46CAE7AD-AFC8-4925-835A-08289C94F231}" presName="parTx" presStyleLbl="alignNode1" presStyleIdx="0" presStyleCnt="1">
        <dgm:presLayoutVars>
          <dgm:chMax val="0"/>
          <dgm:chPref val="0"/>
          <dgm:bulletEnabled val="1"/>
        </dgm:presLayoutVars>
      </dgm:prSet>
      <dgm:spPr/>
      <dgm:t>
        <a:bodyPr/>
        <a:lstStyle/>
        <a:p>
          <a:endParaRPr lang="en-US"/>
        </a:p>
      </dgm:t>
    </dgm:pt>
    <dgm:pt modelId="{E617AF1C-8A77-4B3B-9802-5010674D4ACB}" type="pres">
      <dgm:prSet presAssocID="{46CAE7AD-AFC8-4925-835A-08289C94F231}" presName="desTx" presStyleLbl="alignAccFollowNode1" presStyleIdx="0" presStyleCnt="1">
        <dgm:presLayoutVars>
          <dgm:bulletEnabled val="1"/>
        </dgm:presLayoutVars>
      </dgm:prSet>
      <dgm:spPr/>
      <dgm:t>
        <a:bodyPr/>
        <a:lstStyle/>
        <a:p>
          <a:endParaRPr lang="en-US"/>
        </a:p>
      </dgm:t>
    </dgm:pt>
  </dgm:ptLst>
  <dgm:cxnLst>
    <dgm:cxn modelId="{F00CE99A-3174-4BE2-A0EC-DB14AA5C9442}" srcId="{BFE49B9F-B2C4-463A-8F73-0058086B056F}" destId="{46CAE7AD-AFC8-4925-835A-08289C94F231}" srcOrd="0" destOrd="0" parTransId="{3BEBA727-1D8A-4B02-AE19-9898FF60707F}" sibTransId="{D26339AD-0F11-423E-A6E9-8C9BA1CB2D4E}"/>
    <dgm:cxn modelId="{7C533DF9-5EDB-431A-AA82-5EC608AE88DF}" type="presOf" srcId="{BFE49B9F-B2C4-463A-8F73-0058086B056F}" destId="{B1E79E47-B46B-4485-88EA-930DAA754488}" srcOrd="0" destOrd="0" presId="urn:microsoft.com/office/officeart/2005/8/layout/hList1"/>
    <dgm:cxn modelId="{1E3D91E5-DA81-468C-9CE4-33EF9EAA7B6E}" type="presOf" srcId="{239637EC-F06E-4889-85CD-7F24C1A68F25}" destId="{E617AF1C-8A77-4B3B-9802-5010674D4ACB}" srcOrd="0" destOrd="2" presId="urn:microsoft.com/office/officeart/2005/8/layout/hList1"/>
    <dgm:cxn modelId="{3A800D5B-7629-4DAB-B483-E2B490872270}" srcId="{46CAE7AD-AFC8-4925-835A-08289C94F231}" destId="{239637EC-F06E-4889-85CD-7F24C1A68F25}" srcOrd="2" destOrd="0" parTransId="{43A06EF4-71C9-4115-8124-7919520B2465}" sibTransId="{E7E784C2-B6A1-4EFC-9C93-9801B37F5CFB}"/>
    <dgm:cxn modelId="{DB70D93E-7071-4656-83E2-B09B55767F64}" type="presOf" srcId="{1D426364-E874-4CF1-B1C0-6D5C40DED1E6}" destId="{E617AF1C-8A77-4B3B-9802-5010674D4ACB}" srcOrd="0" destOrd="0" presId="urn:microsoft.com/office/officeart/2005/8/layout/hList1"/>
    <dgm:cxn modelId="{39D91BE2-DF47-4431-9368-5B8E4F236C96}" type="presOf" srcId="{FBD1196B-6644-467A-88D5-809E0AF651A9}" destId="{E617AF1C-8A77-4B3B-9802-5010674D4ACB}" srcOrd="0" destOrd="3" presId="urn:microsoft.com/office/officeart/2005/8/layout/hList1"/>
    <dgm:cxn modelId="{7AFA0DEB-F281-4A56-ABA4-C17EC5CB3625}" srcId="{46CAE7AD-AFC8-4925-835A-08289C94F231}" destId="{FBD1196B-6644-467A-88D5-809E0AF651A9}" srcOrd="3" destOrd="0" parTransId="{7DA22BF0-1B13-47CC-BA43-E075C1DF1210}" sibTransId="{B6800CA5-FB17-4D9D-BAC7-268F5C7531A0}"/>
    <dgm:cxn modelId="{149FF65C-4C3D-4E28-BA11-8F105D02596F}" srcId="{46CAE7AD-AFC8-4925-835A-08289C94F231}" destId="{1D426364-E874-4CF1-B1C0-6D5C40DED1E6}" srcOrd="0" destOrd="0" parTransId="{7C570AE0-C7A5-495E-9C2F-0E801ED023C6}" sibTransId="{55BAE67A-8AF3-4CAF-A1D9-0FD8FEA5516D}"/>
    <dgm:cxn modelId="{66F038B0-E21C-43FF-B029-8F3E619C60C7}" srcId="{46CAE7AD-AFC8-4925-835A-08289C94F231}" destId="{1BC648C6-15AE-4F4D-A15B-F50589F78A11}" srcOrd="1" destOrd="0" parTransId="{4E80F3E6-5680-4BD1-820B-7857D56BAB54}" sibTransId="{FE419A58-D2C2-4997-AE27-E5DEA3ED1009}"/>
    <dgm:cxn modelId="{CECCFB97-F7FC-4902-B6EC-7F4ACB079668}" type="presOf" srcId="{1BC648C6-15AE-4F4D-A15B-F50589F78A11}" destId="{E617AF1C-8A77-4B3B-9802-5010674D4ACB}" srcOrd="0" destOrd="1" presId="urn:microsoft.com/office/officeart/2005/8/layout/hList1"/>
    <dgm:cxn modelId="{EB7DB7C1-25E2-421F-A64B-8C9681086058}" type="presOf" srcId="{46CAE7AD-AFC8-4925-835A-08289C94F231}" destId="{9940D675-9A66-4122-A3CE-8A3C555737B5}" srcOrd="0" destOrd="0" presId="urn:microsoft.com/office/officeart/2005/8/layout/hList1"/>
    <dgm:cxn modelId="{1FF8FB81-B772-4C0B-A662-444C033FC4A3}" type="presParOf" srcId="{B1E79E47-B46B-4485-88EA-930DAA754488}" destId="{102DE806-3B72-4230-8F98-7445907FA3C2}" srcOrd="0" destOrd="0" presId="urn:microsoft.com/office/officeart/2005/8/layout/hList1"/>
    <dgm:cxn modelId="{FAE96351-38BF-47FA-B108-DD38DF31AB75}" type="presParOf" srcId="{102DE806-3B72-4230-8F98-7445907FA3C2}" destId="{9940D675-9A66-4122-A3CE-8A3C555737B5}" srcOrd="0" destOrd="0" presId="urn:microsoft.com/office/officeart/2005/8/layout/hList1"/>
    <dgm:cxn modelId="{7D3E75A0-FF3D-4A22-821D-94BD1DCE9EC2}" type="presParOf" srcId="{102DE806-3B72-4230-8F98-7445907FA3C2}" destId="{E617AF1C-8A77-4B3B-9802-5010674D4AC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FA2FA16-1FA4-4DCF-862E-8FB94ADA6E99}" type="doc">
      <dgm:prSet loTypeId="urn:microsoft.com/office/officeart/2005/8/layout/hList1" loCatId="list" qsTypeId="urn:microsoft.com/office/officeart/2005/8/quickstyle/simple1" qsCatId="simple" csTypeId="urn:microsoft.com/office/officeart/2005/8/colors/accent0_1" csCatId="mainScheme" phldr="1"/>
      <dgm:spPr/>
      <dgm:t>
        <a:bodyPr/>
        <a:lstStyle/>
        <a:p>
          <a:endParaRPr lang="en-US"/>
        </a:p>
      </dgm:t>
    </dgm:pt>
    <dgm:pt modelId="{E0AB78EF-FCBE-4879-BC0F-3163FE81C80E}">
      <dgm:prSet/>
      <dgm:spPr/>
      <dgm:t>
        <a:bodyPr/>
        <a:lstStyle/>
        <a:p>
          <a:pPr rtl="0"/>
          <a:r>
            <a:rPr lang="en-US" b="1" dirty="0" smtClean="0"/>
            <a:t>Selecting Content</a:t>
          </a:r>
          <a:endParaRPr lang="en-US" b="1" dirty="0"/>
        </a:p>
      </dgm:t>
    </dgm:pt>
    <dgm:pt modelId="{37045889-F29F-4DC5-B24F-86FA1FFBD90C}" type="parTrans" cxnId="{D0F1B06C-4369-447C-B2AC-C0EF481F86B0}">
      <dgm:prSet/>
      <dgm:spPr/>
      <dgm:t>
        <a:bodyPr/>
        <a:lstStyle/>
        <a:p>
          <a:endParaRPr lang="en-US"/>
        </a:p>
      </dgm:t>
    </dgm:pt>
    <dgm:pt modelId="{F34B2BE7-4289-423B-ABA6-F5208821A4E4}" type="sibTrans" cxnId="{D0F1B06C-4369-447C-B2AC-C0EF481F86B0}">
      <dgm:prSet/>
      <dgm:spPr/>
      <dgm:t>
        <a:bodyPr/>
        <a:lstStyle/>
        <a:p>
          <a:endParaRPr lang="en-US"/>
        </a:p>
      </dgm:t>
    </dgm:pt>
    <dgm:pt modelId="{AE60DBD8-8D7E-4750-9283-40CDEED3B269}">
      <dgm:prSet/>
      <dgm:spPr/>
      <dgm:t>
        <a:bodyPr/>
        <a:lstStyle/>
        <a:p>
          <a:pPr rtl="0"/>
          <a:r>
            <a:rPr lang="en-US" smtClean="0"/>
            <a:t>How much time you can devote to the topic.</a:t>
          </a:r>
          <a:endParaRPr lang="en-US"/>
        </a:p>
      </dgm:t>
    </dgm:pt>
    <dgm:pt modelId="{A066BDDD-E68B-4085-996D-223692A84594}" type="parTrans" cxnId="{14CD0D36-D3E5-4CC5-913F-47D30FDC8C5E}">
      <dgm:prSet/>
      <dgm:spPr/>
      <dgm:t>
        <a:bodyPr/>
        <a:lstStyle/>
        <a:p>
          <a:endParaRPr lang="en-US"/>
        </a:p>
      </dgm:t>
    </dgm:pt>
    <dgm:pt modelId="{944E2AE9-2C98-4847-83F6-DA7EBDEB9BF0}" type="sibTrans" cxnId="{14CD0D36-D3E5-4CC5-913F-47D30FDC8C5E}">
      <dgm:prSet/>
      <dgm:spPr/>
      <dgm:t>
        <a:bodyPr/>
        <a:lstStyle/>
        <a:p>
          <a:endParaRPr lang="en-US"/>
        </a:p>
      </dgm:t>
    </dgm:pt>
    <dgm:pt modelId="{A441E800-8303-43BA-8EC8-4C5ECE253A85}">
      <dgm:prSet/>
      <dgm:spPr/>
      <dgm:t>
        <a:bodyPr/>
        <a:lstStyle/>
        <a:p>
          <a:pPr rtl="0"/>
          <a:r>
            <a:rPr lang="en-US" smtClean="0"/>
            <a:t>The kind of background the students have.</a:t>
          </a:r>
          <a:endParaRPr lang="en-US"/>
        </a:p>
      </dgm:t>
    </dgm:pt>
    <dgm:pt modelId="{0CE735D4-6E2D-4A2D-B3B3-7A50585DC966}" type="parTrans" cxnId="{3EDD9B14-4BB3-41FA-809A-D5EB96928C62}">
      <dgm:prSet/>
      <dgm:spPr/>
      <dgm:t>
        <a:bodyPr/>
        <a:lstStyle/>
        <a:p>
          <a:endParaRPr lang="en-US"/>
        </a:p>
      </dgm:t>
    </dgm:pt>
    <dgm:pt modelId="{A05BBF91-E34C-4C37-9779-4F5B1E89F627}" type="sibTrans" cxnId="{3EDD9B14-4BB3-41FA-809A-D5EB96928C62}">
      <dgm:prSet/>
      <dgm:spPr/>
      <dgm:t>
        <a:bodyPr/>
        <a:lstStyle/>
        <a:p>
          <a:endParaRPr lang="en-US"/>
        </a:p>
      </dgm:t>
    </dgm:pt>
    <dgm:pt modelId="{D08ECD88-304E-45F1-B9B1-D3798AF3679E}">
      <dgm:prSet/>
      <dgm:spPr/>
      <dgm:t>
        <a:bodyPr/>
        <a:lstStyle/>
        <a:p>
          <a:pPr rtl="0"/>
          <a:r>
            <a:rPr lang="en-US" smtClean="0"/>
            <a:t>What you need to include from a text book.</a:t>
          </a:r>
          <a:endParaRPr lang="en-US"/>
        </a:p>
      </dgm:t>
    </dgm:pt>
    <dgm:pt modelId="{CEC007E4-4761-411C-B988-973FDD12B006}" type="parTrans" cxnId="{98C1A67A-E845-4879-A426-86FAE9CFCF2D}">
      <dgm:prSet/>
      <dgm:spPr/>
      <dgm:t>
        <a:bodyPr/>
        <a:lstStyle/>
        <a:p>
          <a:endParaRPr lang="en-US"/>
        </a:p>
      </dgm:t>
    </dgm:pt>
    <dgm:pt modelId="{2E26289B-C186-4D2B-A97F-93EF7CDCA1A4}" type="sibTrans" cxnId="{98C1A67A-E845-4879-A426-86FAE9CFCF2D}">
      <dgm:prSet/>
      <dgm:spPr/>
      <dgm:t>
        <a:bodyPr/>
        <a:lstStyle/>
        <a:p>
          <a:endParaRPr lang="en-US"/>
        </a:p>
      </dgm:t>
    </dgm:pt>
    <dgm:pt modelId="{501C053A-EDE6-40F3-AA4D-B547E787BCAA}">
      <dgm:prSet/>
      <dgm:spPr/>
      <dgm:t>
        <a:bodyPr/>
        <a:lstStyle/>
        <a:p>
          <a:pPr rtl="0"/>
          <a:r>
            <a:rPr lang="en-US" dirty="0" smtClean="0"/>
            <a:t>Give yourself time to discuss the meaningfulness of the subject and cover important points without getting bogged down in details that the learners will never remember.</a:t>
          </a:r>
          <a:endParaRPr lang="en-US" dirty="0"/>
        </a:p>
      </dgm:t>
    </dgm:pt>
    <dgm:pt modelId="{507E1037-4F0E-4CD1-A630-962E546452F3}" type="parTrans" cxnId="{BC99AD78-0087-4452-AE6D-725BB57B26DA}">
      <dgm:prSet/>
      <dgm:spPr/>
      <dgm:t>
        <a:bodyPr/>
        <a:lstStyle/>
        <a:p>
          <a:endParaRPr lang="en-US"/>
        </a:p>
      </dgm:t>
    </dgm:pt>
    <dgm:pt modelId="{E8778D70-F814-4EEC-B68B-EDA7EDCE7E8C}" type="sibTrans" cxnId="{BC99AD78-0087-4452-AE6D-725BB57B26DA}">
      <dgm:prSet/>
      <dgm:spPr/>
      <dgm:t>
        <a:bodyPr/>
        <a:lstStyle/>
        <a:p>
          <a:endParaRPr lang="en-US"/>
        </a:p>
      </dgm:t>
    </dgm:pt>
    <dgm:pt modelId="{7336D42A-C3E3-416C-9CC0-E0BAF80DD5C5}">
      <dgm:prSet/>
      <dgm:spPr/>
      <dgm:t>
        <a:bodyPr/>
        <a:lstStyle/>
        <a:p>
          <a:pPr rtl="0"/>
          <a:r>
            <a:rPr lang="en-US" smtClean="0"/>
            <a:t>It rehearse your content orally in front of a mirror.</a:t>
          </a:r>
          <a:endParaRPr lang="en-US"/>
        </a:p>
      </dgm:t>
    </dgm:pt>
    <dgm:pt modelId="{B58309C3-E8C9-4AD7-A5F9-AABF014BA457}" type="parTrans" cxnId="{8851572A-C08B-4038-A71B-398004F80EEF}">
      <dgm:prSet/>
      <dgm:spPr/>
      <dgm:t>
        <a:bodyPr/>
        <a:lstStyle/>
        <a:p>
          <a:endParaRPr lang="en-US"/>
        </a:p>
      </dgm:t>
    </dgm:pt>
    <dgm:pt modelId="{13373025-E6B9-489F-B915-7595E5448FDB}" type="sibTrans" cxnId="{8851572A-C08B-4038-A71B-398004F80EEF}">
      <dgm:prSet/>
      <dgm:spPr/>
      <dgm:t>
        <a:bodyPr/>
        <a:lstStyle/>
        <a:p>
          <a:endParaRPr lang="en-US"/>
        </a:p>
      </dgm:t>
    </dgm:pt>
    <dgm:pt modelId="{C210C70B-E834-4C76-A95F-70A0FA88411C}" type="pres">
      <dgm:prSet presAssocID="{DFA2FA16-1FA4-4DCF-862E-8FB94ADA6E99}" presName="Name0" presStyleCnt="0">
        <dgm:presLayoutVars>
          <dgm:dir/>
          <dgm:animLvl val="lvl"/>
          <dgm:resizeHandles val="exact"/>
        </dgm:presLayoutVars>
      </dgm:prSet>
      <dgm:spPr/>
      <dgm:t>
        <a:bodyPr/>
        <a:lstStyle/>
        <a:p>
          <a:endParaRPr lang="en-US"/>
        </a:p>
      </dgm:t>
    </dgm:pt>
    <dgm:pt modelId="{1433FA4E-F961-4A81-A32A-5C2B3169B9AE}" type="pres">
      <dgm:prSet presAssocID="{E0AB78EF-FCBE-4879-BC0F-3163FE81C80E}" presName="composite" presStyleCnt="0"/>
      <dgm:spPr/>
    </dgm:pt>
    <dgm:pt modelId="{8F7D369C-19BC-4F7B-911B-6E4532DDFE17}" type="pres">
      <dgm:prSet presAssocID="{E0AB78EF-FCBE-4879-BC0F-3163FE81C80E}" presName="parTx" presStyleLbl="alignNode1" presStyleIdx="0" presStyleCnt="1">
        <dgm:presLayoutVars>
          <dgm:chMax val="0"/>
          <dgm:chPref val="0"/>
          <dgm:bulletEnabled val="1"/>
        </dgm:presLayoutVars>
      </dgm:prSet>
      <dgm:spPr/>
      <dgm:t>
        <a:bodyPr/>
        <a:lstStyle/>
        <a:p>
          <a:endParaRPr lang="en-US"/>
        </a:p>
      </dgm:t>
    </dgm:pt>
    <dgm:pt modelId="{18CC30B3-C148-4622-9102-92188E83FB7E}" type="pres">
      <dgm:prSet presAssocID="{E0AB78EF-FCBE-4879-BC0F-3163FE81C80E}" presName="desTx" presStyleLbl="alignAccFollowNode1" presStyleIdx="0" presStyleCnt="1">
        <dgm:presLayoutVars>
          <dgm:bulletEnabled val="1"/>
        </dgm:presLayoutVars>
      </dgm:prSet>
      <dgm:spPr/>
      <dgm:t>
        <a:bodyPr/>
        <a:lstStyle/>
        <a:p>
          <a:endParaRPr lang="en-US"/>
        </a:p>
      </dgm:t>
    </dgm:pt>
  </dgm:ptLst>
  <dgm:cxnLst>
    <dgm:cxn modelId="{8851572A-C08B-4038-A71B-398004F80EEF}" srcId="{D08ECD88-304E-45F1-B9B1-D3798AF3679E}" destId="{7336D42A-C3E3-416C-9CC0-E0BAF80DD5C5}" srcOrd="1" destOrd="0" parTransId="{B58309C3-E8C9-4AD7-A5F9-AABF014BA457}" sibTransId="{13373025-E6B9-489F-B915-7595E5448FDB}"/>
    <dgm:cxn modelId="{14CD0D36-D3E5-4CC5-913F-47D30FDC8C5E}" srcId="{E0AB78EF-FCBE-4879-BC0F-3163FE81C80E}" destId="{AE60DBD8-8D7E-4750-9283-40CDEED3B269}" srcOrd="0" destOrd="0" parTransId="{A066BDDD-E68B-4085-996D-223692A84594}" sibTransId="{944E2AE9-2C98-4847-83F6-DA7EBDEB9BF0}"/>
    <dgm:cxn modelId="{3EDD9B14-4BB3-41FA-809A-D5EB96928C62}" srcId="{E0AB78EF-FCBE-4879-BC0F-3163FE81C80E}" destId="{A441E800-8303-43BA-8EC8-4C5ECE253A85}" srcOrd="1" destOrd="0" parTransId="{0CE735D4-6E2D-4A2D-B3B3-7A50585DC966}" sibTransId="{A05BBF91-E34C-4C37-9779-4F5B1E89F627}"/>
    <dgm:cxn modelId="{38DF79D3-1B7C-4C76-82B1-8873DD063727}" type="presOf" srcId="{D08ECD88-304E-45F1-B9B1-D3798AF3679E}" destId="{18CC30B3-C148-4622-9102-92188E83FB7E}" srcOrd="0" destOrd="2" presId="urn:microsoft.com/office/officeart/2005/8/layout/hList1"/>
    <dgm:cxn modelId="{81D2C50A-ECAD-4C1C-AFF3-38C721669ED6}" type="presOf" srcId="{A441E800-8303-43BA-8EC8-4C5ECE253A85}" destId="{18CC30B3-C148-4622-9102-92188E83FB7E}" srcOrd="0" destOrd="1" presId="urn:microsoft.com/office/officeart/2005/8/layout/hList1"/>
    <dgm:cxn modelId="{DE30BAAE-97C7-42D7-9F48-EB911859CB9A}" type="presOf" srcId="{501C053A-EDE6-40F3-AA4D-B547E787BCAA}" destId="{18CC30B3-C148-4622-9102-92188E83FB7E}" srcOrd="0" destOrd="3" presId="urn:microsoft.com/office/officeart/2005/8/layout/hList1"/>
    <dgm:cxn modelId="{8771F287-7FB8-4BD9-86AF-1BA4DC82A3CC}" type="presOf" srcId="{AE60DBD8-8D7E-4750-9283-40CDEED3B269}" destId="{18CC30B3-C148-4622-9102-92188E83FB7E}" srcOrd="0" destOrd="0" presId="urn:microsoft.com/office/officeart/2005/8/layout/hList1"/>
    <dgm:cxn modelId="{36908E2E-1657-4976-A1A2-B87F617D89E4}" type="presOf" srcId="{7336D42A-C3E3-416C-9CC0-E0BAF80DD5C5}" destId="{18CC30B3-C148-4622-9102-92188E83FB7E}" srcOrd="0" destOrd="4" presId="urn:microsoft.com/office/officeart/2005/8/layout/hList1"/>
    <dgm:cxn modelId="{D0F1B06C-4369-447C-B2AC-C0EF481F86B0}" srcId="{DFA2FA16-1FA4-4DCF-862E-8FB94ADA6E99}" destId="{E0AB78EF-FCBE-4879-BC0F-3163FE81C80E}" srcOrd="0" destOrd="0" parTransId="{37045889-F29F-4DC5-B24F-86FA1FFBD90C}" sibTransId="{F34B2BE7-4289-423B-ABA6-F5208821A4E4}"/>
    <dgm:cxn modelId="{98C1A67A-E845-4879-A426-86FAE9CFCF2D}" srcId="{E0AB78EF-FCBE-4879-BC0F-3163FE81C80E}" destId="{D08ECD88-304E-45F1-B9B1-D3798AF3679E}" srcOrd="2" destOrd="0" parTransId="{CEC007E4-4761-411C-B988-973FDD12B006}" sibTransId="{2E26289B-C186-4D2B-A97F-93EF7CDCA1A4}"/>
    <dgm:cxn modelId="{BC99AD78-0087-4452-AE6D-725BB57B26DA}" srcId="{D08ECD88-304E-45F1-B9B1-D3798AF3679E}" destId="{501C053A-EDE6-40F3-AA4D-B547E787BCAA}" srcOrd="0" destOrd="0" parTransId="{507E1037-4F0E-4CD1-A630-962E546452F3}" sibTransId="{E8778D70-F814-4EEC-B68B-EDA7EDCE7E8C}"/>
    <dgm:cxn modelId="{F8D95DA9-713E-48A1-85E1-4DC586231B50}" type="presOf" srcId="{DFA2FA16-1FA4-4DCF-862E-8FB94ADA6E99}" destId="{C210C70B-E834-4C76-A95F-70A0FA88411C}" srcOrd="0" destOrd="0" presId="urn:microsoft.com/office/officeart/2005/8/layout/hList1"/>
    <dgm:cxn modelId="{BAC6EA7E-74CC-4BFE-A3B1-D1306CF2E4EF}" type="presOf" srcId="{E0AB78EF-FCBE-4879-BC0F-3163FE81C80E}" destId="{8F7D369C-19BC-4F7B-911B-6E4532DDFE17}" srcOrd="0" destOrd="0" presId="urn:microsoft.com/office/officeart/2005/8/layout/hList1"/>
    <dgm:cxn modelId="{58C46659-A505-493B-B431-FE8170A4C7EA}" type="presParOf" srcId="{C210C70B-E834-4C76-A95F-70A0FA88411C}" destId="{1433FA4E-F961-4A81-A32A-5C2B3169B9AE}" srcOrd="0" destOrd="0" presId="urn:microsoft.com/office/officeart/2005/8/layout/hList1"/>
    <dgm:cxn modelId="{DFEEED2C-AE3D-4041-B60A-E73F83C1849F}" type="presParOf" srcId="{1433FA4E-F961-4A81-A32A-5C2B3169B9AE}" destId="{8F7D369C-19BC-4F7B-911B-6E4532DDFE17}" srcOrd="0" destOrd="0" presId="urn:microsoft.com/office/officeart/2005/8/layout/hList1"/>
    <dgm:cxn modelId="{43AF24CC-68D3-401D-8C69-F478BBE84383}" type="presParOf" srcId="{1433FA4E-F961-4A81-A32A-5C2B3169B9AE}" destId="{18CC30B3-C148-4622-9102-92188E83FB7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8AF4F59-33D8-461C-9C68-622C6FE96D37}"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B971D366-33AA-4EA4-8BF7-503846EC77DE}">
      <dgm:prSet/>
      <dgm:spPr/>
      <dgm:t>
        <a:bodyPr/>
        <a:lstStyle/>
        <a:p>
          <a:pPr rtl="0"/>
          <a:r>
            <a:rPr lang="en-US" smtClean="0"/>
            <a:t>Organizing Content</a:t>
          </a:r>
          <a:endParaRPr lang="en-US"/>
        </a:p>
      </dgm:t>
    </dgm:pt>
    <dgm:pt modelId="{64BB8F9B-4D8A-43D3-8CB3-1F42C691E4FC}" type="parTrans" cxnId="{01E0903D-85FB-47BE-86EC-CBE9B7C598BA}">
      <dgm:prSet/>
      <dgm:spPr/>
      <dgm:t>
        <a:bodyPr/>
        <a:lstStyle/>
        <a:p>
          <a:endParaRPr lang="en-US"/>
        </a:p>
      </dgm:t>
    </dgm:pt>
    <dgm:pt modelId="{5D6F3156-F329-4242-9DFC-2C1551DF0818}" type="sibTrans" cxnId="{01E0903D-85FB-47BE-86EC-CBE9B7C598BA}">
      <dgm:prSet/>
      <dgm:spPr/>
      <dgm:t>
        <a:bodyPr/>
        <a:lstStyle/>
        <a:p>
          <a:endParaRPr lang="en-US"/>
        </a:p>
      </dgm:t>
    </dgm:pt>
    <dgm:pt modelId="{BF237A82-13DC-4A4C-91D8-132046FB121C}">
      <dgm:prSet/>
      <dgm:spPr/>
      <dgm:t>
        <a:bodyPr/>
        <a:lstStyle/>
        <a:p>
          <a:pPr rtl="0"/>
          <a:r>
            <a:rPr lang="en-US" smtClean="0"/>
            <a:t>Headings</a:t>
          </a:r>
          <a:endParaRPr lang="en-US"/>
        </a:p>
      </dgm:t>
    </dgm:pt>
    <dgm:pt modelId="{055B2545-5C17-48A6-85EC-D4B002748B47}" type="parTrans" cxnId="{B58AF62F-13B0-4EA0-86F4-2B33D0F61170}">
      <dgm:prSet/>
      <dgm:spPr/>
      <dgm:t>
        <a:bodyPr/>
        <a:lstStyle/>
        <a:p>
          <a:endParaRPr lang="en-US"/>
        </a:p>
      </dgm:t>
    </dgm:pt>
    <dgm:pt modelId="{1DED6F17-4894-4D34-B6AC-2E857798F028}" type="sibTrans" cxnId="{B58AF62F-13B0-4EA0-86F4-2B33D0F61170}">
      <dgm:prSet/>
      <dgm:spPr/>
      <dgm:t>
        <a:bodyPr/>
        <a:lstStyle/>
        <a:p>
          <a:endParaRPr lang="en-US"/>
        </a:p>
      </dgm:t>
    </dgm:pt>
    <dgm:pt modelId="{2EBA3BBB-3095-45E1-9131-D234991E6DA0}">
      <dgm:prSet/>
      <dgm:spPr/>
      <dgm:t>
        <a:bodyPr/>
        <a:lstStyle/>
        <a:p>
          <a:pPr rtl="0"/>
          <a:r>
            <a:rPr lang="en-US" smtClean="0"/>
            <a:t>Subheadings</a:t>
          </a:r>
          <a:endParaRPr lang="en-US"/>
        </a:p>
      </dgm:t>
    </dgm:pt>
    <dgm:pt modelId="{F8812B35-FCF7-4826-BC8D-8B1C52C31113}" type="parTrans" cxnId="{A1F09B8A-415B-40B5-AE91-4CE7D4FA77AB}">
      <dgm:prSet/>
      <dgm:spPr/>
      <dgm:t>
        <a:bodyPr/>
        <a:lstStyle/>
        <a:p>
          <a:endParaRPr lang="en-US"/>
        </a:p>
      </dgm:t>
    </dgm:pt>
    <dgm:pt modelId="{8E37584B-75E0-475F-965D-846D9BE23B10}" type="sibTrans" cxnId="{A1F09B8A-415B-40B5-AE91-4CE7D4FA77AB}">
      <dgm:prSet/>
      <dgm:spPr/>
      <dgm:t>
        <a:bodyPr/>
        <a:lstStyle/>
        <a:p>
          <a:endParaRPr lang="en-US"/>
        </a:p>
      </dgm:t>
    </dgm:pt>
    <dgm:pt modelId="{B8C091B5-877F-403D-A93B-BD99482A3F75}">
      <dgm:prSet/>
      <dgm:spPr/>
      <dgm:t>
        <a:bodyPr/>
        <a:lstStyle/>
        <a:p>
          <a:pPr rtl="0"/>
          <a:r>
            <a:rPr lang="en-US" smtClean="0"/>
            <a:t>Should follow a logical consequences (moving from general to specific) or (from Simple to complex)	</a:t>
          </a:r>
          <a:endParaRPr lang="en-US"/>
        </a:p>
      </dgm:t>
    </dgm:pt>
    <dgm:pt modelId="{956181A6-B479-4A6A-BFEC-473B3482D823}" type="parTrans" cxnId="{F0294A04-A592-40FD-9ED5-AC924BA681CD}">
      <dgm:prSet/>
      <dgm:spPr/>
      <dgm:t>
        <a:bodyPr/>
        <a:lstStyle/>
        <a:p>
          <a:endParaRPr lang="en-US"/>
        </a:p>
      </dgm:t>
    </dgm:pt>
    <dgm:pt modelId="{6857C0BD-EEFA-45A2-B3A1-52F9E3A98AE7}" type="sibTrans" cxnId="{F0294A04-A592-40FD-9ED5-AC924BA681CD}">
      <dgm:prSet/>
      <dgm:spPr/>
      <dgm:t>
        <a:bodyPr/>
        <a:lstStyle/>
        <a:p>
          <a:endParaRPr lang="en-US"/>
        </a:p>
      </dgm:t>
    </dgm:pt>
    <dgm:pt modelId="{EDE30220-AD00-466F-8B61-14303006F7F5}" type="pres">
      <dgm:prSet presAssocID="{08AF4F59-33D8-461C-9C68-622C6FE96D37}" presName="Name0" presStyleCnt="0">
        <dgm:presLayoutVars>
          <dgm:dir/>
          <dgm:animLvl val="lvl"/>
          <dgm:resizeHandles val="exact"/>
        </dgm:presLayoutVars>
      </dgm:prSet>
      <dgm:spPr/>
      <dgm:t>
        <a:bodyPr/>
        <a:lstStyle/>
        <a:p>
          <a:endParaRPr lang="en-US"/>
        </a:p>
      </dgm:t>
    </dgm:pt>
    <dgm:pt modelId="{7215830A-AD52-4BDE-A039-C3D927D6C0EE}" type="pres">
      <dgm:prSet presAssocID="{B971D366-33AA-4EA4-8BF7-503846EC77DE}" presName="composite" presStyleCnt="0"/>
      <dgm:spPr/>
    </dgm:pt>
    <dgm:pt modelId="{E65AAE42-943D-48E5-9E35-D176627EF099}" type="pres">
      <dgm:prSet presAssocID="{B971D366-33AA-4EA4-8BF7-503846EC77DE}" presName="parTx" presStyleLbl="alignNode1" presStyleIdx="0" presStyleCnt="1">
        <dgm:presLayoutVars>
          <dgm:chMax val="0"/>
          <dgm:chPref val="0"/>
          <dgm:bulletEnabled val="1"/>
        </dgm:presLayoutVars>
      </dgm:prSet>
      <dgm:spPr/>
      <dgm:t>
        <a:bodyPr/>
        <a:lstStyle/>
        <a:p>
          <a:endParaRPr lang="en-US"/>
        </a:p>
      </dgm:t>
    </dgm:pt>
    <dgm:pt modelId="{CE0D74DC-098D-46F9-9CEB-B1B6509298BC}" type="pres">
      <dgm:prSet presAssocID="{B971D366-33AA-4EA4-8BF7-503846EC77DE}" presName="desTx" presStyleLbl="alignAccFollowNode1" presStyleIdx="0" presStyleCnt="1">
        <dgm:presLayoutVars>
          <dgm:bulletEnabled val="1"/>
        </dgm:presLayoutVars>
      </dgm:prSet>
      <dgm:spPr/>
      <dgm:t>
        <a:bodyPr/>
        <a:lstStyle/>
        <a:p>
          <a:endParaRPr lang="en-US"/>
        </a:p>
      </dgm:t>
    </dgm:pt>
  </dgm:ptLst>
  <dgm:cxnLst>
    <dgm:cxn modelId="{FF89BCD2-BD36-471D-BE2B-CF45D1FDB879}" type="presOf" srcId="{2EBA3BBB-3095-45E1-9131-D234991E6DA0}" destId="{CE0D74DC-098D-46F9-9CEB-B1B6509298BC}" srcOrd="0" destOrd="1" presId="urn:microsoft.com/office/officeart/2005/8/layout/hList1"/>
    <dgm:cxn modelId="{01E0903D-85FB-47BE-86EC-CBE9B7C598BA}" srcId="{08AF4F59-33D8-461C-9C68-622C6FE96D37}" destId="{B971D366-33AA-4EA4-8BF7-503846EC77DE}" srcOrd="0" destOrd="0" parTransId="{64BB8F9B-4D8A-43D3-8CB3-1F42C691E4FC}" sibTransId="{5D6F3156-F329-4242-9DFC-2C1551DF0818}"/>
    <dgm:cxn modelId="{96F5AFD7-E787-483A-9D24-494657FF284C}" type="presOf" srcId="{08AF4F59-33D8-461C-9C68-622C6FE96D37}" destId="{EDE30220-AD00-466F-8B61-14303006F7F5}" srcOrd="0" destOrd="0" presId="urn:microsoft.com/office/officeart/2005/8/layout/hList1"/>
    <dgm:cxn modelId="{DD3B99EA-8E0E-4B14-8FB3-C4FD3725AA21}" type="presOf" srcId="{B971D366-33AA-4EA4-8BF7-503846EC77DE}" destId="{E65AAE42-943D-48E5-9E35-D176627EF099}" srcOrd="0" destOrd="0" presId="urn:microsoft.com/office/officeart/2005/8/layout/hList1"/>
    <dgm:cxn modelId="{B58AF62F-13B0-4EA0-86F4-2B33D0F61170}" srcId="{B971D366-33AA-4EA4-8BF7-503846EC77DE}" destId="{BF237A82-13DC-4A4C-91D8-132046FB121C}" srcOrd="0" destOrd="0" parTransId="{055B2545-5C17-48A6-85EC-D4B002748B47}" sibTransId="{1DED6F17-4894-4D34-B6AC-2E857798F028}"/>
    <dgm:cxn modelId="{717B30BD-37BA-4E53-8915-B1696698D4D9}" type="presOf" srcId="{BF237A82-13DC-4A4C-91D8-132046FB121C}" destId="{CE0D74DC-098D-46F9-9CEB-B1B6509298BC}" srcOrd="0" destOrd="0" presId="urn:microsoft.com/office/officeart/2005/8/layout/hList1"/>
    <dgm:cxn modelId="{A1F09B8A-415B-40B5-AE91-4CE7D4FA77AB}" srcId="{B971D366-33AA-4EA4-8BF7-503846EC77DE}" destId="{2EBA3BBB-3095-45E1-9131-D234991E6DA0}" srcOrd="1" destOrd="0" parTransId="{F8812B35-FCF7-4826-BC8D-8B1C52C31113}" sibTransId="{8E37584B-75E0-475F-965D-846D9BE23B10}"/>
    <dgm:cxn modelId="{F0294A04-A592-40FD-9ED5-AC924BA681CD}" srcId="{B971D366-33AA-4EA4-8BF7-503846EC77DE}" destId="{B8C091B5-877F-403D-A93B-BD99482A3F75}" srcOrd="2" destOrd="0" parTransId="{956181A6-B479-4A6A-BFEC-473B3482D823}" sibTransId="{6857C0BD-EEFA-45A2-B3A1-52F9E3A98AE7}"/>
    <dgm:cxn modelId="{84897DB9-4BC9-4962-82F9-7CB5BDF70334}" type="presOf" srcId="{B8C091B5-877F-403D-A93B-BD99482A3F75}" destId="{CE0D74DC-098D-46F9-9CEB-B1B6509298BC}" srcOrd="0" destOrd="2" presId="urn:microsoft.com/office/officeart/2005/8/layout/hList1"/>
    <dgm:cxn modelId="{5BB8B94E-D379-4D99-9604-68589CFD2CA2}" type="presParOf" srcId="{EDE30220-AD00-466F-8B61-14303006F7F5}" destId="{7215830A-AD52-4BDE-A039-C3D927D6C0EE}" srcOrd="0" destOrd="0" presId="urn:microsoft.com/office/officeart/2005/8/layout/hList1"/>
    <dgm:cxn modelId="{1B45992B-596C-498D-86DD-530EBA269CD3}" type="presParOf" srcId="{7215830A-AD52-4BDE-A039-C3D927D6C0EE}" destId="{E65AAE42-943D-48E5-9E35-D176627EF099}" srcOrd="0" destOrd="0" presId="urn:microsoft.com/office/officeart/2005/8/layout/hList1"/>
    <dgm:cxn modelId="{F069862E-2FA1-4FE8-AC68-12589349AC2F}" type="presParOf" srcId="{7215830A-AD52-4BDE-A039-C3D927D6C0EE}" destId="{CE0D74DC-098D-46F9-9CEB-B1B6509298B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71CE48E-A1D6-40A8-89FE-FC2D9B3F3D4D}"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A498FF39-401C-45C1-92F2-E0334E463200}">
      <dgm:prSet/>
      <dgm:spPr/>
      <dgm:t>
        <a:bodyPr/>
        <a:lstStyle/>
        <a:p>
          <a:pPr rtl="0"/>
          <a:r>
            <a:rPr lang="en-US" smtClean="0"/>
            <a:t>Selecting teaching methods</a:t>
          </a:r>
          <a:endParaRPr lang="en-US"/>
        </a:p>
      </dgm:t>
    </dgm:pt>
    <dgm:pt modelId="{FF8CAF37-F0ED-42CC-971F-BDCA1104B28B}" type="parTrans" cxnId="{FFF8F21B-67C7-4B21-8036-7D5F82B4BCCF}">
      <dgm:prSet/>
      <dgm:spPr/>
      <dgm:t>
        <a:bodyPr/>
        <a:lstStyle/>
        <a:p>
          <a:endParaRPr lang="en-US"/>
        </a:p>
      </dgm:t>
    </dgm:pt>
    <dgm:pt modelId="{14871B26-B0F3-4242-9E4B-99CCA7504E03}" type="sibTrans" cxnId="{FFF8F21B-67C7-4B21-8036-7D5F82B4BCCF}">
      <dgm:prSet/>
      <dgm:spPr/>
      <dgm:t>
        <a:bodyPr/>
        <a:lstStyle/>
        <a:p>
          <a:endParaRPr lang="en-US"/>
        </a:p>
      </dgm:t>
    </dgm:pt>
    <dgm:pt modelId="{601CF714-26E7-43B0-B2D4-B080DE534338}">
      <dgm:prSet/>
      <dgm:spPr/>
      <dgm:t>
        <a:bodyPr/>
        <a:lstStyle/>
        <a:p>
          <a:pPr rtl="0"/>
          <a:r>
            <a:rPr lang="en-US" smtClean="0"/>
            <a:t>What are the factors affecting choice of method:</a:t>
          </a:r>
          <a:endParaRPr lang="en-US"/>
        </a:p>
      </dgm:t>
    </dgm:pt>
    <dgm:pt modelId="{E860B068-C7DA-465B-8294-0F12DF7F99E5}" type="parTrans" cxnId="{F6482E69-32EC-4EC9-814D-0E6AAE919529}">
      <dgm:prSet/>
      <dgm:spPr/>
      <dgm:t>
        <a:bodyPr/>
        <a:lstStyle/>
        <a:p>
          <a:endParaRPr lang="en-US"/>
        </a:p>
      </dgm:t>
    </dgm:pt>
    <dgm:pt modelId="{25CDE50A-36DA-4054-A88F-FB8E1BD14673}" type="sibTrans" cxnId="{F6482E69-32EC-4EC9-814D-0E6AAE919529}">
      <dgm:prSet/>
      <dgm:spPr/>
      <dgm:t>
        <a:bodyPr/>
        <a:lstStyle/>
        <a:p>
          <a:endParaRPr lang="en-US"/>
        </a:p>
      </dgm:t>
    </dgm:pt>
    <dgm:pt modelId="{8928027D-83A3-4ED9-BF32-F8ED13FAC8B1}">
      <dgm:prSet/>
      <dgm:spPr/>
      <dgm:t>
        <a:bodyPr/>
        <a:lstStyle/>
        <a:p>
          <a:pPr rtl="0"/>
          <a:r>
            <a:rPr lang="en-US" smtClean="0"/>
            <a:t>It depend on the objectives and type of learning you are trying to achieve.</a:t>
          </a:r>
          <a:endParaRPr lang="en-US"/>
        </a:p>
      </dgm:t>
    </dgm:pt>
    <dgm:pt modelId="{6B4E0AFE-CF7C-40A8-9A73-A0980EB29D79}" type="parTrans" cxnId="{F3E6AF9A-B7B2-4174-90D1-F292D0C02DF5}">
      <dgm:prSet/>
      <dgm:spPr/>
      <dgm:t>
        <a:bodyPr/>
        <a:lstStyle/>
        <a:p>
          <a:endParaRPr lang="en-US"/>
        </a:p>
      </dgm:t>
    </dgm:pt>
    <dgm:pt modelId="{474AAC46-F44D-4EFD-A3B3-D711B27664D8}" type="sibTrans" cxnId="{F3E6AF9A-B7B2-4174-90D1-F292D0C02DF5}">
      <dgm:prSet/>
      <dgm:spPr/>
      <dgm:t>
        <a:bodyPr/>
        <a:lstStyle/>
        <a:p>
          <a:endParaRPr lang="en-US"/>
        </a:p>
      </dgm:t>
    </dgm:pt>
    <dgm:pt modelId="{4787D1B9-B9F0-4F4E-9CE4-8917230EF9CD}">
      <dgm:prSet/>
      <dgm:spPr/>
      <dgm:t>
        <a:bodyPr/>
        <a:lstStyle/>
        <a:p>
          <a:pPr rtl="0"/>
          <a:r>
            <a:rPr lang="en-US" smtClean="0"/>
            <a:t>In nursing the teaching methods selected should therefore emphasize students activity: Case study, discussion, Simulations, Role- playing, Cooperative learning, Computer use.</a:t>
          </a:r>
          <a:endParaRPr lang="en-US"/>
        </a:p>
      </dgm:t>
    </dgm:pt>
    <dgm:pt modelId="{62068C23-760F-4CF3-A008-B3C58BB91F03}" type="parTrans" cxnId="{9A835C39-8900-435D-B325-7C926E870821}">
      <dgm:prSet/>
      <dgm:spPr/>
      <dgm:t>
        <a:bodyPr/>
        <a:lstStyle/>
        <a:p>
          <a:endParaRPr lang="en-US"/>
        </a:p>
      </dgm:t>
    </dgm:pt>
    <dgm:pt modelId="{807CE18B-5CD5-44B2-8DD8-088ECEDA0DEC}" type="sibTrans" cxnId="{9A835C39-8900-435D-B325-7C926E870821}">
      <dgm:prSet/>
      <dgm:spPr/>
      <dgm:t>
        <a:bodyPr/>
        <a:lstStyle/>
        <a:p>
          <a:endParaRPr lang="en-US"/>
        </a:p>
      </dgm:t>
    </dgm:pt>
    <dgm:pt modelId="{5A61B9D4-9216-4A4A-B3C5-8869A4C62D85}" type="pres">
      <dgm:prSet presAssocID="{A71CE48E-A1D6-40A8-89FE-FC2D9B3F3D4D}" presName="Name0" presStyleCnt="0">
        <dgm:presLayoutVars>
          <dgm:dir/>
          <dgm:animLvl val="lvl"/>
          <dgm:resizeHandles val="exact"/>
        </dgm:presLayoutVars>
      </dgm:prSet>
      <dgm:spPr/>
      <dgm:t>
        <a:bodyPr/>
        <a:lstStyle/>
        <a:p>
          <a:endParaRPr lang="en-US"/>
        </a:p>
      </dgm:t>
    </dgm:pt>
    <dgm:pt modelId="{B18ED4FB-1E7C-464A-91C1-EDCC24A4398C}" type="pres">
      <dgm:prSet presAssocID="{A498FF39-401C-45C1-92F2-E0334E463200}" presName="composite" presStyleCnt="0"/>
      <dgm:spPr/>
    </dgm:pt>
    <dgm:pt modelId="{625E3B19-818D-43B6-9011-47ADF761AD12}" type="pres">
      <dgm:prSet presAssocID="{A498FF39-401C-45C1-92F2-E0334E463200}" presName="parTx" presStyleLbl="alignNode1" presStyleIdx="0" presStyleCnt="1">
        <dgm:presLayoutVars>
          <dgm:chMax val="0"/>
          <dgm:chPref val="0"/>
          <dgm:bulletEnabled val="1"/>
        </dgm:presLayoutVars>
      </dgm:prSet>
      <dgm:spPr/>
      <dgm:t>
        <a:bodyPr/>
        <a:lstStyle/>
        <a:p>
          <a:endParaRPr lang="en-US"/>
        </a:p>
      </dgm:t>
    </dgm:pt>
    <dgm:pt modelId="{679E5F0A-C524-4629-9443-FB16668A0673}" type="pres">
      <dgm:prSet presAssocID="{A498FF39-401C-45C1-92F2-E0334E463200}" presName="desTx" presStyleLbl="alignAccFollowNode1" presStyleIdx="0" presStyleCnt="1">
        <dgm:presLayoutVars>
          <dgm:bulletEnabled val="1"/>
        </dgm:presLayoutVars>
      </dgm:prSet>
      <dgm:spPr/>
      <dgm:t>
        <a:bodyPr/>
        <a:lstStyle/>
        <a:p>
          <a:endParaRPr lang="en-US"/>
        </a:p>
      </dgm:t>
    </dgm:pt>
  </dgm:ptLst>
  <dgm:cxnLst>
    <dgm:cxn modelId="{F3E6AF9A-B7B2-4174-90D1-F292D0C02DF5}" srcId="{601CF714-26E7-43B0-B2D4-B080DE534338}" destId="{8928027D-83A3-4ED9-BF32-F8ED13FAC8B1}" srcOrd="0" destOrd="0" parTransId="{6B4E0AFE-CF7C-40A8-9A73-A0980EB29D79}" sibTransId="{474AAC46-F44D-4EFD-A3B3-D711B27664D8}"/>
    <dgm:cxn modelId="{9A835C39-8900-435D-B325-7C926E870821}" srcId="{601CF714-26E7-43B0-B2D4-B080DE534338}" destId="{4787D1B9-B9F0-4F4E-9CE4-8917230EF9CD}" srcOrd="1" destOrd="0" parTransId="{62068C23-760F-4CF3-A008-B3C58BB91F03}" sibTransId="{807CE18B-5CD5-44B2-8DD8-088ECEDA0DEC}"/>
    <dgm:cxn modelId="{C55A3E82-4D34-43DC-AE24-A109226AAA89}" type="presOf" srcId="{601CF714-26E7-43B0-B2D4-B080DE534338}" destId="{679E5F0A-C524-4629-9443-FB16668A0673}" srcOrd="0" destOrd="0" presId="urn:microsoft.com/office/officeart/2005/8/layout/hList1"/>
    <dgm:cxn modelId="{15303616-D95D-4F31-AEA0-CE0D588F8271}" type="presOf" srcId="{8928027D-83A3-4ED9-BF32-F8ED13FAC8B1}" destId="{679E5F0A-C524-4629-9443-FB16668A0673}" srcOrd="0" destOrd="1" presId="urn:microsoft.com/office/officeart/2005/8/layout/hList1"/>
    <dgm:cxn modelId="{0B9F0428-D5D0-48CC-B4F3-60B4E6AF0F9B}" type="presOf" srcId="{A498FF39-401C-45C1-92F2-E0334E463200}" destId="{625E3B19-818D-43B6-9011-47ADF761AD12}" srcOrd="0" destOrd="0" presId="urn:microsoft.com/office/officeart/2005/8/layout/hList1"/>
    <dgm:cxn modelId="{F6482E69-32EC-4EC9-814D-0E6AAE919529}" srcId="{A498FF39-401C-45C1-92F2-E0334E463200}" destId="{601CF714-26E7-43B0-B2D4-B080DE534338}" srcOrd="0" destOrd="0" parTransId="{E860B068-C7DA-465B-8294-0F12DF7F99E5}" sibTransId="{25CDE50A-36DA-4054-A88F-FB8E1BD14673}"/>
    <dgm:cxn modelId="{C708287E-8553-421D-9F0D-011F77A7C1DE}" type="presOf" srcId="{A71CE48E-A1D6-40A8-89FE-FC2D9B3F3D4D}" destId="{5A61B9D4-9216-4A4A-B3C5-8869A4C62D85}" srcOrd="0" destOrd="0" presId="urn:microsoft.com/office/officeart/2005/8/layout/hList1"/>
    <dgm:cxn modelId="{735E0713-FD0C-4620-8148-00FA5ABB3F14}" type="presOf" srcId="{4787D1B9-B9F0-4F4E-9CE4-8917230EF9CD}" destId="{679E5F0A-C524-4629-9443-FB16668A0673}" srcOrd="0" destOrd="2" presId="urn:microsoft.com/office/officeart/2005/8/layout/hList1"/>
    <dgm:cxn modelId="{FFF8F21B-67C7-4B21-8036-7D5F82B4BCCF}" srcId="{A71CE48E-A1D6-40A8-89FE-FC2D9B3F3D4D}" destId="{A498FF39-401C-45C1-92F2-E0334E463200}" srcOrd="0" destOrd="0" parTransId="{FF8CAF37-F0ED-42CC-971F-BDCA1104B28B}" sibTransId="{14871B26-B0F3-4242-9E4B-99CCA7504E03}"/>
    <dgm:cxn modelId="{1B67F832-26A6-4582-9C74-E092B2AB3479}" type="presParOf" srcId="{5A61B9D4-9216-4A4A-B3C5-8869A4C62D85}" destId="{B18ED4FB-1E7C-464A-91C1-EDCC24A4398C}" srcOrd="0" destOrd="0" presId="urn:microsoft.com/office/officeart/2005/8/layout/hList1"/>
    <dgm:cxn modelId="{60B529FB-2C8C-41EF-A40A-02CA8C1B2573}" type="presParOf" srcId="{B18ED4FB-1E7C-464A-91C1-EDCC24A4398C}" destId="{625E3B19-818D-43B6-9011-47ADF761AD12}" srcOrd="0" destOrd="0" presId="urn:microsoft.com/office/officeart/2005/8/layout/hList1"/>
    <dgm:cxn modelId="{50A66F2B-E220-478C-9EAF-365FE5908DF9}" type="presParOf" srcId="{B18ED4FB-1E7C-464A-91C1-EDCC24A4398C}" destId="{679E5F0A-C524-4629-9443-FB16668A067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FBCC85-4377-4172-A3F4-9DFEB4870F46}"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038FB84D-017C-4416-BA75-B8B98AD24EAD}">
      <dgm:prSet/>
      <dgm:spPr/>
      <dgm:t>
        <a:bodyPr/>
        <a:lstStyle/>
        <a:p>
          <a:pPr rtl="0"/>
          <a:r>
            <a:rPr lang="en-US" smtClean="0"/>
            <a:t>Types of learning</a:t>
          </a:r>
          <a:endParaRPr lang="en-US"/>
        </a:p>
      </dgm:t>
    </dgm:pt>
    <dgm:pt modelId="{3B63E907-1E97-4752-97B0-F2A5590434A1}" type="parTrans" cxnId="{6FD098C5-B784-4F23-AE6A-EF9E8E96D286}">
      <dgm:prSet/>
      <dgm:spPr/>
      <dgm:t>
        <a:bodyPr/>
        <a:lstStyle/>
        <a:p>
          <a:endParaRPr lang="en-US"/>
        </a:p>
      </dgm:t>
    </dgm:pt>
    <dgm:pt modelId="{4F970EC1-1DE2-4373-8917-56A7DE4584DC}" type="sibTrans" cxnId="{6FD098C5-B784-4F23-AE6A-EF9E8E96D286}">
      <dgm:prSet/>
      <dgm:spPr/>
      <dgm:t>
        <a:bodyPr/>
        <a:lstStyle/>
        <a:p>
          <a:endParaRPr lang="en-US"/>
        </a:p>
      </dgm:t>
    </dgm:pt>
    <dgm:pt modelId="{0B461FC1-2854-4589-9EDD-063A8A234476}">
      <dgm:prSet/>
      <dgm:spPr/>
      <dgm:t>
        <a:bodyPr/>
        <a:lstStyle/>
        <a:p>
          <a:pPr rtl="0"/>
          <a:r>
            <a:rPr lang="en-US" smtClean="0"/>
            <a:t>Transmission </a:t>
          </a:r>
          <a:endParaRPr lang="en-US"/>
        </a:p>
      </dgm:t>
    </dgm:pt>
    <dgm:pt modelId="{DA05C5D0-EB37-4432-B8B0-D42E9A928114}" type="parTrans" cxnId="{610A5B62-4F47-4E0E-B1C0-936BF7BA65D8}">
      <dgm:prSet/>
      <dgm:spPr/>
      <dgm:t>
        <a:bodyPr/>
        <a:lstStyle/>
        <a:p>
          <a:endParaRPr lang="en-US"/>
        </a:p>
      </dgm:t>
    </dgm:pt>
    <dgm:pt modelId="{545F3D5A-97CE-432F-9916-9A5908D32D04}" type="sibTrans" cxnId="{610A5B62-4F47-4E0E-B1C0-936BF7BA65D8}">
      <dgm:prSet/>
      <dgm:spPr/>
      <dgm:t>
        <a:bodyPr/>
        <a:lstStyle/>
        <a:p>
          <a:endParaRPr lang="en-US"/>
        </a:p>
      </dgm:t>
    </dgm:pt>
    <dgm:pt modelId="{E197A803-1306-42B9-BE06-5D18EABD119A}">
      <dgm:prSet/>
      <dgm:spPr/>
      <dgm:t>
        <a:bodyPr/>
        <a:lstStyle/>
        <a:p>
          <a:pPr rtl="0"/>
          <a:r>
            <a:rPr lang="en-US" smtClean="0"/>
            <a:t>process by which information; knowledge, ideas and skills are taught to others through purposeful, conscious telling, demonstration, and guidance. Over the course of a lifetime, this method accounts for only about 10% of learning.</a:t>
          </a:r>
          <a:endParaRPr lang="en-US"/>
        </a:p>
      </dgm:t>
    </dgm:pt>
    <dgm:pt modelId="{4BD88DAB-C90F-4740-AB79-3D673E0C74DE}" type="parTrans" cxnId="{58F50189-D36F-462B-9C0F-9B755AFCD6C8}">
      <dgm:prSet/>
      <dgm:spPr/>
      <dgm:t>
        <a:bodyPr/>
        <a:lstStyle/>
        <a:p>
          <a:endParaRPr lang="en-US"/>
        </a:p>
      </dgm:t>
    </dgm:pt>
    <dgm:pt modelId="{175B461B-3C7B-492B-B4C5-C88EBD5F3EDC}" type="sibTrans" cxnId="{58F50189-D36F-462B-9C0F-9B755AFCD6C8}">
      <dgm:prSet/>
      <dgm:spPr/>
      <dgm:t>
        <a:bodyPr/>
        <a:lstStyle/>
        <a:p>
          <a:endParaRPr lang="en-US"/>
        </a:p>
      </dgm:t>
    </dgm:pt>
    <dgm:pt modelId="{AE7437A5-1DFD-4279-BCC0-25E20D2C0532}">
      <dgm:prSet/>
      <dgm:spPr/>
      <dgm:t>
        <a:bodyPr/>
        <a:lstStyle/>
        <a:p>
          <a:pPr rtl="0"/>
          <a:r>
            <a:rPr lang="en-US" dirty="0" smtClean="0"/>
            <a:t>Acquisition</a:t>
          </a:r>
          <a:r>
            <a:rPr lang="en-US" u="sng" dirty="0" smtClean="0"/>
            <a:t> </a:t>
          </a:r>
          <a:endParaRPr lang="en-US" dirty="0"/>
        </a:p>
      </dgm:t>
    </dgm:pt>
    <dgm:pt modelId="{61C012BF-D7D8-4254-A931-A99D99939D8B}" type="parTrans" cxnId="{2FD09840-7789-4082-82D8-0AB209EBEB5B}">
      <dgm:prSet/>
      <dgm:spPr/>
      <dgm:t>
        <a:bodyPr/>
        <a:lstStyle/>
        <a:p>
          <a:endParaRPr lang="en-US"/>
        </a:p>
      </dgm:t>
    </dgm:pt>
    <dgm:pt modelId="{E04A6672-4D78-4AF7-8DAA-B2DB26EE53DA}" type="sibTrans" cxnId="{2FD09840-7789-4082-82D8-0AB209EBEB5B}">
      <dgm:prSet/>
      <dgm:spPr/>
      <dgm:t>
        <a:bodyPr/>
        <a:lstStyle/>
        <a:p>
          <a:endParaRPr lang="en-US"/>
        </a:p>
      </dgm:t>
    </dgm:pt>
    <dgm:pt modelId="{91EC4C06-8F89-458F-9F0F-4740BFB42440}">
      <dgm:prSet/>
      <dgm:spPr/>
      <dgm:t>
        <a:bodyPr/>
        <a:lstStyle/>
        <a:p>
          <a:pPr rtl="0"/>
          <a:r>
            <a:rPr lang="en-US" smtClean="0"/>
            <a:t>the conscious choice to learn. Material in this category is relevant to the learner. This method includes exploring, experimenting, self-instruction, inquiry, and general curiosity. Currently, acquisition accounts for about 20% of what we learn. </a:t>
          </a:r>
          <a:endParaRPr lang="en-US"/>
        </a:p>
      </dgm:t>
    </dgm:pt>
    <dgm:pt modelId="{B485C5C2-CE24-4282-A468-4CA3E806B67A}" type="parTrans" cxnId="{F999BFB3-0918-45DE-A8C7-97CFB3CD6836}">
      <dgm:prSet/>
      <dgm:spPr/>
      <dgm:t>
        <a:bodyPr/>
        <a:lstStyle/>
        <a:p>
          <a:endParaRPr lang="en-US"/>
        </a:p>
      </dgm:t>
    </dgm:pt>
    <dgm:pt modelId="{24A6155F-4133-45CC-87EC-7B46C65C8305}" type="sibTrans" cxnId="{F999BFB3-0918-45DE-A8C7-97CFB3CD6836}">
      <dgm:prSet/>
      <dgm:spPr/>
      <dgm:t>
        <a:bodyPr/>
        <a:lstStyle/>
        <a:p>
          <a:endParaRPr lang="en-US"/>
        </a:p>
      </dgm:t>
    </dgm:pt>
    <dgm:pt modelId="{BCE927AF-92B3-4925-845D-255A2FDF515A}" type="pres">
      <dgm:prSet presAssocID="{CBFBCC85-4377-4172-A3F4-9DFEB4870F46}" presName="Name0" presStyleCnt="0">
        <dgm:presLayoutVars>
          <dgm:dir/>
          <dgm:animLvl val="lvl"/>
          <dgm:resizeHandles val="exact"/>
        </dgm:presLayoutVars>
      </dgm:prSet>
      <dgm:spPr/>
      <dgm:t>
        <a:bodyPr/>
        <a:lstStyle/>
        <a:p>
          <a:endParaRPr lang="en-US"/>
        </a:p>
      </dgm:t>
    </dgm:pt>
    <dgm:pt modelId="{EB5482D7-E67C-4018-9EB7-50C15C6AAE71}" type="pres">
      <dgm:prSet presAssocID="{038FB84D-017C-4416-BA75-B8B98AD24EAD}" presName="composite" presStyleCnt="0"/>
      <dgm:spPr/>
    </dgm:pt>
    <dgm:pt modelId="{68F45A5E-7525-4C53-9418-257633F2FA30}" type="pres">
      <dgm:prSet presAssocID="{038FB84D-017C-4416-BA75-B8B98AD24EAD}" presName="parTx" presStyleLbl="alignNode1" presStyleIdx="0" presStyleCnt="1">
        <dgm:presLayoutVars>
          <dgm:chMax val="0"/>
          <dgm:chPref val="0"/>
          <dgm:bulletEnabled val="1"/>
        </dgm:presLayoutVars>
      </dgm:prSet>
      <dgm:spPr/>
      <dgm:t>
        <a:bodyPr/>
        <a:lstStyle/>
        <a:p>
          <a:endParaRPr lang="en-US"/>
        </a:p>
      </dgm:t>
    </dgm:pt>
    <dgm:pt modelId="{AA5B9C62-3258-4D00-895E-33FB959B0DDC}" type="pres">
      <dgm:prSet presAssocID="{038FB84D-017C-4416-BA75-B8B98AD24EAD}" presName="desTx" presStyleLbl="alignAccFollowNode1" presStyleIdx="0" presStyleCnt="1">
        <dgm:presLayoutVars>
          <dgm:bulletEnabled val="1"/>
        </dgm:presLayoutVars>
      </dgm:prSet>
      <dgm:spPr/>
      <dgm:t>
        <a:bodyPr/>
        <a:lstStyle/>
        <a:p>
          <a:endParaRPr lang="en-US"/>
        </a:p>
      </dgm:t>
    </dgm:pt>
  </dgm:ptLst>
  <dgm:cxnLst>
    <dgm:cxn modelId="{2FD09840-7789-4082-82D8-0AB209EBEB5B}" srcId="{038FB84D-017C-4416-BA75-B8B98AD24EAD}" destId="{AE7437A5-1DFD-4279-BCC0-25E20D2C0532}" srcOrd="1" destOrd="0" parTransId="{61C012BF-D7D8-4254-A931-A99D99939D8B}" sibTransId="{E04A6672-4D78-4AF7-8DAA-B2DB26EE53DA}"/>
    <dgm:cxn modelId="{7CA53231-6E2E-4955-807D-8CB7E3166400}" type="presOf" srcId="{AE7437A5-1DFD-4279-BCC0-25E20D2C0532}" destId="{AA5B9C62-3258-4D00-895E-33FB959B0DDC}" srcOrd="0" destOrd="2" presId="urn:microsoft.com/office/officeart/2005/8/layout/hList1"/>
    <dgm:cxn modelId="{E7B6EA59-A786-4947-9328-534FFF679A24}" type="presOf" srcId="{0B461FC1-2854-4589-9EDD-063A8A234476}" destId="{AA5B9C62-3258-4D00-895E-33FB959B0DDC}" srcOrd="0" destOrd="0" presId="urn:microsoft.com/office/officeart/2005/8/layout/hList1"/>
    <dgm:cxn modelId="{F999BFB3-0918-45DE-A8C7-97CFB3CD6836}" srcId="{AE7437A5-1DFD-4279-BCC0-25E20D2C0532}" destId="{91EC4C06-8F89-458F-9F0F-4740BFB42440}" srcOrd="0" destOrd="0" parTransId="{B485C5C2-CE24-4282-A468-4CA3E806B67A}" sibTransId="{24A6155F-4133-45CC-87EC-7B46C65C8305}"/>
    <dgm:cxn modelId="{6FD098C5-B784-4F23-AE6A-EF9E8E96D286}" srcId="{CBFBCC85-4377-4172-A3F4-9DFEB4870F46}" destId="{038FB84D-017C-4416-BA75-B8B98AD24EAD}" srcOrd="0" destOrd="0" parTransId="{3B63E907-1E97-4752-97B0-F2A5590434A1}" sibTransId="{4F970EC1-1DE2-4373-8917-56A7DE4584DC}"/>
    <dgm:cxn modelId="{511BA56E-536B-4172-B5DE-0FE34B54A25F}" type="presOf" srcId="{038FB84D-017C-4416-BA75-B8B98AD24EAD}" destId="{68F45A5E-7525-4C53-9418-257633F2FA30}" srcOrd="0" destOrd="0" presId="urn:microsoft.com/office/officeart/2005/8/layout/hList1"/>
    <dgm:cxn modelId="{A3B829EE-480D-4A6C-9564-F5A75826A6B6}" type="presOf" srcId="{E197A803-1306-42B9-BE06-5D18EABD119A}" destId="{AA5B9C62-3258-4D00-895E-33FB959B0DDC}" srcOrd="0" destOrd="1" presId="urn:microsoft.com/office/officeart/2005/8/layout/hList1"/>
    <dgm:cxn modelId="{D1E57BA4-22B6-4810-A675-20E61FB85670}" type="presOf" srcId="{91EC4C06-8F89-458F-9F0F-4740BFB42440}" destId="{AA5B9C62-3258-4D00-895E-33FB959B0DDC}" srcOrd="0" destOrd="3" presId="urn:microsoft.com/office/officeart/2005/8/layout/hList1"/>
    <dgm:cxn modelId="{58F50189-D36F-462B-9C0F-9B755AFCD6C8}" srcId="{0B461FC1-2854-4589-9EDD-063A8A234476}" destId="{E197A803-1306-42B9-BE06-5D18EABD119A}" srcOrd="0" destOrd="0" parTransId="{4BD88DAB-C90F-4740-AB79-3D673E0C74DE}" sibTransId="{175B461B-3C7B-492B-B4C5-C88EBD5F3EDC}"/>
    <dgm:cxn modelId="{A881F083-C992-444F-B4B6-13E104EA12F2}" type="presOf" srcId="{CBFBCC85-4377-4172-A3F4-9DFEB4870F46}" destId="{BCE927AF-92B3-4925-845D-255A2FDF515A}" srcOrd="0" destOrd="0" presId="urn:microsoft.com/office/officeart/2005/8/layout/hList1"/>
    <dgm:cxn modelId="{610A5B62-4F47-4E0E-B1C0-936BF7BA65D8}" srcId="{038FB84D-017C-4416-BA75-B8B98AD24EAD}" destId="{0B461FC1-2854-4589-9EDD-063A8A234476}" srcOrd="0" destOrd="0" parTransId="{DA05C5D0-EB37-4432-B8B0-D42E9A928114}" sibTransId="{545F3D5A-97CE-432F-9916-9A5908D32D04}"/>
    <dgm:cxn modelId="{F17A3F5F-E1A5-4870-94E7-2F3A63928702}" type="presParOf" srcId="{BCE927AF-92B3-4925-845D-255A2FDF515A}" destId="{EB5482D7-E67C-4018-9EB7-50C15C6AAE71}" srcOrd="0" destOrd="0" presId="urn:microsoft.com/office/officeart/2005/8/layout/hList1"/>
    <dgm:cxn modelId="{2ABD2321-F368-443C-A3F3-31E87843C8C8}" type="presParOf" srcId="{EB5482D7-E67C-4018-9EB7-50C15C6AAE71}" destId="{68F45A5E-7525-4C53-9418-257633F2FA30}" srcOrd="0" destOrd="0" presId="urn:microsoft.com/office/officeart/2005/8/layout/hList1"/>
    <dgm:cxn modelId="{416864AC-9CB9-479A-8797-2FE40EB07E1D}" type="presParOf" srcId="{EB5482D7-E67C-4018-9EB7-50C15C6AAE71}" destId="{AA5B9C62-3258-4D00-895E-33FB959B0DD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A94C56A-C118-4100-B829-9756AE3BC8BD}"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0AC4099B-7E52-4D3C-AC01-FE346EED4F01}">
      <dgm:prSet/>
      <dgm:spPr/>
      <dgm:t>
        <a:bodyPr/>
        <a:lstStyle/>
        <a:p>
          <a:pPr rtl="0"/>
          <a:r>
            <a:rPr lang="en-US" smtClean="0"/>
            <a:t>Selecting Teaching Methods (continued)</a:t>
          </a:r>
          <a:endParaRPr lang="en-US"/>
        </a:p>
      </dgm:t>
    </dgm:pt>
    <dgm:pt modelId="{7613ED0F-BC71-4F17-A0C8-A442C371FB62}" type="parTrans" cxnId="{7380BBDF-E7CC-4EE6-AC59-EA600B61B6FD}">
      <dgm:prSet/>
      <dgm:spPr/>
      <dgm:t>
        <a:bodyPr/>
        <a:lstStyle/>
        <a:p>
          <a:endParaRPr lang="en-US"/>
        </a:p>
      </dgm:t>
    </dgm:pt>
    <dgm:pt modelId="{FB98E006-7AF0-4442-A84D-C608386D7FF6}" type="sibTrans" cxnId="{7380BBDF-E7CC-4EE6-AC59-EA600B61B6FD}">
      <dgm:prSet/>
      <dgm:spPr/>
      <dgm:t>
        <a:bodyPr/>
        <a:lstStyle/>
        <a:p>
          <a:endParaRPr lang="en-US"/>
        </a:p>
      </dgm:t>
    </dgm:pt>
    <dgm:pt modelId="{F279F917-AAF5-455D-9901-4A9A15C1D0A8}">
      <dgm:prSet/>
      <dgm:spPr/>
      <dgm:t>
        <a:bodyPr/>
        <a:lstStyle/>
        <a:p>
          <a:pPr rtl="0"/>
          <a:r>
            <a:rPr lang="en-US" smtClean="0"/>
            <a:t>Number of people in the class. </a:t>
          </a:r>
          <a:endParaRPr lang="en-US"/>
        </a:p>
      </dgm:t>
    </dgm:pt>
    <dgm:pt modelId="{3B630A41-56CE-4465-AE1D-BA4AEB61C5B5}" type="parTrans" cxnId="{7FB614F6-63D0-4B04-A1DF-AE5C665F93FF}">
      <dgm:prSet/>
      <dgm:spPr/>
      <dgm:t>
        <a:bodyPr/>
        <a:lstStyle/>
        <a:p>
          <a:endParaRPr lang="en-US"/>
        </a:p>
      </dgm:t>
    </dgm:pt>
    <dgm:pt modelId="{970D4BDF-6A6E-45AA-B23E-098F274EEE72}" type="sibTrans" cxnId="{7FB614F6-63D0-4B04-A1DF-AE5C665F93FF}">
      <dgm:prSet/>
      <dgm:spPr/>
      <dgm:t>
        <a:bodyPr/>
        <a:lstStyle/>
        <a:p>
          <a:endParaRPr lang="en-US"/>
        </a:p>
      </dgm:t>
    </dgm:pt>
    <dgm:pt modelId="{800EAE22-A66E-4923-9601-6588F47D7FAE}">
      <dgm:prSet/>
      <dgm:spPr/>
      <dgm:t>
        <a:bodyPr/>
        <a:lstStyle/>
        <a:p>
          <a:pPr rtl="0"/>
          <a:r>
            <a:rPr lang="en-US" smtClean="0"/>
            <a:t>With high number modules, computer programs or handout with explanation is greatly useful.</a:t>
          </a:r>
          <a:endParaRPr lang="en-US"/>
        </a:p>
      </dgm:t>
    </dgm:pt>
    <dgm:pt modelId="{058E1510-FF60-4589-AD4D-2AB15EBFFA27}" type="parTrans" cxnId="{06137F17-1224-4089-86FF-E7AD8BF66AC9}">
      <dgm:prSet/>
      <dgm:spPr/>
      <dgm:t>
        <a:bodyPr/>
        <a:lstStyle/>
        <a:p>
          <a:endParaRPr lang="en-US"/>
        </a:p>
      </dgm:t>
    </dgm:pt>
    <dgm:pt modelId="{97F20912-09CC-4A0E-922C-ABCB260ABDB5}" type="sibTrans" cxnId="{06137F17-1224-4089-86FF-E7AD8BF66AC9}">
      <dgm:prSet/>
      <dgm:spPr/>
      <dgm:t>
        <a:bodyPr/>
        <a:lstStyle/>
        <a:p>
          <a:endParaRPr lang="en-US"/>
        </a:p>
      </dgm:t>
    </dgm:pt>
    <dgm:pt modelId="{A0B06A4E-FF61-421D-A75B-BA4DE494C640}">
      <dgm:prSet/>
      <dgm:spPr/>
      <dgm:t>
        <a:bodyPr/>
        <a:lstStyle/>
        <a:p>
          <a:pPr rtl="0"/>
          <a:r>
            <a:rPr lang="en-US" smtClean="0"/>
            <a:t>With small group ; brain storming, role- playing, and cooperative learning.</a:t>
          </a:r>
          <a:endParaRPr lang="en-US"/>
        </a:p>
      </dgm:t>
    </dgm:pt>
    <dgm:pt modelId="{0E0C327B-024F-4E02-AA21-ADC38F76274C}" type="parTrans" cxnId="{A86D81D3-26C7-48F5-BA2C-73A06A9C1231}">
      <dgm:prSet/>
      <dgm:spPr/>
      <dgm:t>
        <a:bodyPr/>
        <a:lstStyle/>
        <a:p>
          <a:endParaRPr lang="en-US"/>
        </a:p>
      </dgm:t>
    </dgm:pt>
    <dgm:pt modelId="{B9E3B524-6766-4DC4-A884-9947B26E6D83}" type="sibTrans" cxnId="{A86D81D3-26C7-48F5-BA2C-73A06A9C1231}">
      <dgm:prSet/>
      <dgm:spPr/>
      <dgm:t>
        <a:bodyPr/>
        <a:lstStyle/>
        <a:p>
          <a:endParaRPr lang="en-US"/>
        </a:p>
      </dgm:t>
    </dgm:pt>
    <dgm:pt modelId="{97D3AB67-8FA3-441B-B774-8828229E5A3E}">
      <dgm:prSet/>
      <dgm:spPr/>
      <dgm:t>
        <a:bodyPr/>
        <a:lstStyle/>
        <a:p>
          <a:pPr rtl="0"/>
          <a:r>
            <a:rPr lang="en-US" smtClean="0"/>
            <a:t>The Effectiveness of teaching methods depend on the out come criterion. </a:t>
          </a:r>
          <a:endParaRPr lang="en-US"/>
        </a:p>
      </dgm:t>
    </dgm:pt>
    <dgm:pt modelId="{4DF23737-8DF5-455E-91A4-7EAB506F3401}" type="parTrans" cxnId="{7A20011B-91FE-47AD-8470-65008F8993FE}">
      <dgm:prSet/>
      <dgm:spPr/>
      <dgm:t>
        <a:bodyPr/>
        <a:lstStyle/>
        <a:p>
          <a:endParaRPr lang="en-US"/>
        </a:p>
      </dgm:t>
    </dgm:pt>
    <dgm:pt modelId="{B2E9CE28-0FE1-4CF8-B3D4-02B38D3A7575}" type="sibTrans" cxnId="{7A20011B-91FE-47AD-8470-65008F8993FE}">
      <dgm:prSet/>
      <dgm:spPr/>
      <dgm:t>
        <a:bodyPr/>
        <a:lstStyle/>
        <a:p>
          <a:endParaRPr lang="en-US"/>
        </a:p>
      </dgm:t>
    </dgm:pt>
    <dgm:pt modelId="{405FDCD5-5211-46DF-9DDC-61B6AB7AFDEF}">
      <dgm:prSet/>
      <dgm:spPr/>
      <dgm:t>
        <a:bodyPr/>
        <a:lstStyle/>
        <a:p>
          <a:pPr rtl="0"/>
          <a:r>
            <a:rPr lang="en-US" smtClean="0"/>
            <a:t>If the criterion is  the acquisition of knowledge may be lecture is useful. </a:t>
          </a:r>
          <a:endParaRPr lang="en-US"/>
        </a:p>
      </dgm:t>
    </dgm:pt>
    <dgm:pt modelId="{50E226F6-3270-4A72-BA0F-BF1AC278A77B}" type="parTrans" cxnId="{AF9AD255-41EE-4C26-BC3F-1BECE94C0686}">
      <dgm:prSet/>
      <dgm:spPr/>
      <dgm:t>
        <a:bodyPr/>
        <a:lstStyle/>
        <a:p>
          <a:endParaRPr lang="en-US"/>
        </a:p>
      </dgm:t>
    </dgm:pt>
    <dgm:pt modelId="{90210508-C506-4095-8A1A-EEFCB117BA20}" type="sibTrans" cxnId="{AF9AD255-41EE-4C26-BC3F-1BECE94C0686}">
      <dgm:prSet/>
      <dgm:spPr/>
      <dgm:t>
        <a:bodyPr/>
        <a:lstStyle/>
        <a:p>
          <a:endParaRPr lang="en-US"/>
        </a:p>
      </dgm:t>
    </dgm:pt>
    <dgm:pt modelId="{C0341CF1-3F34-4BC7-B982-163DD0DA4ABC}">
      <dgm:prSet/>
      <dgm:spPr/>
      <dgm:t>
        <a:bodyPr/>
        <a:lstStyle/>
        <a:p>
          <a:pPr rtl="0"/>
          <a:r>
            <a:rPr lang="en-US" smtClean="0"/>
            <a:t>for acquisition of knowledge by doing objectives, it is useful to use training sessions.</a:t>
          </a:r>
          <a:endParaRPr lang="en-US"/>
        </a:p>
      </dgm:t>
    </dgm:pt>
    <dgm:pt modelId="{724C53DC-0F1E-45C3-A837-C36154DD7320}" type="parTrans" cxnId="{B7DDC352-F699-4D83-8685-6D2A0EC792FD}">
      <dgm:prSet/>
      <dgm:spPr/>
      <dgm:t>
        <a:bodyPr/>
        <a:lstStyle/>
        <a:p>
          <a:endParaRPr lang="en-US"/>
        </a:p>
      </dgm:t>
    </dgm:pt>
    <dgm:pt modelId="{93CF033B-95E2-450B-8D12-26D3D58C67D6}" type="sibTrans" cxnId="{B7DDC352-F699-4D83-8685-6D2A0EC792FD}">
      <dgm:prSet/>
      <dgm:spPr/>
      <dgm:t>
        <a:bodyPr/>
        <a:lstStyle/>
        <a:p>
          <a:endParaRPr lang="en-US"/>
        </a:p>
      </dgm:t>
    </dgm:pt>
    <dgm:pt modelId="{EB4AD434-A651-4366-B491-098BA563AC45}" type="pres">
      <dgm:prSet presAssocID="{7A94C56A-C118-4100-B829-9756AE3BC8BD}" presName="Name0" presStyleCnt="0">
        <dgm:presLayoutVars>
          <dgm:dir/>
          <dgm:animLvl val="lvl"/>
          <dgm:resizeHandles val="exact"/>
        </dgm:presLayoutVars>
      </dgm:prSet>
      <dgm:spPr/>
      <dgm:t>
        <a:bodyPr/>
        <a:lstStyle/>
        <a:p>
          <a:endParaRPr lang="en-US"/>
        </a:p>
      </dgm:t>
    </dgm:pt>
    <dgm:pt modelId="{EADDD82D-DEF0-4EAB-BC1B-C1882C03F76E}" type="pres">
      <dgm:prSet presAssocID="{0AC4099B-7E52-4D3C-AC01-FE346EED4F01}" presName="composite" presStyleCnt="0"/>
      <dgm:spPr/>
    </dgm:pt>
    <dgm:pt modelId="{B0E05907-4A15-44FE-ACF4-B98D29C08290}" type="pres">
      <dgm:prSet presAssocID="{0AC4099B-7E52-4D3C-AC01-FE346EED4F01}" presName="parTx" presStyleLbl="alignNode1" presStyleIdx="0" presStyleCnt="1">
        <dgm:presLayoutVars>
          <dgm:chMax val="0"/>
          <dgm:chPref val="0"/>
          <dgm:bulletEnabled val="1"/>
        </dgm:presLayoutVars>
      </dgm:prSet>
      <dgm:spPr/>
      <dgm:t>
        <a:bodyPr/>
        <a:lstStyle/>
        <a:p>
          <a:endParaRPr lang="en-US"/>
        </a:p>
      </dgm:t>
    </dgm:pt>
    <dgm:pt modelId="{72A9F782-D31D-469F-B1F3-10D684500DE3}" type="pres">
      <dgm:prSet presAssocID="{0AC4099B-7E52-4D3C-AC01-FE346EED4F01}" presName="desTx" presStyleLbl="alignAccFollowNode1" presStyleIdx="0" presStyleCnt="1">
        <dgm:presLayoutVars>
          <dgm:bulletEnabled val="1"/>
        </dgm:presLayoutVars>
      </dgm:prSet>
      <dgm:spPr/>
      <dgm:t>
        <a:bodyPr/>
        <a:lstStyle/>
        <a:p>
          <a:endParaRPr lang="en-US"/>
        </a:p>
      </dgm:t>
    </dgm:pt>
  </dgm:ptLst>
  <dgm:cxnLst>
    <dgm:cxn modelId="{7380BBDF-E7CC-4EE6-AC59-EA600B61B6FD}" srcId="{7A94C56A-C118-4100-B829-9756AE3BC8BD}" destId="{0AC4099B-7E52-4D3C-AC01-FE346EED4F01}" srcOrd="0" destOrd="0" parTransId="{7613ED0F-BC71-4F17-A0C8-A442C371FB62}" sibTransId="{FB98E006-7AF0-4442-A84D-C608386D7FF6}"/>
    <dgm:cxn modelId="{021364DD-9EEC-4274-B694-D90D8B993FDC}" type="presOf" srcId="{F279F917-AAF5-455D-9901-4A9A15C1D0A8}" destId="{72A9F782-D31D-469F-B1F3-10D684500DE3}" srcOrd="0" destOrd="0" presId="urn:microsoft.com/office/officeart/2005/8/layout/hList1"/>
    <dgm:cxn modelId="{AF9AD255-41EE-4C26-BC3F-1BECE94C0686}" srcId="{97D3AB67-8FA3-441B-B774-8828229E5A3E}" destId="{405FDCD5-5211-46DF-9DDC-61B6AB7AFDEF}" srcOrd="0" destOrd="0" parTransId="{50E226F6-3270-4A72-BA0F-BF1AC278A77B}" sibTransId="{90210508-C506-4095-8A1A-EEFCB117BA20}"/>
    <dgm:cxn modelId="{6C2142FA-A69C-4A6B-8E42-873D843775C3}" type="presOf" srcId="{405FDCD5-5211-46DF-9DDC-61B6AB7AFDEF}" destId="{72A9F782-D31D-469F-B1F3-10D684500DE3}" srcOrd="0" destOrd="4" presId="urn:microsoft.com/office/officeart/2005/8/layout/hList1"/>
    <dgm:cxn modelId="{06137F17-1224-4089-86FF-E7AD8BF66AC9}" srcId="{F279F917-AAF5-455D-9901-4A9A15C1D0A8}" destId="{800EAE22-A66E-4923-9601-6588F47D7FAE}" srcOrd="0" destOrd="0" parTransId="{058E1510-FF60-4589-AD4D-2AB15EBFFA27}" sibTransId="{97F20912-09CC-4A0E-922C-ABCB260ABDB5}"/>
    <dgm:cxn modelId="{D5B5A743-0D70-4864-9ABC-78729B45B855}" type="presOf" srcId="{7A94C56A-C118-4100-B829-9756AE3BC8BD}" destId="{EB4AD434-A651-4366-B491-098BA563AC45}" srcOrd="0" destOrd="0" presId="urn:microsoft.com/office/officeart/2005/8/layout/hList1"/>
    <dgm:cxn modelId="{7A20011B-91FE-47AD-8470-65008F8993FE}" srcId="{0AC4099B-7E52-4D3C-AC01-FE346EED4F01}" destId="{97D3AB67-8FA3-441B-B774-8828229E5A3E}" srcOrd="1" destOrd="0" parTransId="{4DF23737-8DF5-455E-91A4-7EAB506F3401}" sibTransId="{B2E9CE28-0FE1-4CF8-B3D4-02B38D3A7575}"/>
    <dgm:cxn modelId="{7FB614F6-63D0-4B04-A1DF-AE5C665F93FF}" srcId="{0AC4099B-7E52-4D3C-AC01-FE346EED4F01}" destId="{F279F917-AAF5-455D-9901-4A9A15C1D0A8}" srcOrd="0" destOrd="0" parTransId="{3B630A41-56CE-4465-AE1D-BA4AEB61C5B5}" sibTransId="{970D4BDF-6A6E-45AA-B23E-098F274EEE72}"/>
    <dgm:cxn modelId="{14AF78F9-9F97-4145-97D9-4E411653647A}" type="presOf" srcId="{97D3AB67-8FA3-441B-B774-8828229E5A3E}" destId="{72A9F782-D31D-469F-B1F3-10D684500DE3}" srcOrd="0" destOrd="3" presId="urn:microsoft.com/office/officeart/2005/8/layout/hList1"/>
    <dgm:cxn modelId="{3793CD7F-0D8E-4FF3-AEB5-E8587CE38271}" type="presOf" srcId="{800EAE22-A66E-4923-9601-6588F47D7FAE}" destId="{72A9F782-D31D-469F-B1F3-10D684500DE3}" srcOrd="0" destOrd="1" presId="urn:microsoft.com/office/officeart/2005/8/layout/hList1"/>
    <dgm:cxn modelId="{F760BFDB-6270-40C8-A429-B4C6A785F0AC}" type="presOf" srcId="{C0341CF1-3F34-4BC7-B982-163DD0DA4ABC}" destId="{72A9F782-D31D-469F-B1F3-10D684500DE3}" srcOrd="0" destOrd="5" presId="urn:microsoft.com/office/officeart/2005/8/layout/hList1"/>
    <dgm:cxn modelId="{A86D81D3-26C7-48F5-BA2C-73A06A9C1231}" srcId="{F279F917-AAF5-455D-9901-4A9A15C1D0A8}" destId="{A0B06A4E-FF61-421D-A75B-BA4DE494C640}" srcOrd="1" destOrd="0" parTransId="{0E0C327B-024F-4E02-AA21-ADC38F76274C}" sibTransId="{B9E3B524-6766-4DC4-A884-9947B26E6D83}"/>
    <dgm:cxn modelId="{C36794B1-7C61-418C-9DD8-2539227E1D08}" type="presOf" srcId="{A0B06A4E-FF61-421D-A75B-BA4DE494C640}" destId="{72A9F782-D31D-469F-B1F3-10D684500DE3}" srcOrd="0" destOrd="2" presId="urn:microsoft.com/office/officeart/2005/8/layout/hList1"/>
    <dgm:cxn modelId="{B7DDC352-F699-4D83-8685-6D2A0EC792FD}" srcId="{97D3AB67-8FA3-441B-B774-8828229E5A3E}" destId="{C0341CF1-3F34-4BC7-B982-163DD0DA4ABC}" srcOrd="1" destOrd="0" parTransId="{724C53DC-0F1E-45C3-A837-C36154DD7320}" sibTransId="{93CF033B-95E2-450B-8D12-26D3D58C67D6}"/>
    <dgm:cxn modelId="{82F46423-2F73-43EF-900F-9B827D6E9199}" type="presOf" srcId="{0AC4099B-7E52-4D3C-AC01-FE346EED4F01}" destId="{B0E05907-4A15-44FE-ACF4-B98D29C08290}" srcOrd="0" destOrd="0" presId="urn:microsoft.com/office/officeart/2005/8/layout/hList1"/>
    <dgm:cxn modelId="{B0B6D0D9-99BE-494B-B89D-3B5A8694A0F0}" type="presParOf" srcId="{EB4AD434-A651-4366-B491-098BA563AC45}" destId="{EADDD82D-DEF0-4EAB-BC1B-C1882C03F76E}" srcOrd="0" destOrd="0" presId="urn:microsoft.com/office/officeart/2005/8/layout/hList1"/>
    <dgm:cxn modelId="{72160FC5-E61A-4634-B17E-65B078F36D35}" type="presParOf" srcId="{EADDD82D-DEF0-4EAB-BC1B-C1882C03F76E}" destId="{B0E05907-4A15-44FE-ACF4-B98D29C08290}" srcOrd="0" destOrd="0" presId="urn:microsoft.com/office/officeart/2005/8/layout/hList1"/>
    <dgm:cxn modelId="{A373EFA3-78AD-4BCA-938A-4EBCE6E146D1}" type="presParOf" srcId="{EADDD82D-DEF0-4EAB-BC1B-C1882C03F76E}" destId="{72A9F782-D31D-469F-B1F3-10D684500DE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509A40B6-4CE0-4F77-9610-09F947CA1EE1}"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04C635BE-E3A8-4E77-ADCB-18EFDB3D4F14}">
      <dgm:prSet/>
      <dgm:spPr/>
      <dgm:t>
        <a:bodyPr/>
        <a:lstStyle/>
        <a:p>
          <a:pPr rtl="0"/>
          <a:r>
            <a:rPr lang="en-US" b="1" dirty="0" smtClean="0"/>
            <a:t>Choosing the textbook</a:t>
          </a:r>
          <a:endParaRPr lang="en-US" b="1" dirty="0"/>
        </a:p>
      </dgm:t>
    </dgm:pt>
    <dgm:pt modelId="{898D73C2-F533-481E-BD66-1D66905544A4}" type="parTrans" cxnId="{DD14084B-DF72-4744-A7FA-873472787020}">
      <dgm:prSet/>
      <dgm:spPr/>
      <dgm:t>
        <a:bodyPr/>
        <a:lstStyle/>
        <a:p>
          <a:endParaRPr lang="en-US"/>
        </a:p>
      </dgm:t>
    </dgm:pt>
    <dgm:pt modelId="{8DAE2D54-0DB0-40AB-BD8E-CA5BA9FF1C92}" type="sibTrans" cxnId="{DD14084B-DF72-4744-A7FA-873472787020}">
      <dgm:prSet/>
      <dgm:spPr/>
      <dgm:t>
        <a:bodyPr/>
        <a:lstStyle/>
        <a:p>
          <a:endParaRPr lang="en-US"/>
        </a:p>
      </dgm:t>
    </dgm:pt>
    <dgm:pt modelId="{59040431-D1F5-48C3-9FE9-ECE0E70825CA}">
      <dgm:prSet/>
      <dgm:spPr/>
      <dgm:t>
        <a:bodyPr/>
        <a:lstStyle/>
        <a:p>
          <a:pPr rtl="0"/>
          <a:r>
            <a:rPr lang="en-US" smtClean="0"/>
            <a:t>Contain or start with a preface (overview) </a:t>
          </a:r>
          <a:endParaRPr lang="en-US"/>
        </a:p>
      </dgm:t>
    </dgm:pt>
    <dgm:pt modelId="{F5C714C6-A445-4B1B-AA4F-92817A495159}" type="sibTrans" cxnId="{85457807-5C08-4211-AC0E-CACAB3C80A49}">
      <dgm:prSet/>
      <dgm:spPr/>
      <dgm:t>
        <a:bodyPr/>
        <a:lstStyle/>
        <a:p>
          <a:endParaRPr lang="en-US"/>
        </a:p>
      </dgm:t>
    </dgm:pt>
    <dgm:pt modelId="{7315CB39-CE04-42AE-A536-7D670CE564D2}" type="parTrans" cxnId="{85457807-5C08-4211-AC0E-CACAB3C80A49}">
      <dgm:prSet/>
      <dgm:spPr/>
      <dgm:t>
        <a:bodyPr/>
        <a:lstStyle/>
        <a:p>
          <a:endParaRPr lang="en-US"/>
        </a:p>
      </dgm:t>
    </dgm:pt>
    <dgm:pt modelId="{3A3B1CC0-1BE7-4176-9350-32FD90661551}">
      <dgm:prSet/>
      <dgm:spPr/>
      <dgm:t>
        <a:bodyPr/>
        <a:lstStyle/>
        <a:p>
          <a:pPr rtl="0"/>
          <a:r>
            <a:rPr lang="en-US" smtClean="0"/>
            <a:t>Quality of print.</a:t>
          </a:r>
          <a:endParaRPr lang="en-US"/>
        </a:p>
      </dgm:t>
    </dgm:pt>
    <dgm:pt modelId="{BB19E145-5CBA-4E73-9ED2-685C06AA82C3}" type="sibTrans" cxnId="{550AC39A-15CF-4673-A487-76FCE1CED005}">
      <dgm:prSet/>
      <dgm:spPr/>
      <dgm:t>
        <a:bodyPr/>
        <a:lstStyle/>
        <a:p>
          <a:endParaRPr lang="en-US"/>
        </a:p>
      </dgm:t>
    </dgm:pt>
    <dgm:pt modelId="{55BDD5DC-7711-4B00-BE77-6A2EBF535D43}" type="parTrans" cxnId="{550AC39A-15CF-4673-A487-76FCE1CED005}">
      <dgm:prSet/>
      <dgm:spPr/>
      <dgm:t>
        <a:bodyPr/>
        <a:lstStyle/>
        <a:p>
          <a:endParaRPr lang="en-US"/>
        </a:p>
      </dgm:t>
    </dgm:pt>
    <dgm:pt modelId="{6D3A47FA-3BFE-41C5-8C5C-8F3341F72034}">
      <dgm:prSet/>
      <dgm:spPr/>
      <dgm:t>
        <a:bodyPr/>
        <a:lstStyle/>
        <a:p>
          <a:pPr rtl="0"/>
          <a:r>
            <a:rPr lang="en-US" smtClean="0"/>
            <a:t>Permanency.</a:t>
          </a:r>
          <a:endParaRPr lang="en-US"/>
        </a:p>
      </dgm:t>
    </dgm:pt>
    <dgm:pt modelId="{0EDA441B-2419-4375-B6EE-FEA24E6DD556}" type="sibTrans" cxnId="{3778276F-FAE8-4FC9-9F96-7CC3FBA0338E}">
      <dgm:prSet/>
      <dgm:spPr/>
      <dgm:t>
        <a:bodyPr/>
        <a:lstStyle/>
        <a:p>
          <a:endParaRPr lang="en-US"/>
        </a:p>
      </dgm:t>
    </dgm:pt>
    <dgm:pt modelId="{DD43818C-498D-4632-B068-A8DFC53D6F68}" type="parTrans" cxnId="{3778276F-FAE8-4FC9-9F96-7CC3FBA0338E}">
      <dgm:prSet/>
      <dgm:spPr/>
      <dgm:t>
        <a:bodyPr/>
        <a:lstStyle/>
        <a:p>
          <a:endParaRPr lang="en-US"/>
        </a:p>
      </dgm:t>
    </dgm:pt>
    <dgm:pt modelId="{EEBB97C3-8795-43BC-A554-75B8DF732CE5}">
      <dgm:prSet/>
      <dgm:spPr/>
      <dgm:t>
        <a:bodyPr/>
        <a:lstStyle/>
        <a:p>
          <a:pPr rtl="0"/>
          <a:r>
            <a:rPr lang="en-US" smtClean="0"/>
            <a:t>Cost.</a:t>
          </a:r>
          <a:endParaRPr lang="en-US"/>
        </a:p>
      </dgm:t>
    </dgm:pt>
    <dgm:pt modelId="{96731F49-1C69-4408-8D99-D99FC637D9CA}" type="sibTrans" cxnId="{B9493684-B9DE-4EB3-BBF3-2DB473930BC2}">
      <dgm:prSet/>
      <dgm:spPr/>
      <dgm:t>
        <a:bodyPr/>
        <a:lstStyle/>
        <a:p>
          <a:endParaRPr lang="en-US"/>
        </a:p>
      </dgm:t>
    </dgm:pt>
    <dgm:pt modelId="{205E917F-0C5D-4AC2-8BCB-83939BE8993E}" type="parTrans" cxnId="{B9493684-B9DE-4EB3-BBF3-2DB473930BC2}">
      <dgm:prSet/>
      <dgm:spPr/>
      <dgm:t>
        <a:bodyPr/>
        <a:lstStyle/>
        <a:p>
          <a:endParaRPr lang="en-US"/>
        </a:p>
      </dgm:t>
    </dgm:pt>
    <dgm:pt modelId="{2164C897-EEED-448A-9FDC-1D262B0B49DC}">
      <dgm:prSet/>
      <dgm:spPr/>
      <dgm:t>
        <a:bodyPr/>
        <a:lstStyle/>
        <a:p>
          <a:pPr rtl="0"/>
          <a:r>
            <a:rPr lang="en-US" smtClean="0"/>
            <a:t>Study questions, charts, tables, and pictures are also reflect the quality of the text.</a:t>
          </a:r>
          <a:endParaRPr lang="en-US"/>
        </a:p>
      </dgm:t>
    </dgm:pt>
    <dgm:pt modelId="{822B6C5A-13EE-4B8E-B611-81D6257FFC7B}" type="sibTrans" cxnId="{A3F87565-E5BF-4990-AB85-4975E307DCB2}">
      <dgm:prSet/>
      <dgm:spPr/>
      <dgm:t>
        <a:bodyPr/>
        <a:lstStyle/>
        <a:p>
          <a:endParaRPr lang="en-US"/>
        </a:p>
      </dgm:t>
    </dgm:pt>
    <dgm:pt modelId="{0CD20F42-9885-471B-81BD-DF0CCF9020FB}" type="parTrans" cxnId="{A3F87565-E5BF-4990-AB85-4975E307DCB2}">
      <dgm:prSet/>
      <dgm:spPr/>
      <dgm:t>
        <a:bodyPr/>
        <a:lstStyle/>
        <a:p>
          <a:endParaRPr lang="en-US"/>
        </a:p>
      </dgm:t>
    </dgm:pt>
    <dgm:pt modelId="{73166AC2-99CB-4DDC-878D-0AF9C5B1D503}">
      <dgm:prSet/>
      <dgm:spPr/>
      <dgm:t>
        <a:bodyPr/>
        <a:lstStyle/>
        <a:p>
          <a:pPr rtl="0"/>
          <a:r>
            <a:rPr lang="en-US" smtClean="0"/>
            <a:t>Summaries at the end-of- chapter.</a:t>
          </a:r>
          <a:endParaRPr lang="en-US"/>
        </a:p>
      </dgm:t>
    </dgm:pt>
    <dgm:pt modelId="{C9F00678-3469-40D0-BDB9-83A494216D72}" type="sibTrans" cxnId="{6E553A4E-5B21-49F0-AD1E-E9C50F85BB56}">
      <dgm:prSet/>
      <dgm:spPr/>
      <dgm:t>
        <a:bodyPr/>
        <a:lstStyle/>
        <a:p>
          <a:endParaRPr lang="en-US"/>
        </a:p>
      </dgm:t>
    </dgm:pt>
    <dgm:pt modelId="{9B497528-4A1D-493C-B65D-7F8C17CAC36F}" type="parTrans" cxnId="{6E553A4E-5B21-49F0-AD1E-E9C50F85BB56}">
      <dgm:prSet/>
      <dgm:spPr/>
      <dgm:t>
        <a:bodyPr/>
        <a:lstStyle/>
        <a:p>
          <a:endParaRPr lang="en-US"/>
        </a:p>
      </dgm:t>
    </dgm:pt>
    <dgm:pt modelId="{74BF0707-829B-44CB-BCD7-E8A2B607F427}">
      <dgm:prSet/>
      <dgm:spPr/>
      <dgm:t>
        <a:bodyPr/>
        <a:lstStyle/>
        <a:p>
          <a:pPr rtl="0"/>
          <a:r>
            <a:rPr lang="en-US" smtClean="0"/>
            <a:t>Keywords in bold face is favorite.</a:t>
          </a:r>
          <a:endParaRPr lang="en-US"/>
        </a:p>
      </dgm:t>
    </dgm:pt>
    <dgm:pt modelId="{9606A0DE-BA5A-4935-9C04-DF02ED59D739}" type="sibTrans" cxnId="{282E51B4-340A-449B-B880-8FBE1C4103E5}">
      <dgm:prSet/>
      <dgm:spPr/>
      <dgm:t>
        <a:bodyPr/>
        <a:lstStyle/>
        <a:p>
          <a:endParaRPr lang="en-US"/>
        </a:p>
      </dgm:t>
    </dgm:pt>
    <dgm:pt modelId="{E6972487-494D-4E36-A1B1-E9F4C0A77426}" type="parTrans" cxnId="{282E51B4-340A-449B-B880-8FBE1C4103E5}">
      <dgm:prSet/>
      <dgm:spPr/>
      <dgm:t>
        <a:bodyPr/>
        <a:lstStyle/>
        <a:p>
          <a:endParaRPr lang="en-US"/>
        </a:p>
      </dgm:t>
    </dgm:pt>
    <dgm:pt modelId="{BC4226C8-9272-42D0-ACD1-6C9CE99DA849}">
      <dgm:prSet/>
      <dgm:spPr/>
      <dgm:t>
        <a:bodyPr/>
        <a:lstStyle/>
        <a:p>
          <a:pPr rtl="0"/>
          <a:r>
            <a:rPr lang="en-US" smtClean="0"/>
            <a:t>Include introductions to chapters.(give an overview to content)</a:t>
          </a:r>
          <a:endParaRPr lang="en-US"/>
        </a:p>
      </dgm:t>
    </dgm:pt>
    <dgm:pt modelId="{16E95C58-E328-44FF-AA4C-C3C789985C75}" type="sibTrans" cxnId="{91B7B04E-C7B4-4386-833C-73AC5F2E72D8}">
      <dgm:prSet/>
      <dgm:spPr/>
      <dgm:t>
        <a:bodyPr/>
        <a:lstStyle/>
        <a:p>
          <a:endParaRPr lang="en-US"/>
        </a:p>
      </dgm:t>
    </dgm:pt>
    <dgm:pt modelId="{864E6EDB-9EA8-42D7-BBC0-64513195F68F}" type="parTrans" cxnId="{91B7B04E-C7B4-4386-833C-73AC5F2E72D8}">
      <dgm:prSet/>
      <dgm:spPr/>
      <dgm:t>
        <a:bodyPr/>
        <a:lstStyle/>
        <a:p>
          <a:endParaRPr lang="en-US"/>
        </a:p>
      </dgm:t>
    </dgm:pt>
    <dgm:pt modelId="{6F65D067-8300-4303-9E19-DC7BEA85ECCA}">
      <dgm:prSet/>
      <dgm:spPr/>
      <dgm:t>
        <a:bodyPr/>
        <a:lstStyle/>
        <a:p>
          <a:pPr rtl="0"/>
          <a:r>
            <a:rPr lang="en-US" smtClean="0"/>
            <a:t>How the book organized and the graphics that were included.</a:t>
          </a:r>
          <a:endParaRPr lang="en-US"/>
        </a:p>
      </dgm:t>
    </dgm:pt>
    <dgm:pt modelId="{9C67C7E5-8455-40D1-A021-5008C5DC25CB}" type="sibTrans" cxnId="{85EEBC84-6C51-4493-A676-9A45B9307A6E}">
      <dgm:prSet/>
      <dgm:spPr/>
      <dgm:t>
        <a:bodyPr/>
        <a:lstStyle/>
        <a:p>
          <a:endParaRPr lang="en-US"/>
        </a:p>
      </dgm:t>
    </dgm:pt>
    <dgm:pt modelId="{E71C45B7-A88D-4895-95A4-6AB0A09676DE}" type="parTrans" cxnId="{85EEBC84-6C51-4493-A676-9A45B9307A6E}">
      <dgm:prSet/>
      <dgm:spPr/>
      <dgm:t>
        <a:bodyPr/>
        <a:lstStyle/>
        <a:p>
          <a:endParaRPr lang="en-US"/>
        </a:p>
      </dgm:t>
    </dgm:pt>
    <dgm:pt modelId="{7347D1F4-AD6C-45EA-A471-1CBE25D0ABD9}">
      <dgm:prSet/>
      <dgm:spPr/>
      <dgm:t>
        <a:bodyPr/>
        <a:lstStyle/>
        <a:p>
          <a:pPr rtl="0"/>
          <a:r>
            <a:rPr lang="en-US" smtClean="0"/>
            <a:t>Quality of writing</a:t>
          </a:r>
          <a:endParaRPr lang="en-US"/>
        </a:p>
      </dgm:t>
    </dgm:pt>
    <dgm:pt modelId="{281A0E5A-8DFB-434E-A5D2-C7380141069C}" type="sibTrans" cxnId="{A754FCAD-A0A7-4BC9-8E20-7659BFA7E884}">
      <dgm:prSet/>
      <dgm:spPr/>
      <dgm:t>
        <a:bodyPr/>
        <a:lstStyle/>
        <a:p>
          <a:endParaRPr lang="en-US"/>
        </a:p>
      </dgm:t>
    </dgm:pt>
    <dgm:pt modelId="{58465498-38B0-4F73-BB37-81A27B3D6F46}" type="parTrans" cxnId="{A754FCAD-A0A7-4BC9-8E20-7659BFA7E884}">
      <dgm:prSet/>
      <dgm:spPr/>
      <dgm:t>
        <a:bodyPr/>
        <a:lstStyle/>
        <a:p>
          <a:endParaRPr lang="en-US"/>
        </a:p>
      </dgm:t>
    </dgm:pt>
    <dgm:pt modelId="{B3B716A3-4A47-4242-A511-828BDF61D7E9}" type="pres">
      <dgm:prSet presAssocID="{509A40B6-4CE0-4F77-9610-09F947CA1EE1}" presName="Name0" presStyleCnt="0">
        <dgm:presLayoutVars>
          <dgm:dir/>
          <dgm:animLvl val="lvl"/>
          <dgm:resizeHandles val="exact"/>
        </dgm:presLayoutVars>
      </dgm:prSet>
      <dgm:spPr/>
      <dgm:t>
        <a:bodyPr/>
        <a:lstStyle/>
        <a:p>
          <a:endParaRPr lang="en-US"/>
        </a:p>
      </dgm:t>
    </dgm:pt>
    <dgm:pt modelId="{258BC8CB-893A-4C3C-AE06-06FCFC087E38}" type="pres">
      <dgm:prSet presAssocID="{04C635BE-E3A8-4E77-ADCB-18EFDB3D4F14}" presName="composite" presStyleCnt="0"/>
      <dgm:spPr/>
    </dgm:pt>
    <dgm:pt modelId="{4A0D2351-CCCD-4DDD-9634-3ACF97230D42}" type="pres">
      <dgm:prSet presAssocID="{04C635BE-E3A8-4E77-ADCB-18EFDB3D4F14}" presName="parTx" presStyleLbl="alignNode1" presStyleIdx="0" presStyleCnt="1">
        <dgm:presLayoutVars>
          <dgm:chMax val="0"/>
          <dgm:chPref val="0"/>
          <dgm:bulletEnabled val="1"/>
        </dgm:presLayoutVars>
      </dgm:prSet>
      <dgm:spPr/>
      <dgm:t>
        <a:bodyPr/>
        <a:lstStyle/>
        <a:p>
          <a:endParaRPr lang="en-US"/>
        </a:p>
      </dgm:t>
    </dgm:pt>
    <dgm:pt modelId="{88E5799C-6934-4ABA-BE64-2421D5980A73}" type="pres">
      <dgm:prSet presAssocID="{04C635BE-E3A8-4E77-ADCB-18EFDB3D4F14}" presName="desTx" presStyleLbl="alignAccFollowNode1" presStyleIdx="0" presStyleCnt="1">
        <dgm:presLayoutVars>
          <dgm:bulletEnabled val="1"/>
        </dgm:presLayoutVars>
      </dgm:prSet>
      <dgm:spPr/>
      <dgm:t>
        <a:bodyPr/>
        <a:lstStyle/>
        <a:p>
          <a:endParaRPr lang="en-US"/>
        </a:p>
      </dgm:t>
    </dgm:pt>
  </dgm:ptLst>
  <dgm:cxnLst>
    <dgm:cxn modelId="{A3F87565-E5BF-4990-AB85-4975E307DCB2}" srcId="{04C635BE-E3A8-4E77-ADCB-18EFDB3D4F14}" destId="{2164C897-EEED-448A-9FDC-1D262B0B49DC}" srcOrd="5" destOrd="0" parTransId="{0CD20F42-9885-471B-81BD-DF0CCF9020FB}" sibTransId="{822B6C5A-13EE-4B8E-B611-81D6257FFC7B}"/>
    <dgm:cxn modelId="{A525A92E-E006-45E3-9EE4-364E25098E46}" type="presOf" srcId="{7347D1F4-AD6C-45EA-A471-1CBE25D0ABD9}" destId="{88E5799C-6934-4ABA-BE64-2421D5980A73}" srcOrd="0" destOrd="0" presId="urn:microsoft.com/office/officeart/2005/8/layout/hList1"/>
    <dgm:cxn modelId="{DFE35287-C43E-4B05-8B85-C2FA70FCEDD2}" type="presOf" srcId="{04C635BE-E3A8-4E77-ADCB-18EFDB3D4F14}" destId="{4A0D2351-CCCD-4DDD-9634-3ACF97230D42}" srcOrd="0" destOrd="0" presId="urn:microsoft.com/office/officeart/2005/8/layout/hList1"/>
    <dgm:cxn modelId="{5DACF258-D244-4AEF-BE94-EF346E88B678}" type="presOf" srcId="{EEBB97C3-8795-43BC-A554-75B8DF732CE5}" destId="{88E5799C-6934-4ABA-BE64-2421D5980A73}" srcOrd="0" destOrd="6" presId="urn:microsoft.com/office/officeart/2005/8/layout/hList1"/>
    <dgm:cxn modelId="{B9493684-B9DE-4EB3-BBF3-2DB473930BC2}" srcId="{04C635BE-E3A8-4E77-ADCB-18EFDB3D4F14}" destId="{EEBB97C3-8795-43BC-A554-75B8DF732CE5}" srcOrd="6" destOrd="0" parTransId="{205E917F-0C5D-4AC2-8BCB-83939BE8993E}" sibTransId="{96731F49-1C69-4408-8D99-D99FC637D9CA}"/>
    <dgm:cxn modelId="{2C8C9B30-25A0-4283-9435-EB788B93EFBC}" type="presOf" srcId="{509A40B6-4CE0-4F77-9610-09F947CA1EE1}" destId="{B3B716A3-4A47-4242-A511-828BDF61D7E9}" srcOrd="0" destOrd="0" presId="urn:microsoft.com/office/officeart/2005/8/layout/hList1"/>
    <dgm:cxn modelId="{3778276F-FAE8-4FC9-9F96-7CC3FBA0338E}" srcId="{04C635BE-E3A8-4E77-ADCB-18EFDB3D4F14}" destId="{6D3A47FA-3BFE-41C5-8C5C-8F3341F72034}" srcOrd="7" destOrd="0" parTransId="{DD43818C-498D-4632-B068-A8DFC53D6F68}" sibTransId="{0EDA441B-2419-4375-B6EE-FEA24E6DD556}"/>
    <dgm:cxn modelId="{6E553A4E-5B21-49F0-AD1E-E9C50F85BB56}" srcId="{04C635BE-E3A8-4E77-ADCB-18EFDB3D4F14}" destId="{73166AC2-99CB-4DDC-878D-0AF9C5B1D503}" srcOrd="4" destOrd="0" parTransId="{9B497528-4A1D-493C-B65D-7F8C17CAC36F}" sibTransId="{C9F00678-3469-40D0-BDB9-83A494216D72}"/>
    <dgm:cxn modelId="{9C06448B-4A81-4F67-A619-5046C82319F2}" type="presOf" srcId="{6D3A47FA-3BFE-41C5-8C5C-8F3341F72034}" destId="{88E5799C-6934-4ABA-BE64-2421D5980A73}" srcOrd="0" destOrd="7" presId="urn:microsoft.com/office/officeart/2005/8/layout/hList1"/>
    <dgm:cxn modelId="{DD1AF8FC-988C-4CA4-AAE7-50FFFBE4DEDC}" type="presOf" srcId="{BC4226C8-9272-42D0-ACD1-6C9CE99DA849}" destId="{88E5799C-6934-4ABA-BE64-2421D5980A73}" srcOrd="0" destOrd="2" presId="urn:microsoft.com/office/officeart/2005/8/layout/hList1"/>
    <dgm:cxn modelId="{92A29235-F037-4CAD-83E8-940696914E9D}" type="presOf" srcId="{59040431-D1F5-48C3-9FE9-ECE0E70825CA}" destId="{88E5799C-6934-4ABA-BE64-2421D5980A73}" srcOrd="0" destOrd="9" presId="urn:microsoft.com/office/officeart/2005/8/layout/hList1"/>
    <dgm:cxn modelId="{02A40FA0-2390-4693-9DA7-A9F65487A715}" type="presOf" srcId="{3A3B1CC0-1BE7-4176-9350-32FD90661551}" destId="{88E5799C-6934-4ABA-BE64-2421D5980A73}" srcOrd="0" destOrd="8" presId="urn:microsoft.com/office/officeart/2005/8/layout/hList1"/>
    <dgm:cxn modelId="{3622FA2E-F2CE-41AC-8A40-842F6A47090F}" type="presOf" srcId="{74BF0707-829B-44CB-BCD7-E8A2B607F427}" destId="{88E5799C-6934-4ABA-BE64-2421D5980A73}" srcOrd="0" destOrd="3" presId="urn:microsoft.com/office/officeart/2005/8/layout/hList1"/>
    <dgm:cxn modelId="{17E586C9-109F-43EE-89AD-9B095834931C}" type="presOf" srcId="{2164C897-EEED-448A-9FDC-1D262B0B49DC}" destId="{88E5799C-6934-4ABA-BE64-2421D5980A73}" srcOrd="0" destOrd="5" presId="urn:microsoft.com/office/officeart/2005/8/layout/hList1"/>
    <dgm:cxn modelId="{282E51B4-340A-449B-B880-8FBE1C4103E5}" srcId="{04C635BE-E3A8-4E77-ADCB-18EFDB3D4F14}" destId="{74BF0707-829B-44CB-BCD7-E8A2B607F427}" srcOrd="3" destOrd="0" parTransId="{E6972487-494D-4E36-A1B1-E9F4C0A77426}" sibTransId="{9606A0DE-BA5A-4935-9C04-DF02ED59D739}"/>
    <dgm:cxn modelId="{A754FCAD-A0A7-4BC9-8E20-7659BFA7E884}" srcId="{04C635BE-E3A8-4E77-ADCB-18EFDB3D4F14}" destId="{7347D1F4-AD6C-45EA-A471-1CBE25D0ABD9}" srcOrd="0" destOrd="0" parTransId="{58465498-38B0-4F73-BB37-81A27B3D6F46}" sibTransId="{281A0E5A-8DFB-434E-A5D2-C7380141069C}"/>
    <dgm:cxn modelId="{91B7B04E-C7B4-4386-833C-73AC5F2E72D8}" srcId="{04C635BE-E3A8-4E77-ADCB-18EFDB3D4F14}" destId="{BC4226C8-9272-42D0-ACD1-6C9CE99DA849}" srcOrd="2" destOrd="0" parTransId="{864E6EDB-9EA8-42D7-BBC0-64513195F68F}" sibTransId="{16E95C58-E328-44FF-AA4C-C3C789985C75}"/>
    <dgm:cxn modelId="{DD14084B-DF72-4744-A7FA-873472787020}" srcId="{509A40B6-4CE0-4F77-9610-09F947CA1EE1}" destId="{04C635BE-E3A8-4E77-ADCB-18EFDB3D4F14}" srcOrd="0" destOrd="0" parTransId="{898D73C2-F533-481E-BD66-1D66905544A4}" sibTransId="{8DAE2D54-0DB0-40AB-BD8E-CA5BA9FF1C92}"/>
    <dgm:cxn modelId="{85457807-5C08-4211-AC0E-CACAB3C80A49}" srcId="{04C635BE-E3A8-4E77-ADCB-18EFDB3D4F14}" destId="{59040431-D1F5-48C3-9FE9-ECE0E70825CA}" srcOrd="9" destOrd="0" parTransId="{7315CB39-CE04-42AE-A536-7D670CE564D2}" sibTransId="{F5C714C6-A445-4B1B-AA4F-92817A495159}"/>
    <dgm:cxn modelId="{BAA5C90C-1F11-4C1E-926B-DA93E770E471}" type="presOf" srcId="{6F65D067-8300-4303-9E19-DC7BEA85ECCA}" destId="{88E5799C-6934-4ABA-BE64-2421D5980A73}" srcOrd="0" destOrd="1" presId="urn:microsoft.com/office/officeart/2005/8/layout/hList1"/>
    <dgm:cxn modelId="{85EEBC84-6C51-4493-A676-9A45B9307A6E}" srcId="{04C635BE-E3A8-4E77-ADCB-18EFDB3D4F14}" destId="{6F65D067-8300-4303-9E19-DC7BEA85ECCA}" srcOrd="1" destOrd="0" parTransId="{E71C45B7-A88D-4895-95A4-6AB0A09676DE}" sibTransId="{9C67C7E5-8455-40D1-A021-5008C5DC25CB}"/>
    <dgm:cxn modelId="{78ACAAB9-89F1-4DFD-9C8B-C73CD0AEC507}" type="presOf" srcId="{73166AC2-99CB-4DDC-878D-0AF9C5B1D503}" destId="{88E5799C-6934-4ABA-BE64-2421D5980A73}" srcOrd="0" destOrd="4" presId="urn:microsoft.com/office/officeart/2005/8/layout/hList1"/>
    <dgm:cxn modelId="{550AC39A-15CF-4673-A487-76FCE1CED005}" srcId="{04C635BE-E3A8-4E77-ADCB-18EFDB3D4F14}" destId="{3A3B1CC0-1BE7-4176-9350-32FD90661551}" srcOrd="8" destOrd="0" parTransId="{55BDD5DC-7711-4B00-BE77-6A2EBF535D43}" sibTransId="{BB19E145-5CBA-4E73-9ED2-685C06AA82C3}"/>
    <dgm:cxn modelId="{B6130B4B-F217-4B08-B273-2D6AFAC7FF98}" type="presParOf" srcId="{B3B716A3-4A47-4242-A511-828BDF61D7E9}" destId="{258BC8CB-893A-4C3C-AE06-06FCFC087E38}" srcOrd="0" destOrd="0" presId="urn:microsoft.com/office/officeart/2005/8/layout/hList1"/>
    <dgm:cxn modelId="{3B2A0DC7-CB0E-4DDA-886C-B0BA56C985B9}" type="presParOf" srcId="{258BC8CB-893A-4C3C-AE06-06FCFC087E38}" destId="{4A0D2351-CCCD-4DDD-9634-3ACF97230D42}" srcOrd="0" destOrd="0" presId="urn:microsoft.com/office/officeart/2005/8/layout/hList1"/>
    <dgm:cxn modelId="{ED7950E6-C6D3-4FAC-90F4-B83D6CAAA522}" type="presParOf" srcId="{258BC8CB-893A-4C3C-AE06-06FCFC087E38}" destId="{88E5799C-6934-4ABA-BE64-2421D5980A7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F9289F2-F54A-4F7D-AF27-84BF1A69B0FA}" type="doc">
      <dgm:prSet loTypeId="urn:microsoft.com/office/officeart/2005/8/layout/hList1" loCatId="list" qsTypeId="urn:microsoft.com/office/officeart/2005/8/quickstyle/simple1" qsCatId="simple" csTypeId="urn:microsoft.com/office/officeart/2005/8/colors/accent0_1" csCatId="mainScheme" phldr="1"/>
      <dgm:spPr/>
      <dgm:t>
        <a:bodyPr/>
        <a:lstStyle/>
        <a:p>
          <a:endParaRPr lang="en-US"/>
        </a:p>
      </dgm:t>
    </dgm:pt>
    <dgm:pt modelId="{456E26C0-6AD4-4915-B33B-ADA5F2EDF1CD}">
      <dgm:prSet/>
      <dgm:spPr/>
      <dgm:t>
        <a:bodyPr/>
        <a:lstStyle/>
        <a:p>
          <a:pPr rtl="0"/>
          <a:r>
            <a:rPr lang="en-US" smtClean="0"/>
            <a:t>Conducting the class</a:t>
          </a:r>
          <a:endParaRPr lang="en-US"/>
        </a:p>
      </dgm:t>
    </dgm:pt>
    <dgm:pt modelId="{5E2038A8-3154-4FC1-ABE2-AFDD7DD6453C}" type="parTrans" cxnId="{2FE07ED4-2395-457E-95F4-47164308A98A}">
      <dgm:prSet/>
      <dgm:spPr/>
      <dgm:t>
        <a:bodyPr/>
        <a:lstStyle/>
        <a:p>
          <a:endParaRPr lang="en-US"/>
        </a:p>
      </dgm:t>
    </dgm:pt>
    <dgm:pt modelId="{289C19CE-0654-4DC8-AB52-389F938759F8}" type="sibTrans" cxnId="{2FE07ED4-2395-457E-95F4-47164308A98A}">
      <dgm:prSet/>
      <dgm:spPr/>
      <dgm:t>
        <a:bodyPr/>
        <a:lstStyle/>
        <a:p>
          <a:endParaRPr lang="en-US"/>
        </a:p>
      </dgm:t>
    </dgm:pt>
    <dgm:pt modelId="{078D8B87-91E7-4FE7-96F6-48BDE26D2F59}">
      <dgm:prSet/>
      <dgm:spPr/>
      <dgm:t>
        <a:bodyPr/>
        <a:lstStyle/>
        <a:p>
          <a:pPr rtl="0"/>
          <a:r>
            <a:rPr lang="en-US" smtClean="0"/>
            <a:t>The first class</a:t>
          </a:r>
          <a:endParaRPr lang="en-US"/>
        </a:p>
      </dgm:t>
    </dgm:pt>
    <dgm:pt modelId="{F8255264-1FE2-4C85-8E51-7DE9EF774DEF}" type="parTrans" cxnId="{28DD6EBF-509E-40F0-B828-5355CBDFACEB}">
      <dgm:prSet/>
      <dgm:spPr/>
      <dgm:t>
        <a:bodyPr/>
        <a:lstStyle/>
        <a:p>
          <a:endParaRPr lang="en-US"/>
        </a:p>
      </dgm:t>
    </dgm:pt>
    <dgm:pt modelId="{2B4384DF-5FFE-47E2-A6E7-11384684A325}" type="sibTrans" cxnId="{28DD6EBF-509E-40F0-B828-5355CBDFACEB}">
      <dgm:prSet/>
      <dgm:spPr/>
      <dgm:t>
        <a:bodyPr/>
        <a:lstStyle/>
        <a:p>
          <a:endParaRPr lang="en-US"/>
        </a:p>
      </dgm:t>
    </dgm:pt>
    <dgm:pt modelId="{BD834CFA-3365-4E3F-A849-8CBD4E97605A}">
      <dgm:prSet/>
      <dgm:spPr/>
      <dgm:t>
        <a:bodyPr/>
        <a:lstStyle/>
        <a:p>
          <a:pPr rtl="0"/>
          <a:r>
            <a:rPr lang="en-US" smtClean="0"/>
            <a:t>Begin introducing yourself.</a:t>
          </a:r>
          <a:endParaRPr lang="en-US"/>
        </a:p>
      </dgm:t>
    </dgm:pt>
    <dgm:pt modelId="{F5971A29-1300-4FD6-878F-D46F0D8AA9A1}" type="parTrans" cxnId="{C905F3B3-8D3C-4E07-AC53-C542B3C929DB}">
      <dgm:prSet/>
      <dgm:spPr/>
      <dgm:t>
        <a:bodyPr/>
        <a:lstStyle/>
        <a:p>
          <a:endParaRPr lang="en-US"/>
        </a:p>
      </dgm:t>
    </dgm:pt>
    <dgm:pt modelId="{AFCD1312-3CA1-4481-BF90-249FFF738452}" type="sibTrans" cxnId="{C905F3B3-8D3C-4E07-AC53-C542B3C929DB}">
      <dgm:prSet/>
      <dgm:spPr/>
      <dgm:t>
        <a:bodyPr/>
        <a:lstStyle/>
        <a:p>
          <a:endParaRPr lang="en-US"/>
        </a:p>
      </dgm:t>
    </dgm:pt>
    <dgm:pt modelId="{501CBEF7-17BC-44AB-836A-71B4A27AAFD0}">
      <dgm:prSet/>
      <dgm:spPr/>
      <dgm:t>
        <a:bodyPr/>
        <a:lstStyle/>
        <a:p>
          <a:pPr rtl="0"/>
          <a:r>
            <a:rPr lang="en-US" smtClean="0"/>
            <a:t>Welcoming the class can establish a pleasant atmosphere.</a:t>
          </a:r>
          <a:endParaRPr lang="en-US"/>
        </a:p>
      </dgm:t>
    </dgm:pt>
    <dgm:pt modelId="{D3A9B152-9B12-479F-A161-875DF7BA6D7A}" type="parTrans" cxnId="{47E9CC5E-1B32-4F7E-82AF-D375625293EF}">
      <dgm:prSet/>
      <dgm:spPr/>
      <dgm:t>
        <a:bodyPr/>
        <a:lstStyle/>
        <a:p>
          <a:endParaRPr lang="en-US"/>
        </a:p>
      </dgm:t>
    </dgm:pt>
    <dgm:pt modelId="{BAFD4617-C2BD-4D2A-B214-CBDB7823432E}" type="sibTrans" cxnId="{47E9CC5E-1B32-4F7E-82AF-D375625293EF}">
      <dgm:prSet/>
      <dgm:spPr/>
      <dgm:t>
        <a:bodyPr/>
        <a:lstStyle/>
        <a:p>
          <a:endParaRPr lang="en-US"/>
        </a:p>
      </dgm:t>
    </dgm:pt>
    <dgm:pt modelId="{D7A4B485-9514-4269-A73E-318DB0AE04CD}">
      <dgm:prSet/>
      <dgm:spPr/>
      <dgm:t>
        <a:bodyPr/>
        <a:lstStyle/>
        <a:p>
          <a:pPr rtl="0"/>
          <a:r>
            <a:rPr lang="en-US" dirty="0" smtClean="0"/>
            <a:t>Reading names and getting correct pronunciation.</a:t>
          </a:r>
          <a:endParaRPr lang="en-US" dirty="0"/>
        </a:p>
      </dgm:t>
    </dgm:pt>
    <dgm:pt modelId="{D86910DE-C3CF-44DC-BA60-C28204F8849A}" type="parTrans" cxnId="{C5CBA64B-7FB2-4A6B-A852-C4086AA49940}">
      <dgm:prSet/>
      <dgm:spPr/>
      <dgm:t>
        <a:bodyPr/>
        <a:lstStyle/>
        <a:p>
          <a:endParaRPr lang="en-US"/>
        </a:p>
      </dgm:t>
    </dgm:pt>
    <dgm:pt modelId="{77119DB7-41B9-4A79-B2EA-06770A478F3B}" type="sibTrans" cxnId="{C5CBA64B-7FB2-4A6B-A852-C4086AA49940}">
      <dgm:prSet/>
      <dgm:spPr/>
      <dgm:t>
        <a:bodyPr/>
        <a:lstStyle/>
        <a:p>
          <a:endParaRPr lang="en-US"/>
        </a:p>
      </dgm:t>
    </dgm:pt>
    <dgm:pt modelId="{81005169-F430-48F0-8AF3-F7FD2C9D2F8D}">
      <dgm:prSet/>
      <dgm:spPr/>
      <dgm:t>
        <a:bodyPr/>
        <a:lstStyle/>
        <a:p>
          <a:pPr rtl="0"/>
          <a:r>
            <a:rPr lang="en-US" altLang="ar-SA" dirty="0" smtClean="0"/>
            <a:t>Ensuring that every one gets the handouts.</a:t>
          </a:r>
          <a:endParaRPr lang="en-US" dirty="0"/>
        </a:p>
      </dgm:t>
    </dgm:pt>
    <dgm:pt modelId="{6B7D79DC-8421-4059-8F24-9F1BA70A47AA}" type="parTrans" cxnId="{0BD25083-0AB7-4D44-A99F-D86B02989366}">
      <dgm:prSet/>
      <dgm:spPr/>
    </dgm:pt>
    <dgm:pt modelId="{E83332C4-11B6-4D18-8FCF-1E0DBC4A8C0E}" type="sibTrans" cxnId="{0BD25083-0AB7-4D44-A99F-D86B02989366}">
      <dgm:prSet/>
      <dgm:spPr/>
    </dgm:pt>
    <dgm:pt modelId="{03BA8E14-2588-44E1-A80D-E4A0B6EDFD62}">
      <dgm:prSet/>
      <dgm:spPr/>
      <dgm:t>
        <a:bodyPr/>
        <a:lstStyle/>
        <a:p>
          <a:r>
            <a:rPr lang="en-US" altLang="ar-SA" smtClean="0"/>
            <a:t>A little humor is useful</a:t>
          </a:r>
          <a:endParaRPr lang="en-US" altLang="ar-SA" dirty="0" smtClean="0"/>
        </a:p>
      </dgm:t>
    </dgm:pt>
    <dgm:pt modelId="{47E82B73-9943-40E7-B6C4-7F940E9A7F79}" type="parTrans" cxnId="{7BD51BEE-EF13-4D47-A51A-F41C33EDB64F}">
      <dgm:prSet/>
      <dgm:spPr/>
      <dgm:t>
        <a:bodyPr/>
        <a:lstStyle/>
        <a:p>
          <a:endParaRPr lang="en-US"/>
        </a:p>
      </dgm:t>
    </dgm:pt>
    <dgm:pt modelId="{E6AE28CE-FB3B-49FF-9EE3-F42998254DCB}" type="sibTrans" cxnId="{7BD51BEE-EF13-4D47-A51A-F41C33EDB64F}">
      <dgm:prSet/>
      <dgm:spPr/>
      <dgm:t>
        <a:bodyPr/>
        <a:lstStyle/>
        <a:p>
          <a:endParaRPr lang="en-US"/>
        </a:p>
      </dgm:t>
    </dgm:pt>
    <dgm:pt modelId="{36D9E07A-987D-4EF3-930E-ABC5577A2667}">
      <dgm:prSet/>
      <dgm:spPr/>
      <dgm:t>
        <a:bodyPr/>
        <a:lstStyle/>
        <a:p>
          <a:r>
            <a:rPr lang="en-US" altLang="ar-SA" smtClean="0"/>
            <a:t>Communicate your expectations for the course.</a:t>
          </a:r>
          <a:endParaRPr lang="en-US" altLang="ar-SA" dirty="0" smtClean="0"/>
        </a:p>
      </dgm:t>
    </dgm:pt>
    <dgm:pt modelId="{91564F98-AEFD-4AD8-A14F-98F85ABAE1E2}" type="parTrans" cxnId="{CDB976C3-2092-4D2F-BD58-CE6D466AD300}">
      <dgm:prSet/>
      <dgm:spPr/>
      <dgm:t>
        <a:bodyPr/>
        <a:lstStyle/>
        <a:p>
          <a:endParaRPr lang="en-US"/>
        </a:p>
      </dgm:t>
    </dgm:pt>
    <dgm:pt modelId="{31827A5C-53BF-44A3-AB05-2230D6F1C0AD}" type="sibTrans" cxnId="{CDB976C3-2092-4D2F-BD58-CE6D466AD300}">
      <dgm:prSet/>
      <dgm:spPr/>
      <dgm:t>
        <a:bodyPr/>
        <a:lstStyle/>
        <a:p>
          <a:endParaRPr lang="en-US"/>
        </a:p>
      </dgm:t>
    </dgm:pt>
    <dgm:pt modelId="{CA6D1D11-3B15-448C-BDA1-305C94149A65}">
      <dgm:prSet/>
      <dgm:spPr/>
      <dgm:t>
        <a:bodyPr/>
        <a:lstStyle/>
        <a:p>
          <a:r>
            <a:rPr lang="en-US" altLang="ar-SA" smtClean="0"/>
            <a:t>Review the course syllabus.</a:t>
          </a:r>
          <a:endParaRPr lang="en-US" altLang="ar-SA" dirty="0" smtClean="0"/>
        </a:p>
      </dgm:t>
    </dgm:pt>
    <dgm:pt modelId="{8E992153-CF63-43DD-99BA-323B424C225C}" type="parTrans" cxnId="{28CF5A34-7F96-4F63-9B97-846505801A46}">
      <dgm:prSet/>
      <dgm:spPr/>
      <dgm:t>
        <a:bodyPr/>
        <a:lstStyle/>
        <a:p>
          <a:endParaRPr lang="en-US"/>
        </a:p>
      </dgm:t>
    </dgm:pt>
    <dgm:pt modelId="{9155ADD5-F327-4067-B80A-8A9D71C8449C}" type="sibTrans" cxnId="{28CF5A34-7F96-4F63-9B97-846505801A46}">
      <dgm:prSet/>
      <dgm:spPr/>
      <dgm:t>
        <a:bodyPr/>
        <a:lstStyle/>
        <a:p>
          <a:endParaRPr lang="en-US"/>
        </a:p>
      </dgm:t>
    </dgm:pt>
    <dgm:pt modelId="{0025B641-8A9A-4463-9940-078540115DB8}">
      <dgm:prSet/>
      <dgm:spPr/>
      <dgm:t>
        <a:bodyPr/>
        <a:lstStyle/>
        <a:p>
          <a:r>
            <a:rPr lang="en-US" altLang="ar-SA" dirty="0" smtClean="0"/>
            <a:t>Try to whet the learners appetite for what is to come.</a:t>
          </a:r>
        </a:p>
      </dgm:t>
    </dgm:pt>
    <dgm:pt modelId="{F14341D3-79DD-47F9-8D35-64B9DC3C0063}" type="parTrans" cxnId="{10B076A9-74BD-433A-A56F-22280812B6D2}">
      <dgm:prSet/>
      <dgm:spPr/>
      <dgm:t>
        <a:bodyPr/>
        <a:lstStyle/>
        <a:p>
          <a:endParaRPr lang="en-US"/>
        </a:p>
      </dgm:t>
    </dgm:pt>
    <dgm:pt modelId="{659418F3-066F-48EB-A3C0-5FD901387E90}" type="sibTrans" cxnId="{10B076A9-74BD-433A-A56F-22280812B6D2}">
      <dgm:prSet/>
      <dgm:spPr/>
      <dgm:t>
        <a:bodyPr/>
        <a:lstStyle/>
        <a:p>
          <a:endParaRPr lang="en-US"/>
        </a:p>
      </dgm:t>
    </dgm:pt>
    <dgm:pt modelId="{163AFA79-CE24-4EF5-8AF1-88B860093581}" type="pres">
      <dgm:prSet presAssocID="{5F9289F2-F54A-4F7D-AF27-84BF1A69B0FA}" presName="Name0" presStyleCnt="0">
        <dgm:presLayoutVars>
          <dgm:dir/>
          <dgm:animLvl val="lvl"/>
          <dgm:resizeHandles val="exact"/>
        </dgm:presLayoutVars>
      </dgm:prSet>
      <dgm:spPr/>
      <dgm:t>
        <a:bodyPr/>
        <a:lstStyle/>
        <a:p>
          <a:endParaRPr lang="en-US"/>
        </a:p>
      </dgm:t>
    </dgm:pt>
    <dgm:pt modelId="{25C19D8D-0DCB-4CDA-BFE0-4D7724A9CD6D}" type="pres">
      <dgm:prSet presAssocID="{456E26C0-6AD4-4915-B33B-ADA5F2EDF1CD}" presName="composite" presStyleCnt="0"/>
      <dgm:spPr/>
    </dgm:pt>
    <dgm:pt modelId="{54F76642-EB0B-49DB-A952-92E8EAE3CB55}" type="pres">
      <dgm:prSet presAssocID="{456E26C0-6AD4-4915-B33B-ADA5F2EDF1CD}" presName="parTx" presStyleLbl="alignNode1" presStyleIdx="0" presStyleCnt="1">
        <dgm:presLayoutVars>
          <dgm:chMax val="0"/>
          <dgm:chPref val="0"/>
          <dgm:bulletEnabled val="1"/>
        </dgm:presLayoutVars>
      </dgm:prSet>
      <dgm:spPr/>
      <dgm:t>
        <a:bodyPr/>
        <a:lstStyle/>
        <a:p>
          <a:endParaRPr lang="en-US"/>
        </a:p>
      </dgm:t>
    </dgm:pt>
    <dgm:pt modelId="{1285786B-EA12-48DE-A721-0B87FADCA324}" type="pres">
      <dgm:prSet presAssocID="{456E26C0-6AD4-4915-B33B-ADA5F2EDF1CD}" presName="desTx" presStyleLbl="alignAccFollowNode1" presStyleIdx="0" presStyleCnt="1">
        <dgm:presLayoutVars>
          <dgm:bulletEnabled val="1"/>
        </dgm:presLayoutVars>
      </dgm:prSet>
      <dgm:spPr/>
      <dgm:t>
        <a:bodyPr/>
        <a:lstStyle/>
        <a:p>
          <a:endParaRPr lang="en-US"/>
        </a:p>
      </dgm:t>
    </dgm:pt>
  </dgm:ptLst>
  <dgm:cxnLst>
    <dgm:cxn modelId="{B4A744B1-0975-4548-8BB8-82721A54D905}" type="presOf" srcId="{03BA8E14-2588-44E1-A80D-E4A0B6EDFD62}" destId="{1285786B-EA12-48DE-A721-0B87FADCA324}" srcOrd="0" destOrd="5" presId="urn:microsoft.com/office/officeart/2005/8/layout/hList1"/>
    <dgm:cxn modelId="{79D49BAF-2D98-407E-9EE4-010115A81165}" type="presOf" srcId="{BD834CFA-3365-4E3F-A849-8CBD4E97605A}" destId="{1285786B-EA12-48DE-A721-0B87FADCA324}" srcOrd="0" destOrd="1" presId="urn:microsoft.com/office/officeart/2005/8/layout/hList1"/>
    <dgm:cxn modelId="{E7798AE0-38BC-4E33-8FB7-883318705A22}" type="presOf" srcId="{0025B641-8A9A-4463-9940-078540115DB8}" destId="{1285786B-EA12-48DE-A721-0B87FADCA324}" srcOrd="0" destOrd="8" presId="urn:microsoft.com/office/officeart/2005/8/layout/hList1"/>
    <dgm:cxn modelId="{CDB976C3-2092-4D2F-BD58-CE6D466AD300}" srcId="{078D8B87-91E7-4FE7-96F6-48BDE26D2F59}" destId="{36D9E07A-987D-4EF3-930E-ABC5577A2667}" srcOrd="5" destOrd="0" parTransId="{91564F98-AEFD-4AD8-A14F-98F85ABAE1E2}" sibTransId="{31827A5C-53BF-44A3-AB05-2230D6F1C0AD}"/>
    <dgm:cxn modelId="{2FE07ED4-2395-457E-95F4-47164308A98A}" srcId="{5F9289F2-F54A-4F7D-AF27-84BF1A69B0FA}" destId="{456E26C0-6AD4-4915-B33B-ADA5F2EDF1CD}" srcOrd="0" destOrd="0" parTransId="{5E2038A8-3154-4FC1-ABE2-AFDD7DD6453C}" sibTransId="{289C19CE-0654-4DC8-AB52-389F938759F8}"/>
    <dgm:cxn modelId="{47E9CC5E-1B32-4F7E-82AF-D375625293EF}" srcId="{078D8B87-91E7-4FE7-96F6-48BDE26D2F59}" destId="{501CBEF7-17BC-44AB-836A-71B4A27AAFD0}" srcOrd="1" destOrd="0" parTransId="{D3A9B152-9B12-479F-A161-875DF7BA6D7A}" sibTransId="{BAFD4617-C2BD-4D2A-B214-CBDB7823432E}"/>
    <dgm:cxn modelId="{7BD51BEE-EF13-4D47-A51A-F41C33EDB64F}" srcId="{078D8B87-91E7-4FE7-96F6-48BDE26D2F59}" destId="{03BA8E14-2588-44E1-A80D-E4A0B6EDFD62}" srcOrd="4" destOrd="0" parTransId="{47E82B73-9943-40E7-B6C4-7F940E9A7F79}" sibTransId="{E6AE28CE-FB3B-49FF-9EE3-F42998254DCB}"/>
    <dgm:cxn modelId="{E38F3113-58BB-4E7D-ACD1-93F4DF40A07F}" type="presOf" srcId="{456E26C0-6AD4-4915-B33B-ADA5F2EDF1CD}" destId="{54F76642-EB0B-49DB-A952-92E8EAE3CB55}" srcOrd="0" destOrd="0" presId="urn:microsoft.com/office/officeart/2005/8/layout/hList1"/>
    <dgm:cxn modelId="{C5CBA64B-7FB2-4A6B-A852-C4086AA49940}" srcId="{078D8B87-91E7-4FE7-96F6-48BDE26D2F59}" destId="{D7A4B485-9514-4269-A73E-318DB0AE04CD}" srcOrd="2" destOrd="0" parTransId="{D86910DE-C3CF-44DC-BA60-C28204F8849A}" sibTransId="{77119DB7-41B9-4A79-B2EA-06770A478F3B}"/>
    <dgm:cxn modelId="{A07B732A-EDAB-4647-81EB-AB51D8D481A4}" type="presOf" srcId="{501CBEF7-17BC-44AB-836A-71B4A27AAFD0}" destId="{1285786B-EA12-48DE-A721-0B87FADCA324}" srcOrd="0" destOrd="2" presId="urn:microsoft.com/office/officeart/2005/8/layout/hList1"/>
    <dgm:cxn modelId="{65E6CD60-7814-44C1-801D-13F5C40B41C4}" type="presOf" srcId="{CA6D1D11-3B15-448C-BDA1-305C94149A65}" destId="{1285786B-EA12-48DE-A721-0B87FADCA324}" srcOrd="0" destOrd="7" presId="urn:microsoft.com/office/officeart/2005/8/layout/hList1"/>
    <dgm:cxn modelId="{95BE59C7-7532-4563-B5FB-9F8030820CE8}" type="presOf" srcId="{81005169-F430-48F0-8AF3-F7FD2C9D2F8D}" destId="{1285786B-EA12-48DE-A721-0B87FADCA324}" srcOrd="0" destOrd="4" presId="urn:microsoft.com/office/officeart/2005/8/layout/hList1"/>
    <dgm:cxn modelId="{28DD6EBF-509E-40F0-B828-5355CBDFACEB}" srcId="{456E26C0-6AD4-4915-B33B-ADA5F2EDF1CD}" destId="{078D8B87-91E7-4FE7-96F6-48BDE26D2F59}" srcOrd="0" destOrd="0" parTransId="{F8255264-1FE2-4C85-8E51-7DE9EF774DEF}" sibTransId="{2B4384DF-5FFE-47E2-A6E7-11384684A325}"/>
    <dgm:cxn modelId="{16CA55CC-19D4-4328-A1C1-B98489D1C1FA}" type="presOf" srcId="{078D8B87-91E7-4FE7-96F6-48BDE26D2F59}" destId="{1285786B-EA12-48DE-A721-0B87FADCA324}" srcOrd="0" destOrd="0" presId="urn:microsoft.com/office/officeart/2005/8/layout/hList1"/>
    <dgm:cxn modelId="{8B1A9279-738D-4FDC-89DC-5410F39885FA}" type="presOf" srcId="{5F9289F2-F54A-4F7D-AF27-84BF1A69B0FA}" destId="{163AFA79-CE24-4EF5-8AF1-88B860093581}" srcOrd="0" destOrd="0" presId="urn:microsoft.com/office/officeart/2005/8/layout/hList1"/>
    <dgm:cxn modelId="{A3DD3C0F-0191-49A0-88EF-704CA3BFF116}" type="presOf" srcId="{36D9E07A-987D-4EF3-930E-ABC5577A2667}" destId="{1285786B-EA12-48DE-A721-0B87FADCA324}" srcOrd="0" destOrd="6" presId="urn:microsoft.com/office/officeart/2005/8/layout/hList1"/>
    <dgm:cxn modelId="{0BD25083-0AB7-4D44-A99F-D86B02989366}" srcId="{078D8B87-91E7-4FE7-96F6-48BDE26D2F59}" destId="{81005169-F430-48F0-8AF3-F7FD2C9D2F8D}" srcOrd="3" destOrd="0" parTransId="{6B7D79DC-8421-4059-8F24-9F1BA70A47AA}" sibTransId="{E83332C4-11B6-4D18-8FCF-1E0DBC4A8C0E}"/>
    <dgm:cxn modelId="{10B076A9-74BD-433A-A56F-22280812B6D2}" srcId="{078D8B87-91E7-4FE7-96F6-48BDE26D2F59}" destId="{0025B641-8A9A-4463-9940-078540115DB8}" srcOrd="7" destOrd="0" parTransId="{F14341D3-79DD-47F9-8D35-64B9DC3C0063}" sibTransId="{659418F3-066F-48EB-A3C0-5FD901387E90}"/>
    <dgm:cxn modelId="{28CF5A34-7F96-4F63-9B97-846505801A46}" srcId="{078D8B87-91E7-4FE7-96F6-48BDE26D2F59}" destId="{CA6D1D11-3B15-448C-BDA1-305C94149A65}" srcOrd="6" destOrd="0" parTransId="{8E992153-CF63-43DD-99BA-323B424C225C}" sibTransId="{9155ADD5-F327-4067-B80A-8A9D71C8449C}"/>
    <dgm:cxn modelId="{2F4C839E-F8CF-4042-BD38-D8E1410A0A29}" type="presOf" srcId="{D7A4B485-9514-4269-A73E-318DB0AE04CD}" destId="{1285786B-EA12-48DE-A721-0B87FADCA324}" srcOrd="0" destOrd="3" presId="urn:microsoft.com/office/officeart/2005/8/layout/hList1"/>
    <dgm:cxn modelId="{C905F3B3-8D3C-4E07-AC53-C542B3C929DB}" srcId="{078D8B87-91E7-4FE7-96F6-48BDE26D2F59}" destId="{BD834CFA-3365-4E3F-A849-8CBD4E97605A}" srcOrd="0" destOrd="0" parTransId="{F5971A29-1300-4FD6-878F-D46F0D8AA9A1}" sibTransId="{AFCD1312-3CA1-4481-BF90-249FFF738452}"/>
    <dgm:cxn modelId="{51EEAF67-1698-4275-A49B-D0A62D463E66}" type="presParOf" srcId="{163AFA79-CE24-4EF5-8AF1-88B860093581}" destId="{25C19D8D-0DCB-4CDA-BFE0-4D7724A9CD6D}" srcOrd="0" destOrd="0" presId="urn:microsoft.com/office/officeart/2005/8/layout/hList1"/>
    <dgm:cxn modelId="{C280903B-4D3D-4B36-A693-36592F374C57}" type="presParOf" srcId="{25C19D8D-0DCB-4CDA-BFE0-4D7724A9CD6D}" destId="{54F76642-EB0B-49DB-A952-92E8EAE3CB55}" srcOrd="0" destOrd="0" presId="urn:microsoft.com/office/officeart/2005/8/layout/hList1"/>
    <dgm:cxn modelId="{C8346975-193C-4784-BE00-39D013E2FD5D}" type="presParOf" srcId="{25C19D8D-0DCB-4CDA-BFE0-4D7724A9CD6D}" destId="{1285786B-EA12-48DE-A721-0B87FADCA32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669E2474-A587-465E-86AB-2B8D496EF8E3}"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28B3DA92-3B51-4309-8C98-4D3E32C47FA0}">
      <dgm:prSet custT="1"/>
      <dgm:spPr/>
      <dgm:t>
        <a:bodyPr/>
        <a:lstStyle/>
        <a:p>
          <a:pPr rtl="0"/>
          <a:r>
            <a:rPr lang="en-US" sz="3600" dirty="0" smtClean="0"/>
            <a:t>SUBSEQUENT CLASSES:</a:t>
          </a:r>
          <a:endParaRPr lang="en-US" sz="3600" dirty="0"/>
        </a:p>
      </dgm:t>
    </dgm:pt>
    <dgm:pt modelId="{859AB891-F26B-4A04-9869-E41646FA1565}" type="parTrans" cxnId="{947448A8-227F-435A-A199-C321C3E5E215}">
      <dgm:prSet/>
      <dgm:spPr/>
      <dgm:t>
        <a:bodyPr/>
        <a:lstStyle/>
        <a:p>
          <a:endParaRPr lang="en-US"/>
        </a:p>
      </dgm:t>
    </dgm:pt>
    <dgm:pt modelId="{28ADD96C-B575-4D37-8B17-0CD38001D248}" type="sibTrans" cxnId="{947448A8-227F-435A-A199-C321C3E5E215}">
      <dgm:prSet/>
      <dgm:spPr/>
      <dgm:t>
        <a:bodyPr/>
        <a:lstStyle/>
        <a:p>
          <a:endParaRPr lang="en-US"/>
        </a:p>
      </dgm:t>
    </dgm:pt>
    <dgm:pt modelId="{142A1138-E43D-45DC-A010-23D6FA6F64ED}">
      <dgm:prSet custT="1"/>
      <dgm:spPr/>
      <dgm:t>
        <a:bodyPr/>
        <a:lstStyle/>
        <a:p>
          <a:pPr rtl="0"/>
          <a:r>
            <a:rPr lang="en-US" sz="3600" dirty="0" smtClean="0"/>
            <a:t>Gaining and controlling the attention of the learners.</a:t>
          </a:r>
          <a:endParaRPr lang="en-US" sz="3600" dirty="0"/>
        </a:p>
      </dgm:t>
    </dgm:pt>
    <dgm:pt modelId="{4B13E4A8-F9F9-4C7E-89E9-06CA53C4CD12}" type="parTrans" cxnId="{FD162DD9-E082-4140-8B82-FFF532EE2F0A}">
      <dgm:prSet/>
      <dgm:spPr/>
      <dgm:t>
        <a:bodyPr/>
        <a:lstStyle/>
        <a:p>
          <a:endParaRPr lang="en-US"/>
        </a:p>
      </dgm:t>
    </dgm:pt>
    <dgm:pt modelId="{BDB99221-EC5D-460B-9DB6-36CFDDA18831}" type="sibTrans" cxnId="{FD162DD9-E082-4140-8B82-FFF532EE2F0A}">
      <dgm:prSet/>
      <dgm:spPr/>
      <dgm:t>
        <a:bodyPr/>
        <a:lstStyle/>
        <a:p>
          <a:endParaRPr lang="en-US"/>
        </a:p>
      </dgm:t>
    </dgm:pt>
    <dgm:pt modelId="{E2F43631-DD39-445A-BB01-DF304EEFBEDA}">
      <dgm:prSet custT="1"/>
      <dgm:spPr/>
      <dgm:t>
        <a:bodyPr/>
        <a:lstStyle/>
        <a:p>
          <a:pPr rtl="0"/>
          <a:r>
            <a:rPr lang="en-US" sz="3600" dirty="0" smtClean="0"/>
            <a:t>To keep communication skills rule effectively going.</a:t>
          </a:r>
          <a:endParaRPr lang="en-US" sz="3600" dirty="0"/>
        </a:p>
      </dgm:t>
    </dgm:pt>
    <dgm:pt modelId="{A48FE182-6F23-4A2A-BC8F-62565CE5A524}" type="parTrans" cxnId="{651E5CE5-D1D9-467C-BD63-29C20EADFA4B}">
      <dgm:prSet/>
      <dgm:spPr/>
      <dgm:t>
        <a:bodyPr/>
        <a:lstStyle/>
        <a:p>
          <a:endParaRPr lang="en-US"/>
        </a:p>
      </dgm:t>
    </dgm:pt>
    <dgm:pt modelId="{ABA16C18-39AF-41FC-9AE0-FA42D1933F5A}" type="sibTrans" cxnId="{651E5CE5-D1D9-467C-BD63-29C20EADFA4B}">
      <dgm:prSet/>
      <dgm:spPr/>
      <dgm:t>
        <a:bodyPr/>
        <a:lstStyle/>
        <a:p>
          <a:endParaRPr lang="en-US"/>
        </a:p>
      </dgm:t>
    </dgm:pt>
    <dgm:pt modelId="{C2A95297-DA6F-49A9-AC41-1B2876272EB2}" type="pres">
      <dgm:prSet presAssocID="{669E2474-A587-465E-86AB-2B8D496EF8E3}" presName="Name0" presStyleCnt="0">
        <dgm:presLayoutVars>
          <dgm:dir/>
          <dgm:animLvl val="lvl"/>
          <dgm:resizeHandles val="exact"/>
        </dgm:presLayoutVars>
      </dgm:prSet>
      <dgm:spPr/>
      <dgm:t>
        <a:bodyPr/>
        <a:lstStyle/>
        <a:p>
          <a:endParaRPr lang="en-US"/>
        </a:p>
      </dgm:t>
    </dgm:pt>
    <dgm:pt modelId="{E91D7A81-0DB9-4466-8F79-785EBAF350D0}" type="pres">
      <dgm:prSet presAssocID="{28B3DA92-3B51-4309-8C98-4D3E32C47FA0}" presName="composite" presStyleCnt="0"/>
      <dgm:spPr/>
    </dgm:pt>
    <dgm:pt modelId="{B6B958EB-2A79-4517-B66F-2ACA7DCD7019}" type="pres">
      <dgm:prSet presAssocID="{28B3DA92-3B51-4309-8C98-4D3E32C47FA0}" presName="parTx" presStyleLbl="alignNode1" presStyleIdx="0" presStyleCnt="1">
        <dgm:presLayoutVars>
          <dgm:chMax val="0"/>
          <dgm:chPref val="0"/>
          <dgm:bulletEnabled val="1"/>
        </dgm:presLayoutVars>
      </dgm:prSet>
      <dgm:spPr/>
      <dgm:t>
        <a:bodyPr/>
        <a:lstStyle/>
        <a:p>
          <a:endParaRPr lang="en-US"/>
        </a:p>
      </dgm:t>
    </dgm:pt>
    <dgm:pt modelId="{3C12AD8A-7942-4431-86AA-16F7F55FF146}" type="pres">
      <dgm:prSet presAssocID="{28B3DA92-3B51-4309-8C98-4D3E32C47FA0}" presName="desTx" presStyleLbl="alignAccFollowNode1" presStyleIdx="0" presStyleCnt="1">
        <dgm:presLayoutVars>
          <dgm:bulletEnabled val="1"/>
        </dgm:presLayoutVars>
      </dgm:prSet>
      <dgm:spPr/>
      <dgm:t>
        <a:bodyPr/>
        <a:lstStyle/>
        <a:p>
          <a:endParaRPr lang="en-US"/>
        </a:p>
      </dgm:t>
    </dgm:pt>
  </dgm:ptLst>
  <dgm:cxnLst>
    <dgm:cxn modelId="{FD162DD9-E082-4140-8B82-FFF532EE2F0A}" srcId="{28B3DA92-3B51-4309-8C98-4D3E32C47FA0}" destId="{142A1138-E43D-45DC-A010-23D6FA6F64ED}" srcOrd="0" destOrd="0" parTransId="{4B13E4A8-F9F9-4C7E-89E9-06CA53C4CD12}" sibTransId="{BDB99221-EC5D-460B-9DB6-36CFDDA18831}"/>
    <dgm:cxn modelId="{651E5CE5-D1D9-467C-BD63-29C20EADFA4B}" srcId="{28B3DA92-3B51-4309-8C98-4D3E32C47FA0}" destId="{E2F43631-DD39-445A-BB01-DF304EEFBEDA}" srcOrd="1" destOrd="0" parTransId="{A48FE182-6F23-4A2A-BC8F-62565CE5A524}" sibTransId="{ABA16C18-39AF-41FC-9AE0-FA42D1933F5A}"/>
    <dgm:cxn modelId="{947448A8-227F-435A-A199-C321C3E5E215}" srcId="{669E2474-A587-465E-86AB-2B8D496EF8E3}" destId="{28B3DA92-3B51-4309-8C98-4D3E32C47FA0}" srcOrd="0" destOrd="0" parTransId="{859AB891-F26B-4A04-9869-E41646FA1565}" sibTransId="{28ADD96C-B575-4D37-8B17-0CD38001D248}"/>
    <dgm:cxn modelId="{B8B2F7D3-B2BA-4A2C-B17A-3B2F4E6AC64D}" type="presOf" srcId="{E2F43631-DD39-445A-BB01-DF304EEFBEDA}" destId="{3C12AD8A-7942-4431-86AA-16F7F55FF146}" srcOrd="0" destOrd="1" presId="urn:microsoft.com/office/officeart/2005/8/layout/hList1"/>
    <dgm:cxn modelId="{18EB8B75-313D-4498-ACFC-13D42F878685}" type="presOf" srcId="{142A1138-E43D-45DC-A010-23D6FA6F64ED}" destId="{3C12AD8A-7942-4431-86AA-16F7F55FF146}" srcOrd="0" destOrd="0" presId="urn:microsoft.com/office/officeart/2005/8/layout/hList1"/>
    <dgm:cxn modelId="{FDDEF8CE-AE85-417E-96B8-401720B05630}" type="presOf" srcId="{669E2474-A587-465E-86AB-2B8D496EF8E3}" destId="{C2A95297-DA6F-49A9-AC41-1B2876272EB2}" srcOrd="0" destOrd="0" presId="urn:microsoft.com/office/officeart/2005/8/layout/hList1"/>
    <dgm:cxn modelId="{8381852C-EE60-4FAF-9886-33AAC1D79401}" type="presOf" srcId="{28B3DA92-3B51-4309-8C98-4D3E32C47FA0}" destId="{B6B958EB-2A79-4517-B66F-2ACA7DCD7019}" srcOrd="0" destOrd="0" presId="urn:microsoft.com/office/officeart/2005/8/layout/hList1"/>
    <dgm:cxn modelId="{D060C996-37FC-4CB4-8A6C-1E436499BF4B}" type="presParOf" srcId="{C2A95297-DA6F-49A9-AC41-1B2876272EB2}" destId="{E91D7A81-0DB9-4466-8F79-785EBAF350D0}" srcOrd="0" destOrd="0" presId="urn:microsoft.com/office/officeart/2005/8/layout/hList1"/>
    <dgm:cxn modelId="{F3306497-CFAF-49A4-BCB2-113B0D058BE5}" type="presParOf" srcId="{E91D7A81-0DB9-4466-8F79-785EBAF350D0}" destId="{B6B958EB-2A79-4517-B66F-2ACA7DCD7019}" srcOrd="0" destOrd="0" presId="urn:microsoft.com/office/officeart/2005/8/layout/hList1"/>
    <dgm:cxn modelId="{EF0CC98D-1EA8-4EE6-9868-2BC460FF3D29}" type="presParOf" srcId="{E91D7A81-0DB9-4466-8F79-785EBAF350D0}" destId="{3C12AD8A-7942-4431-86AA-16F7F55FF14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DAB91ED-7644-433E-B6AB-4D36849D7A88}" type="doc">
      <dgm:prSet loTypeId="urn:microsoft.com/office/officeart/2005/8/layout/hList1" loCatId="list" qsTypeId="urn:microsoft.com/office/officeart/2005/8/quickstyle/simple1" qsCatId="simple" csTypeId="urn:microsoft.com/office/officeart/2005/8/colors/accent0_1" csCatId="mainScheme" phldr="1"/>
      <dgm:spPr/>
      <dgm:t>
        <a:bodyPr/>
        <a:lstStyle/>
        <a:p>
          <a:endParaRPr lang="en-US"/>
        </a:p>
      </dgm:t>
    </dgm:pt>
    <dgm:pt modelId="{89C57E42-0C9C-49A2-9BC0-36988A19757C}">
      <dgm:prSet/>
      <dgm:spPr/>
      <dgm:t>
        <a:bodyPr/>
        <a:lstStyle/>
        <a:p>
          <a:pPr rtl="0"/>
          <a:r>
            <a:rPr lang="en-US" dirty="0" smtClean="0"/>
            <a:t>Accretion </a:t>
          </a:r>
          <a:endParaRPr lang="en-US" dirty="0"/>
        </a:p>
      </dgm:t>
    </dgm:pt>
    <dgm:pt modelId="{AA7FF5D4-8AAF-4596-8198-FAFFB17A008B}" type="parTrans" cxnId="{C2DC29B6-F7F8-4F83-87C7-C85AC656E4FB}">
      <dgm:prSet/>
      <dgm:spPr/>
      <dgm:t>
        <a:bodyPr/>
        <a:lstStyle/>
        <a:p>
          <a:endParaRPr lang="en-US"/>
        </a:p>
      </dgm:t>
    </dgm:pt>
    <dgm:pt modelId="{B6012326-CCCF-4B99-A644-61F8DDF1FF74}" type="sibTrans" cxnId="{C2DC29B6-F7F8-4F83-87C7-C85AC656E4FB}">
      <dgm:prSet/>
      <dgm:spPr/>
      <dgm:t>
        <a:bodyPr/>
        <a:lstStyle/>
        <a:p>
          <a:endParaRPr lang="en-US"/>
        </a:p>
      </dgm:t>
    </dgm:pt>
    <dgm:pt modelId="{8ABFD7F9-2F4A-48BE-8CBF-AE8DE5F13C08}">
      <dgm:prSet/>
      <dgm:spPr/>
      <dgm:t>
        <a:bodyPr/>
        <a:lstStyle/>
        <a:p>
          <a:pPr rtl="0"/>
          <a:r>
            <a:rPr lang="en-US" dirty="0" smtClean="0"/>
            <a:t>is the gradual, often subconscious or subliminal, process by which we learn things like language, culture, </a:t>
          </a:r>
          <a:r>
            <a:rPr lang="en-US" dirty="0" smtClean="0"/>
            <a:t>habits, </a:t>
          </a:r>
          <a:r>
            <a:rPr lang="en-US" dirty="0" smtClean="0"/>
            <a:t>and social rules and behaviors. </a:t>
          </a:r>
          <a:endParaRPr lang="en-US" dirty="0"/>
        </a:p>
      </dgm:t>
    </dgm:pt>
    <dgm:pt modelId="{C88D4460-FACC-481E-930D-135555E41224}" type="parTrans" cxnId="{FEB7A6E8-C8BF-4299-BFA7-CF75DA4B6467}">
      <dgm:prSet/>
      <dgm:spPr/>
      <dgm:t>
        <a:bodyPr/>
        <a:lstStyle/>
        <a:p>
          <a:endParaRPr lang="en-US"/>
        </a:p>
      </dgm:t>
    </dgm:pt>
    <dgm:pt modelId="{0C49B927-0256-409A-9B8A-FB44BE9FF4DC}" type="sibTrans" cxnId="{FEB7A6E8-C8BF-4299-BFA7-CF75DA4B6467}">
      <dgm:prSet/>
      <dgm:spPr/>
      <dgm:t>
        <a:bodyPr/>
        <a:lstStyle/>
        <a:p>
          <a:endParaRPr lang="en-US"/>
        </a:p>
      </dgm:t>
    </dgm:pt>
    <dgm:pt modelId="{6A72081E-8063-4B5C-99C6-E8182820F085}">
      <dgm:prSet/>
      <dgm:spPr/>
      <dgm:t>
        <a:bodyPr/>
        <a:lstStyle/>
        <a:p>
          <a:pPr rtl="0"/>
          <a:r>
            <a:rPr lang="en-US" smtClean="0"/>
            <a:t>We are usually unaware that the processes involved in accretion are taking place</a:t>
          </a:r>
          <a:endParaRPr lang="en-US"/>
        </a:p>
      </dgm:t>
    </dgm:pt>
    <dgm:pt modelId="{161063D4-0A7D-4FA9-A87A-B83594BB7490}" type="parTrans" cxnId="{16B209DC-3F0F-4408-A943-D7E129BB0BE8}">
      <dgm:prSet/>
      <dgm:spPr/>
      <dgm:t>
        <a:bodyPr/>
        <a:lstStyle/>
        <a:p>
          <a:endParaRPr lang="en-US"/>
        </a:p>
      </dgm:t>
    </dgm:pt>
    <dgm:pt modelId="{5B4B4748-8773-4F8C-A5F9-10198BC40896}" type="sibTrans" cxnId="{16B209DC-3F0F-4408-A943-D7E129BB0BE8}">
      <dgm:prSet/>
      <dgm:spPr/>
      <dgm:t>
        <a:bodyPr/>
        <a:lstStyle/>
        <a:p>
          <a:endParaRPr lang="en-US"/>
        </a:p>
      </dgm:t>
    </dgm:pt>
    <dgm:pt modelId="{AF9727C0-131D-4D75-A5DC-0745B2927E62}">
      <dgm:prSet/>
      <dgm:spPr/>
      <dgm:t>
        <a:bodyPr/>
        <a:lstStyle/>
        <a:p>
          <a:pPr rtl="0"/>
          <a:r>
            <a:rPr lang="en-US" smtClean="0"/>
            <a:t>this method accounts for about 70% of what we know.</a:t>
          </a:r>
          <a:endParaRPr lang="en-US"/>
        </a:p>
      </dgm:t>
    </dgm:pt>
    <dgm:pt modelId="{E916EA60-7735-411E-8B26-690213DA4D64}" type="parTrans" cxnId="{099956D4-F365-4AED-BD35-2254866056D1}">
      <dgm:prSet/>
      <dgm:spPr/>
      <dgm:t>
        <a:bodyPr/>
        <a:lstStyle/>
        <a:p>
          <a:endParaRPr lang="en-US"/>
        </a:p>
      </dgm:t>
    </dgm:pt>
    <dgm:pt modelId="{49BCDBC4-5CDE-42E6-A6AC-B1BC2618EDC5}" type="sibTrans" cxnId="{099956D4-F365-4AED-BD35-2254866056D1}">
      <dgm:prSet/>
      <dgm:spPr/>
      <dgm:t>
        <a:bodyPr/>
        <a:lstStyle/>
        <a:p>
          <a:endParaRPr lang="en-US"/>
        </a:p>
      </dgm:t>
    </dgm:pt>
    <dgm:pt modelId="{F555CA79-42C6-4D60-B94D-5C56D2804B33}">
      <dgm:prSet/>
      <dgm:spPr/>
      <dgm:t>
        <a:bodyPr/>
        <a:lstStyle/>
        <a:p>
          <a:pPr rtl="0"/>
          <a:r>
            <a:rPr lang="en-US" smtClean="0"/>
            <a:t>Social learning certainly plays into this type of learning, as does the hidden or covert curriculum. </a:t>
          </a:r>
          <a:endParaRPr lang="en-US"/>
        </a:p>
      </dgm:t>
    </dgm:pt>
    <dgm:pt modelId="{0B842E82-88A2-41EA-A935-8C0B5CEE9593}" type="parTrans" cxnId="{62634AAF-D987-4E1B-B66F-829B056E1D18}">
      <dgm:prSet/>
      <dgm:spPr/>
      <dgm:t>
        <a:bodyPr/>
        <a:lstStyle/>
        <a:p>
          <a:endParaRPr lang="en-US"/>
        </a:p>
      </dgm:t>
    </dgm:pt>
    <dgm:pt modelId="{894B06F0-0605-4C83-896A-E05EA37C608A}" type="sibTrans" cxnId="{62634AAF-D987-4E1B-B66F-829B056E1D18}">
      <dgm:prSet/>
      <dgm:spPr/>
      <dgm:t>
        <a:bodyPr/>
        <a:lstStyle/>
        <a:p>
          <a:endParaRPr lang="en-US"/>
        </a:p>
      </dgm:t>
    </dgm:pt>
    <dgm:pt modelId="{8CA22F72-08E3-4204-BE2C-D850C1029077}" type="pres">
      <dgm:prSet presAssocID="{EDAB91ED-7644-433E-B6AB-4D36849D7A88}" presName="Name0" presStyleCnt="0">
        <dgm:presLayoutVars>
          <dgm:dir/>
          <dgm:animLvl val="lvl"/>
          <dgm:resizeHandles val="exact"/>
        </dgm:presLayoutVars>
      </dgm:prSet>
      <dgm:spPr/>
      <dgm:t>
        <a:bodyPr/>
        <a:lstStyle/>
        <a:p>
          <a:endParaRPr lang="en-US"/>
        </a:p>
      </dgm:t>
    </dgm:pt>
    <dgm:pt modelId="{877441A2-3AC2-4551-82B5-F00F36EDC726}" type="pres">
      <dgm:prSet presAssocID="{89C57E42-0C9C-49A2-9BC0-36988A19757C}" presName="composite" presStyleCnt="0"/>
      <dgm:spPr/>
    </dgm:pt>
    <dgm:pt modelId="{563FB7D4-F7CA-409E-B402-68F47B07EDDE}" type="pres">
      <dgm:prSet presAssocID="{89C57E42-0C9C-49A2-9BC0-36988A19757C}" presName="parTx" presStyleLbl="alignNode1" presStyleIdx="0" presStyleCnt="1">
        <dgm:presLayoutVars>
          <dgm:chMax val="0"/>
          <dgm:chPref val="0"/>
          <dgm:bulletEnabled val="1"/>
        </dgm:presLayoutVars>
      </dgm:prSet>
      <dgm:spPr/>
      <dgm:t>
        <a:bodyPr/>
        <a:lstStyle/>
        <a:p>
          <a:endParaRPr lang="en-US"/>
        </a:p>
      </dgm:t>
    </dgm:pt>
    <dgm:pt modelId="{E0971CB8-81D7-4B29-B9F5-C42429794A91}" type="pres">
      <dgm:prSet presAssocID="{89C57E42-0C9C-49A2-9BC0-36988A19757C}" presName="desTx" presStyleLbl="alignAccFollowNode1" presStyleIdx="0" presStyleCnt="1">
        <dgm:presLayoutVars>
          <dgm:bulletEnabled val="1"/>
        </dgm:presLayoutVars>
      </dgm:prSet>
      <dgm:spPr/>
      <dgm:t>
        <a:bodyPr/>
        <a:lstStyle/>
        <a:p>
          <a:endParaRPr lang="en-US"/>
        </a:p>
      </dgm:t>
    </dgm:pt>
  </dgm:ptLst>
  <dgm:cxnLst>
    <dgm:cxn modelId="{7B07D29D-0E4D-44CB-8A58-AF8933471FAC}" type="presOf" srcId="{F555CA79-42C6-4D60-B94D-5C56D2804B33}" destId="{E0971CB8-81D7-4B29-B9F5-C42429794A91}" srcOrd="0" destOrd="3" presId="urn:microsoft.com/office/officeart/2005/8/layout/hList1"/>
    <dgm:cxn modelId="{62634AAF-D987-4E1B-B66F-829B056E1D18}" srcId="{89C57E42-0C9C-49A2-9BC0-36988A19757C}" destId="{F555CA79-42C6-4D60-B94D-5C56D2804B33}" srcOrd="3" destOrd="0" parTransId="{0B842E82-88A2-41EA-A935-8C0B5CEE9593}" sibTransId="{894B06F0-0605-4C83-896A-E05EA37C608A}"/>
    <dgm:cxn modelId="{FEE3DACB-3F1B-4D14-B0D5-F1A0BD6877A1}" type="presOf" srcId="{AF9727C0-131D-4D75-A5DC-0745B2927E62}" destId="{E0971CB8-81D7-4B29-B9F5-C42429794A91}" srcOrd="0" destOrd="2" presId="urn:microsoft.com/office/officeart/2005/8/layout/hList1"/>
    <dgm:cxn modelId="{FEB7A6E8-C8BF-4299-BFA7-CF75DA4B6467}" srcId="{89C57E42-0C9C-49A2-9BC0-36988A19757C}" destId="{8ABFD7F9-2F4A-48BE-8CBF-AE8DE5F13C08}" srcOrd="0" destOrd="0" parTransId="{C88D4460-FACC-481E-930D-135555E41224}" sibTransId="{0C49B927-0256-409A-9B8A-FB44BE9FF4DC}"/>
    <dgm:cxn modelId="{D93678CB-BE10-4B76-AE07-449657409024}" type="presOf" srcId="{EDAB91ED-7644-433E-B6AB-4D36849D7A88}" destId="{8CA22F72-08E3-4204-BE2C-D850C1029077}" srcOrd="0" destOrd="0" presId="urn:microsoft.com/office/officeart/2005/8/layout/hList1"/>
    <dgm:cxn modelId="{099956D4-F365-4AED-BD35-2254866056D1}" srcId="{89C57E42-0C9C-49A2-9BC0-36988A19757C}" destId="{AF9727C0-131D-4D75-A5DC-0745B2927E62}" srcOrd="2" destOrd="0" parTransId="{E916EA60-7735-411E-8B26-690213DA4D64}" sibTransId="{49BCDBC4-5CDE-42E6-A6AC-B1BC2618EDC5}"/>
    <dgm:cxn modelId="{C2DC29B6-F7F8-4F83-87C7-C85AC656E4FB}" srcId="{EDAB91ED-7644-433E-B6AB-4D36849D7A88}" destId="{89C57E42-0C9C-49A2-9BC0-36988A19757C}" srcOrd="0" destOrd="0" parTransId="{AA7FF5D4-8AAF-4596-8198-FAFFB17A008B}" sibTransId="{B6012326-CCCF-4B99-A644-61F8DDF1FF74}"/>
    <dgm:cxn modelId="{16B209DC-3F0F-4408-A943-D7E129BB0BE8}" srcId="{89C57E42-0C9C-49A2-9BC0-36988A19757C}" destId="{6A72081E-8063-4B5C-99C6-E8182820F085}" srcOrd="1" destOrd="0" parTransId="{161063D4-0A7D-4FA9-A87A-B83594BB7490}" sibTransId="{5B4B4748-8773-4F8C-A5F9-10198BC40896}"/>
    <dgm:cxn modelId="{80EAF1D4-5936-4C7F-B046-9B290D7703FF}" type="presOf" srcId="{6A72081E-8063-4B5C-99C6-E8182820F085}" destId="{E0971CB8-81D7-4B29-B9F5-C42429794A91}" srcOrd="0" destOrd="1" presId="urn:microsoft.com/office/officeart/2005/8/layout/hList1"/>
    <dgm:cxn modelId="{A8057038-3D89-4BB4-8006-469C4091F011}" type="presOf" srcId="{8ABFD7F9-2F4A-48BE-8CBF-AE8DE5F13C08}" destId="{E0971CB8-81D7-4B29-B9F5-C42429794A91}" srcOrd="0" destOrd="0" presId="urn:microsoft.com/office/officeart/2005/8/layout/hList1"/>
    <dgm:cxn modelId="{9B301579-ACD3-4E06-8268-31D1C5611209}" type="presOf" srcId="{89C57E42-0C9C-49A2-9BC0-36988A19757C}" destId="{563FB7D4-F7CA-409E-B402-68F47B07EDDE}" srcOrd="0" destOrd="0" presId="urn:microsoft.com/office/officeart/2005/8/layout/hList1"/>
    <dgm:cxn modelId="{1367C1D1-D0F5-4CB5-8AED-DC9581DF112E}" type="presParOf" srcId="{8CA22F72-08E3-4204-BE2C-D850C1029077}" destId="{877441A2-3AC2-4551-82B5-F00F36EDC726}" srcOrd="0" destOrd="0" presId="urn:microsoft.com/office/officeart/2005/8/layout/hList1"/>
    <dgm:cxn modelId="{9C496CDA-5E21-4983-8A18-6059D84A723D}" type="presParOf" srcId="{877441A2-3AC2-4551-82B5-F00F36EDC726}" destId="{563FB7D4-F7CA-409E-B402-68F47B07EDDE}" srcOrd="0" destOrd="0" presId="urn:microsoft.com/office/officeart/2005/8/layout/hList1"/>
    <dgm:cxn modelId="{4EFD1113-32E5-411A-A802-E0404748FD5C}" type="presParOf" srcId="{877441A2-3AC2-4551-82B5-F00F36EDC726}" destId="{E0971CB8-81D7-4B29-B9F5-C42429794A91}"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29B9747-5848-4A36-A197-08792DF5C20F}"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96BC594C-22A3-4732-ABE4-F6D7A86DC34D}">
      <dgm:prSet/>
      <dgm:spPr/>
      <dgm:t>
        <a:bodyPr/>
        <a:lstStyle/>
        <a:p>
          <a:pPr rtl="0"/>
          <a:r>
            <a:rPr lang="en-US" dirty="0" smtClean="0"/>
            <a:t>Emergence </a:t>
          </a:r>
          <a:endParaRPr lang="en-US" dirty="0"/>
        </a:p>
      </dgm:t>
    </dgm:pt>
    <dgm:pt modelId="{CEA0694A-0455-460E-A5E8-BF2116D1627D}" type="parTrans" cxnId="{7D80F16C-C3D0-40AE-96BA-90F8C8264812}">
      <dgm:prSet/>
      <dgm:spPr/>
      <dgm:t>
        <a:bodyPr/>
        <a:lstStyle/>
        <a:p>
          <a:endParaRPr lang="en-US"/>
        </a:p>
      </dgm:t>
    </dgm:pt>
    <dgm:pt modelId="{D3BF8F73-C88B-4407-8D9C-2EDD32FE3298}" type="sibTrans" cxnId="{7D80F16C-C3D0-40AE-96BA-90F8C8264812}">
      <dgm:prSet/>
      <dgm:spPr/>
      <dgm:t>
        <a:bodyPr/>
        <a:lstStyle/>
        <a:p>
          <a:endParaRPr lang="en-US"/>
        </a:p>
      </dgm:t>
    </dgm:pt>
    <dgm:pt modelId="{69DB6B3C-1D5A-4EFF-8B68-F98F7B6C53F9}">
      <dgm:prSet/>
      <dgm:spPr/>
      <dgm:t>
        <a:bodyPr/>
        <a:lstStyle/>
        <a:p>
          <a:pPr rtl="0"/>
          <a:r>
            <a:rPr lang="en-US" smtClean="0"/>
            <a:t>is the result of patterning, structuring and the construction of new ideas and meanings that did not exist before, but which emerges from the brain through thoughtful reflection, insight and creative expression or group interactions. </a:t>
          </a:r>
          <a:endParaRPr lang="en-US"/>
        </a:p>
      </dgm:t>
    </dgm:pt>
    <dgm:pt modelId="{684EFA59-32D5-40A9-8EBB-D9663071E3CB}" type="parTrans" cxnId="{E4F286BE-FCC3-4930-BAFC-46C0FCE5B019}">
      <dgm:prSet/>
      <dgm:spPr/>
      <dgm:t>
        <a:bodyPr/>
        <a:lstStyle/>
        <a:p>
          <a:endParaRPr lang="en-US"/>
        </a:p>
      </dgm:t>
    </dgm:pt>
    <dgm:pt modelId="{2A0DF9B3-1AAE-473D-8793-1BEDF3B4C747}" type="sibTrans" cxnId="{E4F286BE-FCC3-4930-BAFC-46C0FCE5B019}">
      <dgm:prSet/>
      <dgm:spPr/>
      <dgm:t>
        <a:bodyPr/>
        <a:lstStyle/>
        <a:p>
          <a:endParaRPr lang="en-US"/>
        </a:p>
      </dgm:t>
    </dgm:pt>
    <dgm:pt modelId="{5C48BCE0-42A3-4F54-B1EA-9839FB1E335A}">
      <dgm:prSet/>
      <dgm:spPr/>
      <dgm:t>
        <a:bodyPr/>
        <a:lstStyle/>
        <a:p>
          <a:pPr rtl="0"/>
          <a:r>
            <a:rPr lang="en-US" dirty="0" smtClean="0"/>
            <a:t>This form of learning accounts for the internal capacities of synthesis, creativity, intuition, wisdom, and problem-solving. </a:t>
          </a:r>
          <a:endParaRPr lang="en-US" dirty="0"/>
        </a:p>
      </dgm:t>
    </dgm:pt>
    <dgm:pt modelId="{9E534DD6-E57F-4BED-AF9B-B819AC461186}" type="parTrans" cxnId="{74394FD6-5871-428F-93A6-EAC1329E70E2}">
      <dgm:prSet/>
      <dgm:spPr/>
      <dgm:t>
        <a:bodyPr/>
        <a:lstStyle/>
        <a:p>
          <a:endParaRPr lang="en-US"/>
        </a:p>
      </dgm:t>
    </dgm:pt>
    <dgm:pt modelId="{B97F0A62-42B7-4879-ABC4-EA2B32973AC9}" type="sibTrans" cxnId="{74394FD6-5871-428F-93A6-EAC1329E70E2}">
      <dgm:prSet/>
      <dgm:spPr/>
      <dgm:t>
        <a:bodyPr/>
        <a:lstStyle/>
        <a:p>
          <a:endParaRPr lang="en-US"/>
        </a:p>
      </dgm:t>
    </dgm:pt>
    <dgm:pt modelId="{9638FDB7-4740-4131-9A76-41D648115AF1}">
      <dgm:prSet/>
      <dgm:spPr/>
      <dgm:t>
        <a:bodyPr/>
        <a:lstStyle/>
        <a:p>
          <a:pPr rtl="0"/>
          <a:r>
            <a:rPr lang="en-US" smtClean="0"/>
            <a:t>This method is greatly dependent on the allocation of time, and opportunities to reflect and construct new knowledge. </a:t>
          </a:r>
          <a:endParaRPr lang="en-US"/>
        </a:p>
      </dgm:t>
    </dgm:pt>
    <dgm:pt modelId="{171C8D50-7984-40C4-88FC-903650448A6B}" type="parTrans" cxnId="{72E289F6-ED54-4194-B852-CEA9EEF0A67E}">
      <dgm:prSet/>
      <dgm:spPr/>
      <dgm:t>
        <a:bodyPr/>
        <a:lstStyle/>
        <a:p>
          <a:endParaRPr lang="en-US"/>
        </a:p>
      </dgm:t>
    </dgm:pt>
    <dgm:pt modelId="{0692E3B3-0A8E-46B7-8789-F13FC9CAB161}" type="sibTrans" cxnId="{72E289F6-ED54-4194-B852-CEA9EEF0A67E}">
      <dgm:prSet/>
      <dgm:spPr/>
      <dgm:t>
        <a:bodyPr/>
        <a:lstStyle/>
        <a:p>
          <a:endParaRPr lang="en-US"/>
        </a:p>
      </dgm:t>
    </dgm:pt>
    <dgm:pt modelId="{9A002A9D-54B7-47F2-8A17-2D6AFE2A6819}">
      <dgm:prSet/>
      <dgm:spPr/>
      <dgm:t>
        <a:bodyPr/>
        <a:lstStyle/>
        <a:p>
          <a:pPr rtl="0"/>
          <a:r>
            <a:rPr lang="en-US" smtClean="0"/>
            <a:t>This method plays an important role in inspiration and originality. </a:t>
          </a:r>
          <a:endParaRPr lang="en-US"/>
        </a:p>
      </dgm:t>
    </dgm:pt>
    <dgm:pt modelId="{D3038261-B05A-4417-876D-126E0DE9B003}" type="parTrans" cxnId="{4A009849-B748-469D-8488-FB63550FE3F0}">
      <dgm:prSet/>
      <dgm:spPr/>
      <dgm:t>
        <a:bodyPr/>
        <a:lstStyle/>
        <a:p>
          <a:endParaRPr lang="en-US"/>
        </a:p>
      </dgm:t>
    </dgm:pt>
    <dgm:pt modelId="{F8C6BA97-2356-4B19-80A9-DE6AE68514E1}" type="sibTrans" cxnId="{4A009849-B748-469D-8488-FB63550FE3F0}">
      <dgm:prSet/>
      <dgm:spPr/>
      <dgm:t>
        <a:bodyPr/>
        <a:lstStyle/>
        <a:p>
          <a:endParaRPr lang="en-US"/>
        </a:p>
      </dgm:t>
    </dgm:pt>
    <dgm:pt modelId="{7B859558-C58C-4E43-910E-C86A5DA42B93}">
      <dgm:prSet/>
      <dgm:spPr/>
      <dgm:t>
        <a:bodyPr/>
        <a:lstStyle/>
        <a:p>
          <a:pPr rtl="0"/>
          <a:r>
            <a:rPr lang="en-US" smtClean="0"/>
            <a:t>In the context of current educational practices, we learn only 1-2% by this method. </a:t>
          </a:r>
          <a:endParaRPr lang="en-US"/>
        </a:p>
      </dgm:t>
    </dgm:pt>
    <dgm:pt modelId="{E652B67F-96F5-432B-BC53-45F137C6BA7C}" type="parTrans" cxnId="{E0C15F10-74BB-47C7-8F7F-4A6FB5E3838C}">
      <dgm:prSet/>
      <dgm:spPr/>
      <dgm:t>
        <a:bodyPr/>
        <a:lstStyle/>
        <a:p>
          <a:endParaRPr lang="en-US"/>
        </a:p>
      </dgm:t>
    </dgm:pt>
    <dgm:pt modelId="{6858B55B-2170-48CB-8EB7-A2066F2FD4FC}" type="sibTrans" cxnId="{E0C15F10-74BB-47C7-8F7F-4A6FB5E3838C}">
      <dgm:prSet/>
      <dgm:spPr/>
      <dgm:t>
        <a:bodyPr/>
        <a:lstStyle/>
        <a:p>
          <a:endParaRPr lang="en-US"/>
        </a:p>
      </dgm:t>
    </dgm:pt>
    <dgm:pt modelId="{A4764474-3161-4C40-B47E-BAD996AA2E46}" type="pres">
      <dgm:prSet presAssocID="{829B9747-5848-4A36-A197-08792DF5C20F}" presName="Name0" presStyleCnt="0">
        <dgm:presLayoutVars>
          <dgm:dir/>
          <dgm:animLvl val="lvl"/>
          <dgm:resizeHandles val="exact"/>
        </dgm:presLayoutVars>
      </dgm:prSet>
      <dgm:spPr/>
      <dgm:t>
        <a:bodyPr/>
        <a:lstStyle/>
        <a:p>
          <a:endParaRPr lang="en-US"/>
        </a:p>
      </dgm:t>
    </dgm:pt>
    <dgm:pt modelId="{0809F0FC-F758-431A-8454-54560279FC5F}" type="pres">
      <dgm:prSet presAssocID="{96BC594C-22A3-4732-ABE4-F6D7A86DC34D}" presName="composite" presStyleCnt="0"/>
      <dgm:spPr/>
    </dgm:pt>
    <dgm:pt modelId="{10790632-F52D-4DE1-8FC3-91B40B7425F7}" type="pres">
      <dgm:prSet presAssocID="{96BC594C-22A3-4732-ABE4-F6D7A86DC34D}" presName="parTx" presStyleLbl="alignNode1" presStyleIdx="0" presStyleCnt="1">
        <dgm:presLayoutVars>
          <dgm:chMax val="0"/>
          <dgm:chPref val="0"/>
          <dgm:bulletEnabled val="1"/>
        </dgm:presLayoutVars>
      </dgm:prSet>
      <dgm:spPr/>
      <dgm:t>
        <a:bodyPr/>
        <a:lstStyle/>
        <a:p>
          <a:endParaRPr lang="en-US"/>
        </a:p>
      </dgm:t>
    </dgm:pt>
    <dgm:pt modelId="{516367B7-EAC4-43EA-AD5D-185FDF87655A}" type="pres">
      <dgm:prSet presAssocID="{96BC594C-22A3-4732-ABE4-F6D7A86DC34D}" presName="desTx" presStyleLbl="alignAccFollowNode1" presStyleIdx="0" presStyleCnt="1">
        <dgm:presLayoutVars>
          <dgm:bulletEnabled val="1"/>
        </dgm:presLayoutVars>
      </dgm:prSet>
      <dgm:spPr/>
      <dgm:t>
        <a:bodyPr/>
        <a:lstStyle/>
        <a:p>
          <a:endParaRPr lang="en-US"/>
        </a:p>
      </dgm:t>
    </dgm:pt>
  </dgm:ptLst>
  <dgm:cxnLst>
    <dgm:cxn modelId="{E0C15F10-74BB-47C7-8F7F-4A6FB5E3838C}" srcId="{96BC594C-22A3-4732-ABE4-F6D7A86DC34D}" destId="{7B859558-C58C-4E43-910E-C86A5DA42B93}" srcOrd="4" destOrd="0" parTransId="{E652B67F-96F5-432B-BC53-45F137C6BA7C}" sibTransId="{6858B55B-2170-48CB-8EB7-A2066F2FD4FC}"/>
    <dgm:cxn modelId="{913887B0-B1D0-4B54-93CD-D855B68CBD61}" type="presOf" srcId="{96BC594C-22A3-4732-ABE4-F6D7A86DC34D}" destId="{10790632-F52D-4DE1-8FC3-91B40B7425F7}" srcOrd="0" destOrd="0" presId="urn:microsoft.com/office/officeart/2005/8/layout/hList1"/>
    <dgm:cxn modelId="{0AABCE25-46A0-4AD4-8ED5-FDA7739FE5A4}" type="presOf" srcId="{5C48BCE0-42A3-4F54-B1EA-9839FB1E335A}" destId="{516367B7-EAC4-43EA-AD5D-185FDF87655A}" srcOrd="0" destOrd="1" presId="urn:microsoft.com/office/officeart/2005/8/layout/hList1"/>
    <dgm:cxn modelId="{A2395F34-D135-4709-84D4-553D4C6AC554}" type="presOf" srcId="{829B9747-5848-4A36-A197-08792DF5C20F}" destId="{A4764474-3161-4C40-B47E-BAD996AA2E46}" srcOrd="0" destOrd="0" presId="urn:microsoft.com/office/officeart/2005/8/layout/hList1"/>
    <dgm:cxn modelId="{72E289F6-ED54-4194-B852-CEA9EEF0A67E}" srcId="{96BC594C-22A3-4732-ABE4-F6D7A86DC34D}" destId="{9638FDB7-4740-4131-9A76-41D648115AF1}" srcOrd="2" destOrd="0" parTransId="{171C8D50-7984-40C4-88FC-903650448A6B}" sibTransId="{0692E3B3-0A8E-46B7-8789-F13FC9CAB161}"/>
    <dgm:cxn modelId="{E4F286BE-FCC3-4930-BAFC-46C0FCE5B019}" srcId="{96BC594C-22A3-4732-ABE4-F6D7A86DC34D}" destId="{69DB6B3C-1D5A-4EFF-8B68-F98F7B6C53F9}" srcOrd="0" destOrd="0" parTransId="{684EFA59-32D5-40A9-8EBB-D9663071E3CB}" sibTransId="{2A0DF9B3-1AAE-473D-8793-1BEDF3B4C747}"/>
    <dgm:cxn modelId="{4A009849-B748-469D-8488-FB63550FE3F0}" srcId="{96BC594C-22A3-4732-ABE4-F6D7A86DC34D}" destId="{9A002A9D-54B7-47F2-8A17-2D6AFE2A6819}" srcOrd="3" destOrd="0" parTransId="{D3038261-B05A-4417-876D-126E0DE9B003}" sibTransId="{F8C6BA97-2356-4B19-80A9-DE6AE68514E1}"/>
    <dgm:cxn modelId="{4DFB616E-F75D-43FD-AE44-FEF8C413EFB9}" type="presOf" srcId="{7B859558-C58C-4E43-910E-C86A5DA42B93}" destId="{516367B7-EAC4-43EA-AD5D-185FDF87655A}" srcOrd="0" destOrd="4" presId="urn:microsoft.com/office/officeart/2005/8/layout/hList1"/>
    <dgm:cxn modelId="{75F39E4D-46B4-4F19-8FDE-81869FA96B29}" type="presOf" srcId="{9A002A9D-54B7-47F2-8A17-2D6AFE2A6819}" destId="{516367B7-EAC4-43EA-AD5D-185FDF87655A}" srcOrd="0" destOrd="3" presId="urn:microsoft.com/office/officeart/2005/8/layout/hList1"/>
    <dgm:cxn modelId="{7D80F16C-C3D0-40AE-96BA-90F8C8264812}" srcId="{829B9747-5848-4A36-A197-08792DF5C20F}" destId="{96BC594C-22A3-4732-ABE4-F6D7A86DC34D}" srcOrd="0" destOrd="0" parTransId="{CEA0694A-0455-460E-A5E8-BF2116D1627D}" sibTransId="{D3BF8F73-C88B-4407-8D9C-2EDD32FE3298}"/>
    <dgm:cxn modelId="{A72F7BB9-65DC-4C2A-8992-73E8AC9B478D}" type="presOf" srcId="{69DB6B3C-1D5A-4EFF-8B68-F98F7B6C53F9}" destId="{516367B7-EAC4-43EA-AD5D-185FDF87655A}" srcOrd="0" destOrd="0" presId="urn:microsoft.com/office/officeart/2005/8/layout/hList1"/>
    <dgm:cxn modelId="{74394FD6-5871-428F-93A6-EAC1329E70E2}" srcId="{96BC594C-22A3-4732-ABE4-F6D7A86DC34D}" destId="{5C48BCE0-42A3-4F54-B1EA-9839FB1E335A}" srcOrd="1" destOrd="0" parTransId="{9E534DD6-E57F-4BED-AF9B-B819AC461186}" sibTransId="{B97F0A62-42B7-4879-ABC4-EA2B32973AC9}"/>
    <dgm:cxn modelId="{AC1CB9B1-2676-4A72-9366-2D1F7552C76B}" type="presOf" srcId="{9638FDB7-4740-4131-9A76-41D648115AF1}" destId="{516367B7-EAC4-43EA-AD5D-185FDF87655A}" srcOrd="0" destOrd="2" presId="urn:microsoft.com/office/officeart/2005/8/layout/hList1"/>
    <dgm:cxn modelId="{BE581144-B4A8-4E65-B375-7B3038ABC15F}" type="presParOf" srcId="{A4764474-3161-4C40-B47E-BAD996AA2E46}" destId="{0809F0FC-F758-431A-8454-54560279FC5F}" srcOrd="0" destOrd="0" presId="urn:microsoft.com/office/officeart/2005/8/layout/hList1"/>
    <dgm:cxn modelId="{2BE20EC2-B0DB-4236-A90F-CFBCB4167192}" type="presParOf" srcId="{0809F0FC-F758-431A-8454-54560279FC5F}" destId="{10790632-F52D-4DE1-8FC3-91B40B7425F7}" srcOrd="0" destOrd="0" presId="urn:microsoft.com/office/officeart/2005/8/layout/hList1"/>
    <dgm:cxn modelId="{5B7C266C-E837-4732-AF1E-A72E3A4015CD}" type="presParOf" srcId="{0809F0FC-F758-431A-8454-54560279FC5F}" destId="{516367B7-EAC4-43EA-AD5D-185FDF87655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648B871-B4EE-45A1-A9E9-42ABB4C4AFF1}"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n-US"/>
        </a:p>
      </dgm:t>
    </dgm:pt>
    <dgm:pt modelId="{30AC8A72-90D4-4BA4-9922-F5F715A73599}">
      <dgm:prSet/>
      <dgm:spPr/>
      <dgm:t>
        <a:bodyPr/>
        <a:lstStyle/>
        <a:p>
          <a:pPr algn="ctr" rtl="0"/>
          <a:r>
            <a:rPr lang="en-US" dirty="0" smtClean="0"/>
            <a:t/>
          </a:r>
          <a:br>
            <a:rPr lang="en-US" dirty="0" smtClean="0"/>
          </a:br>
          <a:r>
            <a:rPr lang="en-US" dirty="0" smtClean="0"/>
            <a:t>Educational Planning</a:t>
          </a:r>
          <a:endParaRPr lang="en-US" dirty="0"/>
        </a:p>
      </dgm:t>
    </dgm:pt>
    <dgm:pt modelId="{1CF47572-EFA1-4C19-BD02-72C4D4BC7EC5}" type="parTrans" cxnId="{B8ECA3D9-C1BE-405A-8F11-A44F3E3AA219}">
      <dgm:prSet/>
      <dgm:spPr/>
      <dgm:t>
        <a:bodyPr/>
        <a:lstStyle/>
        <a:p>
          <a:endParaRPr lang="en-US"/>
        </a:p>
      </dgm:t>
    </dgm:pt>
    <dgm:pt modelId="{003854F7-E437-44B8-8064-94861680AC2A}" type="sibTrans" cxnId="{B8ECA3D9-C1BE-405A-8F11-A44F3E3AA219}">
      <dgm:prSet/>
      <dgm:spPr/>
      <dgm:t>
        <a:bodyPr/>
        <a:lstStyle/>
        <a:p>
          <a:endParaRPr lang="en-US"/>
        </a:p>
      </dgm:t>
    </dgm:pt>
    <dgm:pt modelId="{A6B5CE1F-7CD8-4D27-B31D-BA263778EFF4}" type="pres">
      <dgm:prSet presAssocID="{1648B871-B4EE-45A1-A9E9-42ABB4C4AFF1}" presName="linear" presStyleCnt="0">
        <dgm:presLayoutVars>
          <dgm:animLvl val="lvl"/>
          <dgm:resizeHandles val="exact"/>
        </dgm:presLayoutVars>
      </dgm:prSet>
      <dgm:spPr/>
      <dgm:t>
        <a:bodyPr/>
        <a:lstStyle/>
        <a:p>
          <a:endParaRPr lang="en-US"/>
        </a:p>
      </dgm:t>
    </dgm:pt>
    <dgm:pt modelId="{5688EA65-C81C-44BC-8D66-06B9F32F8FC5}" type="pres">
      <dgm:prSet presAssocID="{30AC8A72-90D4-4BA4-9922-F5F715A73599}" presName="parentText" presStyleLbl="node1" presStyleIdx="0" presStyleCnt="1">
        <dgm:presLayoutVars>
          <dgm:chMax val="0"/>
          <dgm:bulletEnabled val="1"/>
        </dgm:presLayoutVars>
      </dgm:prSet>
      <dgm:spPr/>
      <dgm:t>
        <a:bodyPr/>
        <a:lstStyle/>
        <a:p>
          <a:endParaRPr lang="en-US"/>
        </a:p>
      </dgm:t>
    </dgm:pt>
  </dgm:ptLst>
  <dgm:cxnLst>
    <dgm:cxn modelId="{B38E5BED-3FDC-4037-9AFA-6D24474DF47A}" type="presOf" srcId="{1648B871-B4EE-45A1-A9E9-42ABB4C4AFF1}" destId="{A6B5CE1F-7CD8-4D27-B31D-BA263778EFF4}" srcOrd="0" destOrd="0" presId="urn:microsoft.com/office/officeart/2005/8/layout/vList2"/>
    <dgm:cxn modelId="{D601F1D3-A715-4DDF-9824-CDE4FAB878B3}" type="presOf" srcId="{30AC8A72-90D4-4BA4-9922-F5F715A73599}" destId="{5688EA65-C81C-44BC-8D66-06B9F32F8FC5}" srcOrd="0" destOrd="0" presId="urn:microsoft.com/office/officeart/2005/8/layout/vList2"/>
    <dgm:cxn modelId="{B8ECA3D9-C1BE-405A-8F11-A44F3E3AA219}" srcId="{1648B871-B4EE-45A1-A9E9-42ABB4C4AFF1}" destId="{30AC8A72-90D4-4BA4-9922-F5F715A73599}" srcOrd="0" destOrd="0" parTransId="{1CF47572-EFA1-4C19-BD02-72C4D4BC7EC5}" sibTransId="{003854F7-E437-44B8-8064-94861680AC2A}"/>
    <dgm:cxn modelId="{EBB05357-FEBB-4895-AFE0-3A1F4FB35B5D}" type="presParOf" srcId="{A6B5CE1F-7CD8-4D27-B31D-BA263778EFF4}" destId="{5688EA65-C81C-44BC-8D66-06B9F32F8FC5}"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6B35F66-5A0B-4182-B108-473B48B2BA00}"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AA5E47E1-3E3A-4DFE-9821-2FBED2AA0A49}">
      <dgm:prSet/>
      <dgm:spPr/>
      <dgm:t>
        <a:bodyPr/>
        <a:lstStyle/>
        <a:p>
          <a:pPr rtl="0"/>
          <a:r>
            <a:rPr lang="en-US" smtClean="0"/>
            <a:t>Planning </a:t>
          </a:r>
          <a:endParaRPr lang="en-US"/>
        </a:p>
      </dgm:t>
    </dgm:pt>
    <dgm:pt modelId="{C1B4D90E-C202-4256-B5B3-CC00B9F20ED8}" type="parTrans" cxnId="{9A47C05C-AC14-4606-B254-09B0D5FA1A1A}">
      <dgm:prSet/>
      <dgm:spPr/>
      <dgm:t>
        <a:bodyPr/>
        <a:lstStyle/>
        <a:p>
          <a:endParaRPr lang="en-US"/>
        </a:p>
      </dgm:t>
    </dgm:pt>
    <dgm:pt modelId="{21AEF3AF-308C-4559-9D26-7EC320E284F1}" type="sibTrans" cxnId="{9A47C05C-AC14-4606-B254-09B0D5FA1A1A}">
      <dgm:prSet/>
      <dgm:spPr/>
      <dgm:t>
        <a:bodyPr/>
        <a:lstStyle/>
        <a:p>
          <a:endParaRPr lang="en-US"/>
        </a:p>
      </dgm:t>
    </dgm:pt>
    <dgm:pt modelId="{FAA959FD-CFD4-4FD3-A4BE-9A35537B361A}">
      <dgm:prSet/>
      <dgm:spPr/>
      <dgm:t>
        <a:bodyPr/>
        <a:lstStyle/>
        <a:p>
          <a:pPr rtl="0"/>
          <a:r>
            <a:rPr lang="en-US" dirty="0" smtClean="0"/>
            <a:t>Is a process whereby a direction is mapped and then the ways and means for following direction are specified.</a:t>
          </a:r>
          <a:endParaRPr lang="en-US" dirty="0"/>
        </a:p>
      </dgm:t>
    </dgm:pt>
    <dgm:pt modelId="{B5AAEF06-5011-46A5-8AB7-B728277A9A9C}" type="parTrans" cxnId="{70F1D44B-09DB-434F-8A9C-477205AC5C2F}">
      <dgm:prSet/>
      <dgm:spPr/>
      <dgm:t>
        <a:bodyPr/>
        <a:lstStyle/>
        <a:p>
          <a:endParaRPr lang="en-US"/>
        </a:p>
      </dgm:t>
    </dgm:pt>
    <dgm:pt modelId="{8DD16ECB-81C5-4363-BB16-A168C76BC79A}" type="sibTrans" cxnId="{70F1D44B-09DB-434F-8A9C-477205AC5C2F}">
      <dgm:prSet/>
      <dgm:spPr/>
      <dgm:t>
        <a:bodyPr/>
        <a:lstStyle/>
        <a:p>
          <a:endParaRPr lang="en-US"/>
        </a:p>
      </dgm:t>
    </dgm:pt>
    <dgm:pt modelId="{CCB8AE82-52C6-46D6-99FA-15AF79E20D8E}">
      <dgm:prSet/>
      <dgm:spPr/>
      <dgm:t>
        <a:bodyPr/>
        <a:lstStyle/>
        <a:p>
          <a:pPr rtl="0"/>
          <a:r>
            <a:rPr lang="en-US" smtClean="0"/>
            <a:t>Is a process of taking decision for future actions in order to achieve pre-determined objectives by optimum utilization of available resources in a limited time frame</a:t>
          </a:r>
          <a:endParaRPr lang="en-US"/>
        </a:p>
      </dgm:t>
    </dgm:pt>
    <dgm:pt modelId="{774BBA51-1023-43DD-B9C4-EE756AE05A20}" type="parTrans" cxnId="{F6CE82E1-4BD9-47ED-B630-C60C8B8580F3}">
      <dgm:prSet/>
      <dgm:spPr/>
      <dgm:t>
        <a:bodyPr/>
        <a:lstStyle/>
        <a:p>
          <a:endParaRPr lang="en-US"/>
        </a:p>
      </dgm:t>
    </dgm:pt>
    <dgm:pt modelId="{32C31194-2C2F-4069-88DF-F3B61C1999B3}" type="sibTrans" cxnId="{F6CE82E1-4BD9-47ED-B630-C60C8B8580F3}">
      <dgm:prSet/>
      <dgm:spPr/>
      <dgm:t>
        <a:bodyPr/>
        <a:lstStyle/>
        <a:p>
          <a:endParaRPr lang="en-US"/>
        </a:p>
      </dgm:t>
    </dgm:pt>
    <dgm:pt modelId="{6C04F5D1-904B-40DD-ABA4-15C20756360B}">
      <dgm:prSet/>
      <dgm:spPr/>
      <dgm:t>
        <a:bodyPr/>
        <a:lstStyle/>
        <a:p>
          <a:pPr rtl="0"/>
          <a:r>
            <a:rPr lang="en-US" smtClean="0"/>
            <a:t>A Plan</a:t>
          </a:r>
          <a:endParaRPr lang="en-US"/>
        </a:p>
      </dgm:t>
    </dgm:pt>
    <dgm:pt modelId="{A3FE6967-6F2D-42E4-8049-90AD9EDBA532}" type="parTrans" cxnId="{65A3913F-9487-4955-80B4-4AC4D67C625C}">
      <dgm:prSet/>
      <dgm:spPr/>
      <dgm:t>
        <a:bodyPr/>
        <a:lstStyle/>
        <a:p>
          <a:endParaRPr lang="en-US"/>
        </a:p>
      </dgm:t>
    </dgm:pt>
    <dgm:pt modelId="{CA86636A-364F-4792-BE8D-B9601026AAF6}" type="sibTrans" cxnId="{65A3913F-9487-4955-80B4-4AC4D67C625C}">
      <dgm:prSet/>
      <dgm:spPr/>
      <dgm:t>
        <a:bodyPr/>
        <a:lstStyle/>
        <a:p>
          <a:endParaRPr lang="en-US"/>
        </a:p>
      </dgm:t>
    </dgm:pt>
    <dgm:pt modelId="{7E38CBA4-F904-47B7-97A2-D2A1A2DFE18B}">
      <dgm:prSet/>
      <dgm:spPr/>
      <dgm:t>
        <a:bodyPr/>
        <a:lstStyle/>
        <a:p>
          <a:pPr rtl="0"/>
          <a:r>
            <a:rPr lang="en-US" smtClean="0"/>
            <a:t>Is the product of planning process and can be defined as a set of decision about what to do, why, and how to do it. </a:t>
          </a:r>
          <a:endParaRPr lang="en-US"/>
        </a:p>
      </dgm:t>
    </dgm:pt>
    <dgm:pt modelId="{71DF0DAB-3284-4C25-8A91-1FF7689762B6}" type="parTrans" cxnId="{9F8BDFE6-DABD-4FAE-A3F2-ABFC7ACE8ED3}">
      <dgm:prSet/>
      <dgm:spPr/>
      <dgm:t>
        <a:bodyPr/>
        <a:lstStyle/>
        <a:p>
          <a:endParaRPr lang="en-US"/>
        </a:p>
      </dgm:t>
    </dgm:pt>
    <dgm:pt modelId="{1B35C294-26C8-409F-A526-5064322765A4}" type="sibTrans" cxnId="{9F8BDFE6-DABD-4FAE-A3F2-ABFC7ACE8ED3}">
      <dgm:prSet/>
      <dgm:spPr/>
      <dgm:t>
        <a:bodyPr/>
        <a:lstStyle/>
        <a:p>
          <a:endParaRPr lang="en-US"/>
        </a:p>
      </dgm:t>
    </dgm:pt>
    <dgm:pt modelId="{61F9212E-38C6-46A3-9986-32839B837CA8}" type="pres">
      <dgm:prSet presAssocID="{B6B35F66-5A0B-4182-B108-473B48B2BA00}" presName="Name0" presStyleCnt="0">
        <dgm:presLayoutVars>
          <dgm:dir/>
          <dgm:animLvl val="lvl"/>
          <dgm:resizeHandles val="exact"/>
        </dgm:presLayoutVars>
      </dgm:prSet>
      <dgm:spPr/>
      <dgm:t>
        <a:bodyPr/>
        <a:lstStyle/>
        <a:p>
          <a:endParaRPr lang="en-US"/>
        </a:p>
      </dgm:t>
    </dgm:pt>
    <dgm:pt modelId="{6A8E26EF-96F7-413E-BBC1-628BBAD4B2A6}" type="pres">
      <dgm:prSet presAssocID="{AA5E47E1-3E3A-4DFE-9821-2FBED2AA0A49}" presName="composite" presStyleCnt="0"/>
      <dgm:spPr/>
    </dgm:pt>
    <dgm:pt modelId="{24C26C45-2A33-4740-A6CB-2CF9F3FA62F3}" type="pres">
      <dgm:prSet presAssocID="{AA5E47E1-3E3A-4DFE-9821-2FBED2AA0A49}" presName="parTx" presStyleLbl="alignNode1" presStyleIdx="0" presStyleCnt="2">
        <dgm:presLayoutVars>
          <dgm:chMax val="0"/>
          <dgm:chPref val="0"/>
          <dgm:bulletEnabled val="1"/>
        </dgm:presLayoutVars>
      </dgm:prSet>
      <dgm:spPr/>
      <dgm:t>
        <a:bodyPr/>
        <a:lstStyle/>
        <a:p>
          <a:endParaRPr lang="en-US"/>
        </a:p>
      </dgm:t>
    </dgm:pt>
    <dgm:pt modelId="{9F5C671D-9E42-449A-84FA-E0261BDA8219}" type="pres">
      <dgm:prSet presAssocID="{AA5E47E1-3E3A-4DFE-9821-2FBED2AA0A49}" presName="desTx" presStyleLbl="alignAccFollowNode1" presStyleIdx="0" presStyleCnt="2">
        <dgm:presLayoutVars>
          <dgm:bulletEnabled val="1"/>
        </dgm:presLayoutVars>
      </dgm:prSet>
      <dgm:spPr/>
      <dgm:t>
        <a:bodyPr/>
        <a:lstStyle/>
        <a:p>
          <a:endParaRPr lang="en-US"/>
        </a:p>
      </dgm:t>
    </dgm:pt>
    <dgm:pt modelId="{6C701692-2478-46A4-BCDD-253457012D47}" type="pres">
      <dgm:prSet presAssocID="{21AEF3AF-308C-4559-9D26-7EC320E284F1}" presName="space" presStyleCnt="0"/>
      <dgm:spPr/>
    </dgm:pt>
    <dgm:pt modelId="{FEF47E5B-F030-4AFE-80BD-EE7A2909728E}" type="pres">
      <dgm:prSet presAssocID="{6C04F5D1-904B-40DD-ABA4-15C20756360B}" presName="composite" presStyleCnt="0"/>
      <dgm:spPr/>
    </dgm:pt>
    <dgm:pt modelId="{6F904223-7399-4473-AE39-BB7EFC3466DC}" type="pres">
      <dgm:prSet presAssocID="{6C04F5D1-904B-40DD-ABA4-15C20756360B}" presName="parTx" presStyleLbl="alignNode1" presStyleIdx="1" presStyleCnt="2">
        <dgm:presLayoutVars>
          <dgm:chMax val="0"/>
          <dgm:chPref val="0"/>
          <dgm:bulletEnabled val="1"/>
        </dgm:presLayoutVars>
      </dgm:prSet>
      <dgm:spPr/>
      <dgm:t>
        <a:bodyPr/>
        <a:lstStyle/>
        <a:p>
          <a:endParaRPr lang="en-US"/>
        </a:p>
      </dgm:t>
    </dgm:pt>
    <dgm:pt modelId="{01436B6A-F7AC-455A-A3AA-BE8CE355536E}" type="pres">
      <dgm:prSet presAssocID="{6C04F5D1-904B-40DD-ABA4-15C20756360B}" presName="desTx" presStyleLbl="alignAccFollowNode1" presStyleIdx="1" presStyleCnt="2">
        <dgm:presLayoutVars>
          <dgm:bulletEnabled val="1"/>
        </dgm:presLayoutVars>
      </dgm:prSet>
      <dgm:spPr/>
      <dgm:t>
        <a:bodyPr/>
        <a:lstStyle/>
        <a:p>
          <a:endParaRPr lang="en-US"/>
        </a:p>
      </dgm:t>
    </dgm:pt>
  </dgm:ptLst>
  <dgm:cxnLst>
    <dgm:cxn modelId="{65A3913F-9487-4955-80B4-4AC4D67C625C}" srcId="{B6B35F66-5A0B-4182-B108-473B48B2BA00}" destId="{6C04F5D1-904B-40DD-ABA4-15C20756360B}" srcOrd="1" destOrd="0" parTransId="{A3FE6967-6F2D-42E4-8049-90AD9EDBA532}" sibTransId="{CA86636A-364F-4792-BE8D-B9601026AAF6}"/>
    <dgm:cxn modelId="{0F464E2D-7D28-46E7-B09F-5868E8C875F6}" type="presOf" srcId="{CCB8AE82-52C6-46D6-99FA-15AF79E20D8E}" destId="{9F5C671D-9E42-449A-84FA-E0261BDA8219}" srcOrd="0" destOrd="1" presId="urn:microsoft.com/office/officeart/2005/8/layout/hList1"/>
    <dgm:cxn modelId="{9A47C05C-AC14-4606-B254-09B0D5FA1A1A}" srcId="{B6B35F66-5A0B-4182-B108-473B48B2BA00}" destId="{AA5E47E1-3E3A-4DFE-9821-2FBED2AA0A49}" srcOrd="0" destOrd="0" parTransId="{C1B4D90E-C202-4256-B5B3-CC00B9F20ED8}" sibTransId="{21AEF3AF-308C-4559-9D26-7EC320E284F1}"/>
    <dgm:cxn modelId="{4E248A7C-6652-4D00-AE60-7070EDA646AC}" type="presOf" srcId="{AA5E47E1-3E3A-4DFE-9821-2FBED2AA0A49}" destId="{24C26C45-2A33-4740-A6CB-2CF9F3FA62F3}" srcOrd="0" destOrd="0" presId="urn:microsoft.com/office/officeart/2005/8/layout/hList1"/>
    <dgm:cxn modelId="{18653957-4C77-48FF-B735-42CA7374CDC0}" type="presOf" srcId="{B6B35F66-5A0B-4182-B108-473B48B2BA00}" destId="{61F9212E-38C6-46A3-9986-32839B837CA8}" srcOrd="0" destOrd="0" presId="urn:microsoft.com/office/officeart/2005/8/layout/hList1"/>
    <dgm:cxn modelId="{9F8BDFE6-DABD-4FAE-A3F2-ABFC7ACE8ED3}" srcId="{6C04F5D1-904B-40DD-ABA4-15C20756360B}" destId="{7E38CBA4-F904-47B7-97A2-D2A1A2DFE18B}" srcOrd="0" destOrd="0" parTransId="{71DF0DAB-3284-4C25-8A91-1FF7689762B6}" sibTransId="{1B35C294-26C8-409F-A526-5064322765A4}"/>
    <dgm:cxn modelId="{70F1D44B-09DB-434F-8A9C-477205AC5C2F}" srcId="{AA5E47E1-3E3A-4DFE-9821-2FBED2AA0A49}" destId="{FAA959FD-CFD4-4FD3-A4BE-9A35537B361A}" srcOrd="0" destOrd="0" parTransId="{B5AAEF06-5011-46A5-8AB7-B728277A9A9C}" sibTransId="{8DD16ECB-81C5-4363-BB16-A168C76BC79A}"/>
    <dgm:cxn modelId="{672099A3-1F1F-4556-9796-3A4A4A2CB1E5}" type="presOf" srcId="{FAA959FD-CFD4-4FD3-A4BE-9A35537B361A}" destId="{9F5C671D-9E42-449A-84FA-E0261BDA8219}" srcOrd="0" destOrd="0" presId="urn:microsoft.com/office/officeart/2005/8/layout/hList1"/>
    <dgm:cxn modelId="{F6CE82E1-4BD9-47ED-B630-C60C8B8580F3}" srcId="{AA5E47E1-3E3A-4DFE-9821-2FBED2AA0A49}" destId="{CCB8AE82-52C6-46D6-99FA-15AF79E20D8E}" srcOrd="1" destOrd="0" parTransId="{774BBA51-1023-43DD-B9C4-EE756AE05A20}" sibTransId="{32C31194-2C2F-4069-88DF-F3B61C1999B3}"/>
    <dgm:cxn modelId="{E0DFC854-8795-4EF4-852E-2EA55D053BFC}" type="presOf" srcId="{7E38CBA4-F904-47B7-97A2-D2A1A2DFE18B}" destId="{01436B6A-F7AC-455A-A3AA-BE8CE355536E}" srcOrd="0" destOrd="0" presId="urn:microsoft.com/office/officeart/2005/8/layout/hList1"/>
    <dgm:cxn modelId="{FB3B36C9-4A95-4671-B073-BD33352206F4}" type="presOf" srcId="{6C04F5D1-904B-40DD-ABA4-15C20756360B}" destId="{6F904223-7399-4473-AE39-BB7EFC3466DC}" srcOrd="0" destOrd="0" presId="urn:microsoft.com/office/officeart/2005/8/layout/hList1"/>
    <dgm:cxn modelId="{8A93BE33-499A-4574-B7F4-A6BC233DA8E2}" type="presParOf" srcId="{61F9212E-38C6-46A3-9986-32839B837CA8}" destId="{6A8E26EF-96F7-413E-BBC1-628BBAD4B2A6}" srcOrd="0" destOrd="0" presId="urn:microsoft.com/office/officeart/2005/8/layout/hList1"/>
    <dgm:cxn modelId="{48F21957-013C-4936-B114-9ED90D4E6B21}" type="presParOf" srcId="{6A8E26EF-96F7-413E-BBC1-628BBAD4B2A6}" destId="{24C26C45-2A33-4740-A6CB-2CF9F3FA62F3}" srcOrd="0" destOrd="0" presId="urn:microsoft.com/office/officeart/2005/8/layout/hList1"/>
    <dgm:cxn modelId="{3AE9C45B-EFE8-483B-88AF-12DCC5F519C6}" type="presParOf" srcId="{6A8E26EF-96F7-413E-BBC1-628BBAD4B2A6}" destId="{9F5C671D-9E42-449A-84FA-E0261BDA8219}" srcOrd="1" destOrd="0" presId="urn:microsoft.com/office/officeart/2005/8/layout/hList1"/>
    <dgm:cxn modelId="{9D80F245-1C90-4C64-9432-56049D41CCCB}" type="presParOf" srcId="{61F9212E-38C6-46A3-9986-32839B837CA8}" destId="{6C701692-2478-46A4-BCDD-253457012D47}" srcOrd="1" destOrd="0" presId="urn:microsoft.com/office/officeart/2005/8/layout/hList1"/>
    <dgm:cxn modelId="{348C9EC3-D1CE-4DFD-A5CE-AEBEAB38B9BD}" type="presParOf" srcId="{61F9212E-38C6-46A3-9986-32839B837CA8}" destId="{FEF47E5B-F030-4AFE-80BD-EE7A2909728E}" srcOrd="2" destOrd="0" presId="urn:microsoft.com/office/officeart/2005/8/layout/hList1"/>
    <dgm:cxn modelId="{A7174A89-7047-4273-87FC-68C618F0B452}" type="presParOf" srcId="{FEF47E5B-F030-4AFE-80BD-EE7A2909728E}" destId="{6F904223-7399-4473-AE39-BB7EFC3466DC}" srcOrd="0" destOrd="0" presId="urn:microsoft.com/office/officeart/2005/8/layout/hList1"/>
    <dgm:cxn modelId="{DFFE174C-6AE8-4B01-B94E-AFC3A30B636F}" type="presParOf" srcId="{FEF47E5B-F030-4AFE-80BD-EE7A2909728E}" destId="{01436B6A-F7AC-455A-A3AA-BE8CE355536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355FDFC-C02D-47AC-BFF6-05FE11386A54}"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BD527969-E1A7-4319-860F-3769D64C4317}">
      <dgm:prSet/>
      <dgm:spPr/>
      <dgm:t>
        <a:bodyPr/>
        <a:lstStyle/>
        <a:p>
          <a:pPr rtl="0"/>
          <a:r>
            <a:rPr lang="en-US" smtClean="0"/>
            <a:t>Educational objectives</a:t>
          </a:r>
          <a:endParaRPr lang="en-US"/>
        </a:p>
      </dgm:t>
    </dgm:pt>
    <dgm:pt modelId="{F15F87BD-69F2-4622-9643-41811C7A56EF}" type="parTrans" cxnId="{1F38C75D-6190-4363-B1C4-07E46F63D6EA}">
      <dgm:prSet/>
      <dgm:spPr/>
      <dgm:t>
        <a:bodyPr/>
        <a:lstStyle/>
        <a:p>
          <a:endParaRPr lang="en-US"/>
        </a:p>
      </dgm:t>
    </dgm:pt>
    <dgm:pt modelId="{18602FEA-836B-4609-8839-DA0B7833E660}" type="sibTrans" cxnId="{1F38C75D-6190-4363-B1C4-07E46F63D6EA}">
      <dgm:prSet/>
      <dgm:spPr/>
      <dgm:t>
        <a:bodyPr/>
        <a:lstStyle/>
        <a:p>
          <a:endParaRPr lang="en-US"/>
        </a:p>
      </dgm:t>
    </dgm:pt>
    <dgm:pt modelId="{633A2AF2-7C6C-48A1-B041-07CDCB93976E}">
      <dgm:prSet/>
      <dgm:spPr/>
      <dgm:t>
        <a:bodyPr/>
        <a:lstStyle/>
        <a:p>
          <a:pPr rtl="0"/>
          <a:r>
            <a:rPr lang="en-US" dirty="0" smtClean="0"/>
            <a:t>Used to identify the intended outcomes of the education process, whether in reference to an aspect of a program or a total program of study, that guide the design of curriculum units</a:t>
          </a:r>
          <a:endParaRPr lang="en-US" dirty="0"/>
        </a:p>
      </dgm:t>
    </dgm:pt>
    <dgm:pt modelId="{5AF55DDA-2D43-4D3D-93DE-CB8BB023FD02}" type="parTrans" cxnId="{07E39937-EDE0-43F2-8BF6-CA745EE2F090}">
      <dgm:prSet/>
      <dgm:spPr/>
      <dgm:t>
        <a:bodyPr/>
        <a:lstStyle/>
        <a:p>
          <a:endParaRPr lang="en-US"/>
        </a:p>
      </dgm:t>
    </dgm:pt>
    <dgm:pt modelId="{CF775C7B-58A8-44DB-B676-F99BC20C95F1}" type="sibTrans" cxnId="{07E39937-EDE0-43F2-8BF6-CA745EE2F090}">
      <dgm:prSet/>
      <dgm:spPr/>
      <dgm:t>
        <a:bodyPr/>
        <a:lstStyle/>
        <a:p>
          <a:endParaRPr lang="en-US"/>
        </a:p>
      </dgm:t>
    </dgm:pt>
    <dgm:pt modelId="{3BC2B045-486B-40C4-989E-6992834EC776}">
      <dgm:prSet/>
      <dgm:spPr/>
      <dgm:t>
        <a:bodyPr/>
        <a:lstStyle/>
        <a:p>
          <a:pPr rtl="0"/>
          <a:r>
            <a:rPr lang="en-US" smtClean="0"/>
            <a:t>Instructional objectives</a:t>
          </a:r>
          <a:endParaRPr lang="en-US"/>
        </a:p>
      </dgm:t>
    </dgm:pt>
    <dgm:pt modelId="{F078836A-77A0-4FE7-B968-DB8B3292F27C}" type="parTrans" cxnId="{98B21E7B-6A3C-448F-A26A-25433D401E46}">
      <dgm:prSet/>
      <dgm:spPr/>
      <dgm:t>
        <a:bodyPr/>
        <a:lstStyle/>
        <a:p>
          <a:endParaRPr lang="en-US"/>
        </a:p>
      </dgm:t>
    </dgm:pt>
    <dgm:pt modelId="{1BE505A4-F33F-441B-9C92-FEDFC8BACD51}" type="sibTrans" cxnId="{98B21E7B-6A3C-448F-A26A-25433D401E46}">
      <dgm:prSet/>
      <dgm:spPr/>
      <dgm:t>
        <a:bodyPr/>
        <a:lstStyle/>
        <a:p>
          <a:endParaRPr lang="en-US"/>
        </a:p>
      </dgm:t>
    </dgm:pt>
    <dgm:pt modelId="{22C467AB-4C38-42A2-BD30-75C859F28E3A}">
      <dgm:prSet/>
      <dgm:spPr/>
      <dgm:t>
        <a:bodyPr/>
        <a:lstStyle/>
        <a:p>
          <a:pPr rtl="0"/>
          <a:r>
            <a:rPr lang="en-US" dirty="0" smtClean="0"/>
            <a:t>Used to describe the teaching activities and resources used to facilitate effective learning</a:t>
          </a:r>
          <a:endParaRPr lang="en-US" dirty="0"/>
        </a:p>
      </dgm:t>
    </dgm:pt>
    <dgm:pt modelId="{939F2654-33E6-4CC3-BE07-18A3DD5048E4}" type="parTrans" cxnId="{AD27A21C-3D67-4B77-AC7E-6DC108687456}">
      <dgm:prSet/>
      <dgm:spPr/>
      <dgm:t>
        <a:bodyPr/>
        <a:lstStyle/>
        <a:p>
          <a:endParaRPr lang="en-US"/>
        </a:p>
      </dgm:t>
    </dgm:pt>
    <dgm:pt modelId="{B6C60081-ADAC-4472-A041-D4079918BA1F}" type="sibTrans" cxnId="{AD27A21C-3D67-4B77-AC7E-6DC108687456}">
      <dgm:prSet/>
      <dgm:spPr/>
      <dgm:t>
        <a:bodyPr/>
        <a:lstStyle/>
        <a:p>
          <a:endParaRPr lang="en-US"/>
        </a:p>
      </dgm:t>
    </dgm:pt>
    <dgm:pt modelId="{7A8783FA-0BD0-4DF2-8653-944A6C495254}">
      <dgm:prSet/>
      <dgm:spPr/>
      <dgm:t>
        <a:bodyPr/>
        <a:lstStyle/>
        <a:p>
          <a:pPr rtl="0"/>
          <a:r>
            <a:rPr lang="en-US" smtClean="0"/>
            <a:t>Behavioral or learning objectives</a:t>
          </a:r>
          <a:endParaRPr lang="en-US"/>
        </a:p>
      </dgm:t>
    </dgm:pt>
    <dgm:pt modelId="{D3D5A45D-2E5F-45E8-8CDA-CA48F9286B75}" type="parTrans" cxnId="{231BB2A4-C952-4B20-ABD7-817C038460E3}">
      <dgm:prSet/>
      <dgm:spPr/>
      <dgm:t>
        <a:bodyPr/>
        <a:lstStyle/>
        <a:p>
          <a:endParaRPr lang="en-US"/>
        </a:p>
      </dgm:t>
    </dgm:pt>
    <dgm:pt modelId="{9B5515AD-E828-442A-9421-97834EE48841}" type="sibTrans" cxnId="{231BB2A4-C952-4B20-ABD7-817C038460E3}">
      <dgm:prSet/>
      <dgm:spPr/>
      <dgm:t>
        <a:bodyPr/>
        <a:lstStyle/>
        <a:p>
          <a:endParaRPr lang="en-US"/>
        </a:p>
      </dgm:t>
    </dgm:pt>
    <dgm:pt modelId="{82AD8DAC-0BE9-4DAE-BADA-B7A8C7DE4911}">
      <dgm:prSet/>
      <dgm:spPr/>
      <dgm:t>
        <a:bodyPr/>
        <a:lstStyle/>
        <a:p>
          <a:pPr rtl="0"/>
          <a:r>
            <a:rPr lang="en-US" smtClean="0"/>
            <a:t>Type of objective that is action oriented rather than content oriented, learner centered rather than teacher centered, short-term outcome focused rather than process focused</a:t>
          </a:r>
          <a:endParaRPr lang="en-US"/>
        </a:p>
      </dgm:t>
    </dgm:pt>
    <dgm:pt modelId="{570C9369-75B3-472F-8534-8E490FB43E43}" type="parTrans" cxnId="{E2A0CDAD-29F1-4694-8AD4-B5C33E39D465}">
      <dgm:prSet/>
      <dgm:spPr/>
      <dgm:t>
        <a:bodyPr/>
        <a:lstStyle/>
        <a:p>
          <a:endParaRPr lang="en-US"/>
        </a:p>
      </dgm:t>
    </dgm:pt>
    <dgm:pt modelId="{D40C9D08-9151-4924-B17A-92811326132F}" type="sibTrans" cxnId="{E2A0CDAD-29F1-4694-8AD4-B5C33E39D465}">
      <dgm:prSet/>
      <dgm:spPr/>
      <dgm:t>
        <a:bodyPr/>
        <a:lstStyle/>
        <a:p>
          <a:endParaRPr lang="en-US"/>
        </a:p>
      </dgm:t>
    </dgm:pt>
    <dgm:pt modelId="{96C1DA52-3CAB-490C-B05B-27BF44D21068}">
      <dgm:prSet/>
      <dgm:spPr/>
      <dgm:t>
        <a:bodyPr/>
        <a:lstStyle/>
        <a:p>
          <a:pPr rtl="0"/>
          <a:r>
            <a:rPr lang="en-US" dirty="0" smtClean="0"/>
            <a:t>Describe what the learner will be able to do following a learning situation</a:t>
          </a:r>
          <a:endParaRPr lang="en-US" dirty="0"/>
        </a:p>
      </dgm:t>
    </dgm:pt>
    <dgm:pt modelId="{035BEA4D-D122-46A5-A0C0-06C00ECE00A7}" type="parTrans" cxnId="{C7C396F9-3EBA-409F-9326-E4A666E26461}">
      <dgm:prSet/>
      <dgm:spPr/>
      <dgm:t>
        <a:bodyPr/>
        <a:lstStyle/>
        <a:p>
          <a:endParaRPr lang="en-US"/>
        </a:p>
      </dgm:t>
    </dgm:pt>
    <dgm:pt modelId="{6DC75A8C-07DC-493B-AFA2-1D0FA4413023}" type="sibTrans" cxnId="{C7C396F9-3EBA-409F-9326-E4A666E26461}">
      <dgm:prSet/>
      <dgm:spPr/>
      <dgm:t>
        <a:bodyPr/>
        <a:lstStyle/>
        <a:p>
          <a:endParaRPr lang="en-US"/>
        </a:p>
      </dgm:t>
    </dgm:pt>
    <dgm:pt modelId="{64112ABF-3C1C-4144-BA8D-88355F624A2E}" type="pres">
      <dgm:prSet presAssocID="{6355FDFC-C02D-47AC-BFF6-05FE11386A54}" presName="Name0" presStyleCnt="0">
        <dgm:presLayoutVars>
          <dgm:dir/>
          <dgm:animLvl val="lvl"/>
          <dgm:resizeHandles val="exact"/>
        </dgm:presLayoutVars>
      </dgm:prSet>
      <dgm:spPr/>
      <dgm:t>
        <a:bodyPr/>
        <a:lstStyle/>
        <a:p>
          <a:endParaRPr lang="en-US"/>
        </a:p>
      </dgm:t>
    </dgm:pt>
    <dgm:pt modelId="{C15628CE-B0F4-4D97-95EF-F022C3BC8068}" type="pres">
      <dgm:prSet presAssocID="{BD527969-E1A7-4319-860F-3769D64C4317}" presName="composite" presStyleCnt="0"/>
      <dgm:spPr/>
    </dgm:pt>
    <dgm:pt modelId="{1688B395-8A28-4181-826F-EAD38325DC99}" type="pres">
      <dgm:prSet presAssocID="{BD527969-E1A7-4319-860F-3769D64C4317}" presName="parTx" presStyleLbl="alignNode1" presStyleIdx="0" presStyleCnt="3">
        <dgm:presLayoutVars>
          <dgm:chMax val="0"/>
          <dgm:chPref val="0"/>
          <dgm:bulletEnabled val="1"/>
        </dgm:presLayoutVars>
      </dgm:prSet>
      <dgm:spPr/>
      <dgm:t>
        <a:bodyPr/>
        <a:lstStyle/>
        <a:p>
          <a:endParaRPr lang="en-US"/>
        </a:p>
      </dgm:t>
    </dgm:pt>
    <dgm:pt modelId="{AC2BD9E8-0A7D-4294-B888-EEC3C44200D2}" type="pres">
      <dgm:prSet presAssocID="{BD527969-E1A7-4319-860F-3769D64C4317}" presName="desTx" presStyleLbl="alignAccFollowNode1" presStyleIdx="0" presStyleCnt="3">
        <dgm:presLayoutVars>
          <dgm:bulletEnabled val="1"/>
        </dgm:presLayoutVars>
      </dgm:prSet>
      <dgm:spPr/>
      <dgm:t>
        <a:bodyPr/>
        <a:lstStyle/>
        <a:p>
          <a:endParaRPr lang="en-US"/>
        </a:p>
      </dgm:t>
    </dgm:pt>
    <dgm:pt modelId="{393DF72E-5AAB-4DBF-8C37-44CAEE3A5FF5}" type="pres">
      <dgm:prSet presAssocID="{18602FEA-836B-4609-8839-DA0B7833E660}" presName="space" presStyleCnt="0"/>
      <dgm:spPr/>
    </dgm:pt>
    <dgm:pt modelId="{D637003F-053F-4FB0-A755-FEB9CB2D0513}" type="pres">
      <dgm:prSet presAssocID="{3BC2B045-486B-40C4-989E-6992834EC776}" presName="composite" presStyleCnt="0"/>
      <dgm:spPr/>
    </dgm:pt>
    <dgm:pt modelId="{E0CCA97B-4CF0-470B-A6F3-CCCF2D1D70E6}" type="pres">
      <dgm:prSet presAssocID="{3BC2B045-486B-40C4-989E-6992834EC776}" presName="parTx" presStyleLbl="alignNode1" presStyleIdx="1" presStyleCnt="3">
        <dgm:presLayoutVars>
          <dgm:chMax val="0"/>
          <dgm:chPref val="0"/>
          <dgm:bulletEnabled val="1"/>
        </dgm:presLayoutVars>
      </dgm:prSet>
      <dgm:spPr/>
      <dgm:t>
        <a:bodyPr/>
        <a:lstStyle/>
        <a:p>
          <a:endParaRPr lang="en-US"/>
        </a:p>
      </dgm:t>
    </dgm:pt>
    <dgm:pt modelId="{5CDE2E38-0ED7-4561-BE8B-C8F22020F70E}" type="pres">
      <dgm:prSet presAssocID="{3BC2B045-486B-40C4-989E-6992834EC776}" presName="desTx" presStyleLbl="alignAccFollowNode1" presStyleIdx="1" presStyleCnt="3">
        <dgm:presLayoutVars>
          <dgm:bulletEnabled val="1"/>
        </dgm:presLayoutVars>
      </dgm:prSet>
      <dgm:spPr/>
      <dgm:t>
        <a:bodyPr/>
        <a:lstStyle/>
        <a:p>
          <a:endParaRPr lang="en-US"/>
        </a:p>
      </dgm:t>
    </dgm:pt>
    <dgm:pt modelId="{E9AF9B10-E414-4A97-9657-79D0198F1F26}" type="pres">
      <dgm:prSet presAssocID="{1BE505A4-F33F-441B-9C92-FEDFC8BACD51}" presName="space" presStyleCnt="0"/>
      <dgm:spPr/>
    </dgm:pt>
    <dgm:pt modelId="{5A89E073-313D-479C-957B-829CCB70DC78}" type="pres">
      <dgm:prSet presAssocID="{7A8783FA-0BD0-4DF2-8653-944A6C495254}" presName="composite" presStyleCnt="0"/>
      <dgm:spPr/>
    </dgm:pt>
    <dgm:pt modelId="{4D5F6E7A-9109-4334-8ADC-13D6729C241A}" type="pres">
      <dgm:prSet presAssocID="{7A8783FA-0BD0-4DF2-8653-944A6C495254}" presName="parTx" presStyleLbl="alignNode1" presStyleIdx="2" presStyleCnt="3">
        <dgm:presLayoutVars>
          <dgm:chMax val="0"/>
          <dgm:chPref val="0"/>
          <dgm:bulletEnabled val="1"/>
        </dgm:presLayoutVars>
      </dgm:prSet>
      <dgm:spPr/>
      <dgm:t>
        <a:bodyPr/>
        <a:lstStyle/>
        <a:p>
          <a:endParaRPr lang="en-US"/>
        </a:p>
      </dgm:t>
    </dgm:pt>
    <dgm:pt modelId="{2F409618-94F7-4058-835A-10149A9577EF}" type="pres">
      <dgm:prSet presAssocID="{7A8783FA-0BD0-4DF2-8653-944A6C495254}" presName="desTx" presStyleLbl="alignAccFollowNode1" presStyleIdx="2" presStyleCnt="3">
        <dgm:presLayoutVars>
          <dgm:bulletEnabled val="1"/>
        </dgm:presLayoutVars>
      </dgm:prSet>
      <dgm:spPr/>
      <dgm:t>
        <a:bodyPr/>
        <a:lstStyle/>
        <a:p>
          <a:endParaRPr lang="en-US"/>
        </a:p>
      </dgm:t>
    </dgm:pt>
  </dgm:ptLst>
  <dgm:cxnLst>
    <dgm:cxn modelId="{B9465485-07A3-4B06-8EC0-CD985C83417A}" type="presOf" srcId="{3BC2B045-486B-40C4-989E-6992834EC776}" destId="{E0CCA97B-4CF0-470B-A6F3-CCCF2D1D70E6}" srcOrd="0" destOrd="0" presId="urn:microsoft.com/office/officeart/2005/8/layout/hList1"/>
    <dgm:cxn modelId="{E2A0CDAD-29F1-4694-8AD4-B5C33E39D465}" srcId="{7A8783FA-0BD0-4DF2-8653-944A6C495254}" destId="{82AD8DAC-0BE9-4DAE-BADA-B7A8C7DE4911}" srcOrd="0" destOrd="0" parTransId="{570C9369-75B3-472F-8534-8E490FB43E43}" sibTransId="{D40C9D08-9151-4924-B17A-92811326132F}"/>
    <dgm:cxn modelId="{1F38C75D-6190-4363-B1C4-07E46F63D6EA}" srcId="{6355FDFC-C02D-47AC-BFF6-05FE11386A54}" destId="{BD527969-E1A7-4319-860F-3769D64C4317}" srcOrd="0" destOrd="0" parTransId="{F15F87BD-69F2-4622-9643-41811C7A56EF}" sibTransId="{18602FEA-836B-4609-8839-DA0B7833E660}"/>
    <dgm:cxn modelId="{D720C317-079D-4B56-958D-622EAFD1FB6A}" type="presOf" srcId="{82AD8DAC-0BE9-4DAE-BADA-B7A8C7DE4911}" destId="{2F409618-94F7-4058-835A-10149A9577EF}" srcOrd="0" destOrd="0" presId="urn:microsoft.com/office/officeart/2005/8/layout/hList1"/>
    <dgm:cxn modelId="{0E38748C-221B-458A-8815-F15A51F0453D}" type="presOf" srcId="{96C1DA52-3CAB-490C-B05B-27BF44D21068}" destId="{2F409618-94F7-4058-835A-10149A9577EF}" srcOrd="0" destOrd="1" presId="urn:microsoft.com/office/officeart/2005/8/layout/hList1"/>
    <dgm:cxn modelId="{C7F822AE-A029-4334-B3C4-AC1A20A491FE}" type="presOf" srcId="{633A2AF2-7C6C-48A1-B041-07CDCB93976E}" destId="{AC2BD9E8-0A7D-4294-B888-EEC3C44200D2}" srcOrd="0" destOrd="0" presId="urn:microsoft.com/office/officeart/2005/8/layout/hList1"/>
    <dgm:cxn modelId="{231BB2A4-C952-4B20-ABD7-817C038460E3}" srcId="{6355FDFC-C02D-47AC-BFF6-05FE11386A54}" destId="{7A8783FA-0BD0-4DF2-8653-944A6C495254}" srcOrd="2" destOrd="0" parTransId="{D3D5A45D-2E5F-45E8-8CDA-CA48F9286B75}" sibTransId="{9B5515AD-E828-442A-9421-97834EE48841}"/>
    <dgm:cxn modelId="{AD27A21C-3D67-4B77-AC7E-6DC108687456}" srcId="{3BC2B045-486B-40C4-989E-6992834EC776}" destId="{22C467AB-4C38-42A2-BD30-75C859F28E3A}" srcOrd="0" destOrd="0" parTransId="{939F2654-33E6-4CC3-BE07-18A3DD5048E4}" sibTransId="{B6C60081-ADAC-4472-A041-D4079918BA1F}"/>
    <dgm:cxn modelId="{D9A3340A-56E0-4756-AF4B-758BE582F9C0}" type="presOf" srcId="{22C467AB-4C38-42A2-BD30-75C859F28E3A}" destId="{5CDE2E38-0ED7-4561-BE8B-C8F22020F70E}" srcOrd="0" destOrd="0" presId="urn:microsoft.com/office/officeart/2005/8/layout/hList1"/>
    <dgm:cxn modelId="{5ED24F62-3202-4127-A4FB-52B5F9BE65C7}" type="presOf" srcId="{BD527969-E1A7-4319-860F-3769D64C4317}" destId="{1688B395-8A28-4181-826F-EAD38325DC99}" srcOrd="0" destOrd="0" presId="urn:microsoft.com/office/officeart/2005/8/layout/hList1"/>
    <dgm:cxn modelId="{5C09259E-4B90-4AD0-A349-F381FD462CB1}" type="presOf" srcId="{7A8783FA-0BD0-4DF2-8653-944A6C495254}" destId="{4D5F6E7A-9109-4334-8ADC-13D6729C241A}" srcOrd="0" destOrd="0" presId="urn:microsoft.com/office/officeart/2005/8/layout/hList1"/>
    <dgm:cxn modelId="{98B21E7B-6A3C-448F-A26A-25433D401E46}" srcId="{6355FDFC-C02D-47AC-BFF6-05FE11386A54}" destId="{3BC2B045-486B-40C4-989E-6992834EC776}" srcOrd="1" destOrd="0" parTransId="{F078836A-77A0-4FE7-B968-DB8B3292F27C}" sibTransId="{1BE505A4-F33F-441B-9C92-FEDFC8BACD51}"/>
    <dgm:cxn modelId="{C7C396F9-3EBA-409F-9326-E4A666E26461}" srcId="{7A8783FA-0BD0-4DF2-8653-944A6C495254}" destId="{96C1DA52-3CAB-490C-B05B-27BF44D21068}" srcOrd="1" destOrd="0" parTransId="{035BEA4D-D122-46A5-A0C0-06C00ECE00A7}" sibTransId="{6DC75A8C-07DC-493B-AFA2-1D0FA4413023}"/>
    <dgm:cxn modelId="{07E39937-EDE0-43F2-8BF6-CA745EE2F090}" srcId="{BD527969-E1A7-4319-860F-3769D64C4317}" destId="{633A2AF2-7C6C-48A1-B041-07CDCB93976E}" srcOrd="0" destOrd="0" parTransId="{5AF55DDA-2D43-4D3D-93DE-CB8BB023FD02}" sibTransId="{CF775C7B-58A8-44DB-B676-F99BC20C95F1}"/>
    <dgm:cxn modelId="{44F97AB2-6C6D-44C5-9E86-E7A33C879BA7}" type="presOf" srcId="{6355FDFC-C02D-47AC-BFF6-05FE11386A54}" destId="{64112ABF-3C1C-4144-BA8D-88355F624A2E}" srcOrd="0" destOrd="0" presId="urn:microsoft.com/office/officeart/2005/8/layout/hList1"/>
    <dgm:cxn modelId="{3942D232-22E4-4021-AAE9-AC92FF58D299}" type="presParOf" srcId="{64112ABF-3C1C-4144-BA8D-88355F624A2E}" destId="{C15628CE-B0F4-4D97-95EF-F022C3BC8068}" srcOrd="0" destOrd="0" presId="urn:microsoft.com/office/officeart/2005/8/layout/hList1"/>
    <dgm:cxn modelId="{206F12A0-BF2D-44E2-A779-22446F2B3503}" type="presParOf" srcId="{C15628CE-B0F4-4D97-95EF-F022C3BC8068}" destId="{1688B395-8A28-4181-826F-EAD38325DC99}" srcOrd="0" destOrd="0" presId="urn:microsoft.com/office/officeart/2005/8/layout/hList1"/>
    <dgm:cxn modelId="{9DBD2873-06CC-4B20-91BE-A46E42AB7EC2}" type="presParOf" srcId="{C15628CE-B0F4-4D97-95EF-F022C3BC8068}" destId="{AC2BD9E8-0A7D-4294-B888-EEC3C44200D2}" srcOrd="1" destOrd="0" presId="urn:microsoft.com/office/officeart/2005/8/layout/hList1"/>
    <dgm:cxn modelId="{7D2EA29F-0D87-4799-8BA8-12FA50E60ECA}" type="presParOf" srcId="{64112ABF-3C1C-4144-BA8D-88355F624A2E}" destId="{393DF72E-5AAB-4DBF-8C37-44CAEE3A5FF5}" srcOrd="1" destOrd="0" presId="urn:microsoft.com/office/officeart/2005/8/layout/hList1"/>
    <dgm:cxn modelId="{D807B72F-8FF2-4BFC-BEB4-F7526424E2BC}" type="presParOf" srcId="{64112ABF-3C1C-4144-BA8D-88355F624A2E}" destId="{D637003F-053F-4FB0-A755-FEB9CB2D0513}" srcOrd="2" destOrd="0" presId="urn:microsoft.com/office/officeart/2005/8/layout/hList1"/>
    <dgm:cxn modelId="{F78B5497-96E4-4792-8DEF-50B4AD35E153}" type="presParOf" srcId="{D637003F-053F-4FB0-A755-FEB9CB2D0513}" destId="{E0CCA97B-4CF0-470B-A6F3-CCCF2D1D70E6}" srcOrd="0" destOrd="0" presId="urn:microsoft.com/office/officeart/2005/8/layout/hList1"/>
    <dgm:cxn modelId="{6185A1A6-3F97-48F3-9A92-9085D042902A}" type="presParOf" srcId="{D637003F-053F-4FB0-A755-FEB9CB2D0513}" destId="{5CDE2E38-0ED7-4561-BE8B-C8F22020F70E}" srcOrd="1" destOrd="0" presId="urn:microsoft.com/office/officeart/2005/8/layout/hList1"/>
    <dgm:cxn modelId="{EDDB81B2-21FD-4262-BE8B-9B1225D02793}" type="presParOf" srcId="{64112ABF-3C1C-4144-BA8D-88355F624A2E}" destId="{E9AF9B10-E414-4A97-9657-79D0198F1F26}" srcOrd="3" destOrd="0" presId="urn:microsoft.com/office/officeart/2005/8/layout/hList1"/>
    <dgm:cxn modelId="{507AF2C4-1E74-4234-93EB-8CB98F1964EC}" type="presParOf" srcId="{64112ABF-3C1C-4144-BA8D-88355F624A2E}" destId="{5A89E073-313D-479C-957B-829CCB70DC78}" srcOrd="4" destOrd="0" presId="urn:microsoft.com/office/officeart/2005/8/layout/hList1"/>
    <dgm:cxn modelId="{6652678A-1DB1-4D74-B0D8-E60748D3FDFB}" type="presParOf" srcId="{5A89E073-313D-479C-957B-829CCB70DC78}" destId="{4D5F6E7A-9109-4334-8ADC-13D6729C241A}" srcOrd="0" destOrd="0" presId="urn:microsoft.com/office/officeart/2005/8/layout/hList1"/>
    <dgm:cxn modelId="{4A23C71C-B5D3-4055-A517-79FFD2E6C780}" type="presParOf" srcId="{5A89E073-313D-479C-957B-829CCB70DC78}" destId="{2F409618-94F7-4058-835A-10149A9577E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6F4CFE9-6E92-4247-A95B-87BF31E830D9}"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328266F8-F62F-4430-850B-271D7BA35D9E}">
      <dgm:prSet/>
      <dgm:spPr/>
      <dgm:t>
        <a:bodyPr/>
        <a:lstStyle/>
        <a:p>
          <a:pPr rtl="0"/>
          <a:r>
            <a:rPr lang="en-US" smtClean="0"/>
            <a:t>Goal</a:t>
          </a:r>
          <a:endParaRPr lang="en-US"/>
        </a:p>
      </dgm:t>
    </dgm:pt>
    <dgm:pt modelId="{C5CDA395-0BB2-4464-94DC-8A63B1E1C42E}" type="parTrans" cxnId="{789256B4-C2AC-4539-B5DB-C445D308D28A}">
      <dgm:prSet/>
      <dgm:spPr/>
      <dgm:t>
        <a:bodyPr/>
        <a:lstStyle/>
        <a:p>
          <a:endParaRPr lang="en-US"/>
        </a:p>
      </dgm:t>
    </dgm:pt>
    <dgm:pt modelId="{DE62A4F5-FFE7-4D01-BA0E-CBC7E7E84C48}" type="sibTrans" cxnId="{789256B4-C2AC-4539-B5DB-C445D308D28A}">
      <dgm:prSet/>
      <dgm:spPr/>
      <dgm:t>
        <a:bodyPr/>
        <a:lstStyle/>
        <a:p>
          <a:endParaRPr lang="en-US"/>
        </a:p>
      </dgm:t>
    </dgm:pt>
    <dgm:pt modelId="{0BBEFDF9-B679-4340-9F0F-49FD7C50A03D}">
      <dgm:prSet/>
      <dgm:spPr/>
      <dgm:t>
        <a:bodyPr/>
        <a:lstStyle/>
        <a:p>
          <a:pPr rtl="0"/>
          <a:r>
            <a:rPr lang="en-US" dirty="0" smtClean="0"/>
            <a:t>Final outcome of what is achieved at the end of the teaching-learning process</a:t>
          </a:r>
          <a:endParaRPr lang="en-US" dirty="0"/>
        </a:p>
      </dgm:t>
    </dgm:pt>
    <dgm:pt modelId="{74CDA5AF-39A4-4A47-A241-BCD6481C4CB2}" type="parTrans" cxnId="{B681B9CF-614E-4198-9E65-D29B5C8F9173}">
      <dgm:prSet/>
      <dgm:spPr/>
      <dgm:t>
        <a:bodyPr/>
        <a:lstStyle/>
        <a:p>
          <a:endParaRPr lang="en-US"/>
        </a:p>
      </dgm:t>
    </dgm:pt>
    <dgm:pt modelId="{96F74712-C779-4945-AFB4-7F541625ECB4}" type="sibTrans" cxnId="{B681B9CF-614E-4198-9E65-D29B5C8F9173}">
      <dgm:prSet/>
      <dgm:spPr/>
      <dgm:t>
        <a:bodyPr/>
        <a:lstStyle/>
        <a:p>
          <a:endParaRPr lang="en-US"/>
        </a:p>
      </dgm:t>
    </dgm:pt>
    <dgm:pt modelId="{215FD72B-B40F-449F-AD4C-AA96E04899D6}">
      <dgm:prSet/>
      <dgm:spPr/>
      <dgm:t>
        <a:bodyPr/>
        <a:lstStyle/>
        <a:p>
          <a:pPr rtl="0"/>
          <a:r>
            <a:rPr lang="en-US" dirty="0" smtClean="0"/>
            <a:t>Statement that describes the ideal or ultimate state of being at some future point in time</a:t>
          </a:r>
          <a:endParaRPr lang="en-US" dirty="0"/>
        </a:p>
      </dgm:t>
    </dgm:pt>
    <dgm:pt modelId="{85D2B1B4-495F-406E-820A-864F2086071B}" type="parTrans" cxnId="{BED7E35F-5BEE-44B0-9D96-167468269575}">
      <dgm:prSet/>
      <dgm:spPr/>
      <dgm:t>
        <a:bodyPr/>
        <a:lstStyle/>
        <a:p>
          <a:endParaRPr lang="en-US"/>
        </a:p>
      </dgm:t>
    </dgm:pt>
    <dgm:pt modelId="{CB62CDC6-F3F8-4798-AB5C-FCE4E07F0098}" type="sibTrans" cxnId="{BED7E35F-5BEE-44B0-9D96-167468269575}">
      <dgm:prSet/>
      <dgm:spPr/>
      <dgm:t>
        <a:bodyPr/>
        <a:lstStyle/>
        <a:p>
          <a:endParaRPr lang="en-US"/>
        </a:p>
      </dgm:t>
    </dgm:pt>
    <dgm:pt modelId="{0121C5F1-A72F-4C04-B3C3-F0FDC5D62505}">
      <dgm:prSet/>
      <dgm:spPr/>
      <dgm:t>
        <a:bodyPr/>
        <a:lstStyle/>
        <a:p>
          <a:pPr rtl="0"/>
          <a:r>
            <a:rPr lang="en-US" dirty="0" smtClean="0"/>
            <a:t>Broad in nature, serve as long-term targets for both learner and teacher</a:t>
          </a:r>
          <a:endParaRPr lang="en-US" dirty="0"/>
        </a:p>
      </dgm:t>
    </dgm:pt>
    <dgm:pt modelId="{B4201090-9126-48B2-95FF-42DBE0BA085C}" type="parTrans" cxnId="{5B521A78-D6F5-4325-826B-9BF6CA61E3FD}">
      <dgm:prSet/>
      <dgm:spPr/>
      <dgm:t>
        <a:bodyPr/>
        <a:lstStyle/>
        <a:p>
          <a:endParaRPr lang="en-US"/>
        </a:p>
      </dgm:t>
    </dgm:pt>
    <dgm:pt modelId="{D16EFC22-EF7A-459F-B7BE-318D0CDD59D4}" type="sibTrans" cxnId="{5B521A78-D6F5-4325-826B-9BF6CA61E3FD}">
      <dgm:prSet/>
      <dgm:spPr/>
      <dgm:t>
        <a:bodyPr/>
        <a:lstStyle/>
        <a:p>
          <a:endParaRPr lang="en-US"/>
        </a:p>
      </dgm:t>
    </dgm:pt>
    <dgm:pt modelId="{5039E249-DB9A-4DDE-8640-7DD02631B525}">
      <dgm:prSet/>
      <dgm:spPr/>
      <dgm:t>
        <a:bodyPr/>
        <a:lstStyle/>
        <a:p>
          <a:pPr rtl="0"/>
          <a:r>
            <a:rPr lang="en-US" dirty="0" smtClean="0"/>
            <a:t>Desired learning outcomes that are realistically achievable usually in weeks or months</a:t>
          </a:r>
          <a:endParaRPr lang="en-US" dirty="0"/>
        </a:p>
      </dgm:t>
    </dgm:pt>
    <dgm:pt modelId="{DC9F9345-C932-41A3-B371-BC04878815AB}" type="parTrans" cxnId="{D8374570-E6BB-49C0-86B0-B8F7C5090B85}">
      <dgm:prSet/>
      <dgm:spPr/>
      <dgm:t>
        <a:bodyPr/>
        <a:lstStyle/>
        <a:p>
          <a:endParaRPr lang="en-US"/>
        </a:p>
      </dgm:t>
    </dgm:pt>
    <dgm:pt modelId="{CAA3CC21-0A8E-4F47-9439-060C2756CFF0}" type="sibTrans" cxnId="{D8374570-E6BB-49C0-86B0-B8F7C5090B85}">
      <dgm:prSet/>
      <dgm:spPr/>
      <dgm:t>
        <a:bodyPr/>
        <a:lstStyle/>
        <a:p>
          <a:endParaRPr lang="en-US"/>
        </a:p>
      </dgm:t>
    </dgm:pt>
    <dgm:pt modelId="{24B196D4-C6C9-4518-8AE0-22D98981B570}">
      <dgm:prSet/>
      <dgm:spPr/>
      <dgm:t>
        <a:bodyPr/>
        <a:lstStyle/>
        <a:p>
          <a:pPr rtl="0"/>
          <a:r>
            <a:rPr lang="en-US" smtClean="0"/>
            <a:t>Considered multidimensional since a number of objectives are subsumed under or incorporated into an overall goal</a:t>
          </a:r>
          <a:endParaRPr lang="en-US"/>
        </a:p>
      </dgm:t>
    </dgm:pt>
    <dgm:pt modelId="{5A981CEF-A9FB-4087-A65B-E0550DF19744}" type="parTrans" cxnId="{D0D356EE-03C7-4EDE-88F6-10CBD710DF16}">
      <dgm:prSet/>
      <dgm:spPr/>
      <dgm:t>
        <a:bodyPr/>
        <a:lstStyle/>
        <a:p>
          <a:endParaRPr lang="en-US"/>
        </a:p>
      </dgm:t>
    </dgm:pt>
    <dgm:pt modelId="{6E460F00-66F8-450E-9D63-3D0306AC1122}" type="sibTrans" cxnId="{D0D356EE-03C7-4EDE-88F6-10CBD710DF16}">
      <dgm:prSet/>
      <dgm:spPr/>
      <dgm:t>
        <a:bodyPr/>
        <a:lstStyle/>
        <a:p>
          <a:endParaRPr lang="en-US"/>
        </a:p>
      </dgm:t>
    </dgm:pt>
    <dgm:pt modelId="{8EF1FA1F-CCA9-41FC-B249-65ACBEEEEB05}" type="pres">
      <dgm:prSet presAssocID="{26F4CFE9-6E92-4247-A95B-87BF31E830D9}" presName="Name0" presStyleCnt="0">
        <dgm:presLayoutVars>
          <dgm:dir/>
          <dgm:animLvl val="lvl"/>
          <dgm:resizeHandles val="exact"/>
        </dgm:presLayoutVars>
      </dgm:prSet>
      <dgm:spPr/>
      <dgm:t>
        <a:bodyPr/>
        <a:lstStyle/>
        <a:p>
          <a:endParaRPr lang="en-US"/>
        </a:p>
      </dgm:t>
    </dgm:pt>
    <dgm:pt modelId="{0AFB6DA9-321A-485F-87B3-137B8C56E215}" type="pres">
      <dgm:prSet presAssocID="{328266F8-F62F-4430-850B-271D7BA35D9E}" presName="composite" presStyleCnt="0"/>
      <dgm:spPr/>
    </dgm:pt>
    <dgm:pt modelId="{C907C906-83BC-4FE3-A1EE-EAF1CD2D43D1}" type="pres">
      <dgm:prSet presAssocID="{328266F8-F62F-4430-850B-271D7BA35D9E}" presName="parTx" presStyleLbl="alignNode1" presStyleIdx="0" presStyleCnt="1">
        <dgm:presLayoutVars>
          <dgm:chMax val="0"/>
          <dgm:chPref val="0"/>
          <dgm:bulletEnabled val="1"/>
        </dgm:presLayoutVars>
      </dgm:prSet>
      <dgm:spPr/>
      <dgm:t>
        <a:bodyPr/>
        <a:lstStyle/>
        <a:p>
          <a:endParaRPr lang="en-US"/>
        </a:p>
      </dgm:t>
    </dgm:pt>
    <dgm:pt modelId="{63D6F673-CB70-4001-9ABC-DF537E5B6C11}" type="pres">
      <dgm:prSet presAssocID="{328266F8-F62F-4430-850B-271D7BA35D9E}" presName="desTx" presStyleLbl="alignAccFollowNode1" presStyleIdx="0" presStyleCnt="1">
        <dgm:presLayoutVars>
          <dgm:bulletEnabled val="1"/>
        </dgm:presLayoutVars>
      </dgm:prSet>
      <dgm:spPr/>
      <dgm:t>
        <a:bodyPr/>
        <a:lstStyle/>
        <a:p>
          <a:endParaRPr lang="en-US"/>
        </a:p>
      </dgm:t>
    </dgm:pt>
  </dgm:ptLst>
  <dgm:cxnLst>
    <dgm:cxn modelId="{789256B4-C2AC-4539-B5DB-C445D308D28A}" srcId="{26F4CFE9-6E92-4247-A95B-87BF31E830D9}" destId="{328266F8-F62F-4430-850B-271D7BA35D9E}" srcOrd="0" destOrd="0" parTransId="{C5CDA395-0BB2-4464-94DC-8A63B1E1C42E}" sibTransId="{DE62A4F5-FFE7-4D01-BA0E-CBC7E7E84C48}"/>
    <dgm:cxn modelId="{A4A303C9-61DB-4968-96E3-49C3F0D458F1}" type="presOf" srcId="{5039E249-DB9A-4DDE-8640-7DD02631B525}" destId="{63D6F673-CB70-4001-9ABC-DF537E5B6C11}" srcOrd="0" destOrd="3" presId="urn:microsoft.com/office/officeart/2005/8/layout/hList1"/>
    <dgm:cxn modelId="{C68AE558-1573-4A80-901F-9C800C4CC1BD}" type="presOf" srcId="{0BBEFDF9-B679-4340-9F0F-49FD7C50A03D}" destId="{63D6F673-CB70-4001-9ABC-DF537E5B6C11}" srcOrd="0" destOrd="0" presId="urn:microsoft.com/office/officeart/2005/8/layout/hList1"/>
    <dgm:cxn modelId="{57E38CF7-4DFB-4356-8243-0099BBBE023F}" type="presOf" srcId="{24B196D4-C6C9-4518-8AE0-22D98981B570}" destId="{63D6F673-CB70-4001-9ABC-DF537E5B6C11}" srcOrd="0" destOrd="4" presId="urn:microsoft.com/office/officeart/2005/8/layout/hList1"/>
    <dgm:cxn modelId="{5B521A78-D6F5-4325-826B-9BF6CA61E3FD}" srcId="{328266F8-F62F-4430-850B-271D7BA35D9E}" destId="{0121C5F1-A72F-4C04-B3C3-F0FDC5D62505}" srcOrd="2" destOrd="0" parTransId="{B4201090-9126-48B2-95FF-42DBE0BA085C}" sibTransId="{D16EFC22-EF7A-459F-B7BE-318D0CDD59D4}"/>
    <dgm:cxn modelId="{17519C63-549C-4CAE-9AAA-9D366C763629}" type="presOf" srcId="{0121C5F1-A72F-4C04-B3C3-F0FDC5D62505}" destId="{63D6F673-CB70-4001-9ABC-DF537E5B6C11}" srcOrd="0" destOrd="2" presId="urn:microsoft.com/office/officeart/2005/8/layout/hList1"/>
    <dgm:cxn modelId="{0E8BEE16-E607-4130-9B27-202AC4FAA2C9}" type="presOf" srcId="{26F4CFE9-6E92-4247-A95B-87BF31E830D9}" destId="{8EF1FA1F-CCA9-41FC-B249-65ACBEEEEB05}" srcOrd="0" destOrd="0" presId="urn:microsoft.com/office/officeart/2005/8/layout/hList1"/>
    <dgm:cxn modelId="{D8374570-E6BB-49C0-86B0-B8F7C5090B85}" srcId="{328266F8-F62F-4430-850B-271D7BA35D9E}" destId="{5039E249-DB9A-4DDE-8640-7DD02631B525}" srcOrd="3" destOrd="0" parTransId="{DC9F9345-C932-41A3-B371-BC04878815AB}" sibTransId="{CAA3CC21-0A8E-4F47-9439-060C2756CFF0}"/>
    <dgm:cxn modelId="{D93D5B51-28E3-4B78-8AC4-CF9D963F35A2}" type="presOf" srcId="{215FD72B-B40F-449F-AD4C-AA96E04899D6}" destId="{63D6F673-CB70-4001-9ABC-DF537E5B6C11}" srcOrd="0" destOrd="1" presId="urn:microsoft.com/office/officeart/2005/8/layout/hList1"/>
    <dgm:cxn modelId="{BED7E35F-5BEE-44B0-9D96-167468269575}" srcId="{328266F8-F62F-4430-850B-271D7BA35D9E}" destId="{215FD72B-B40F-449F-AD4C-AA96E04899D6}" srcOrd="1" destOrd="0" parTransId="{85D2B1B4-495F-406E-820A-864F2086071B}" sibTransId="{CB62CDC6-F3F8-4798-AB5C-FCE4E07F0098}"/>
    <dgm:cxn modelId="{D0D356EE-03C7-4EDE-88F6-10CBD710DF16}" srcId="{328266F8-F62F-4430-850B-271D7BA35D9E}" destId="{24B196D4-C6C9-4518-8AE0-22D98981B570}" srcOrd="4" destOrd="0" parTransId="{5A981CEF-A9FB-4087-A65B-E0550DF19744}" sibTransId="{6E460F00-66F8-450E-9D63-3D0306AC1122}"/>
    <dgm:cxn modelId="{22BB3EE1-D0CF-4C6D-820A-F4CD77F1453B}" type="presOf" srcId="{328266F8-F62F-4430-850B-271D7BA35D9E}" destId="{C907C906-83BC-4FE3-A1EE-EAF1CD2D43D1}" srcOrd="0" destOrd="0" presId="urn:microsoft.com/office/officeart/2005/8/layout/hList1"/>
    <dgm:cxn modelId="{B681B9CF-614E-4198-9E65-D29B5C8F9173}" srcId="{328266F8-F62F-4430-850B-271D7BA35D9E}" destId="{0BBEFDF9-B679-4340-9F0F-49FD7C50A03D}" srcOrd="0" destOrd="0" parTransId="{74CDA5AF-39A4-4A47-A241-BCD6481C4CB2}" sibTransId="{96F74712-C779-4945-AFB4-7F541625ECB4}"/>
    <dgm:cxn modelId="{3C958E4F-94C6-45DA-96D2-36DD256E0B36}" type="presParOf" srcId="{8EF1FA1F-CCA9-41FC-B249-65ACBEEEEB05}" destId="{0AFB6DA9-321A-485F-87B3-137B8C56E215}" srcOrd="0" destOrd="0" presId="urn:microsoft.com/office/officeart/2005/8/layout/hList1"/>
    <dgm:cxn modelId="{C55B9658-7D9A-41EB-8D2A-815A86597558}" type="presParOf" srcId="{0AFB6DA9-321A-485F-87B3-137B8C56E215}" destId="{C907C906-83BC-4FE3-A1EE-EAF1CD2D43D1}" srcOrd="0" destOrd="0" presId="urn:microsoft.com/office/officeart/2005/8/layout/hList1"/>
    <dgm:cxn modelId="{E33717AD-FC00-460B-AD7E-08A67C2E9E61}" type="presParOf" srcId="{0AFB6DA9-321A-485F-87B3-137B8C56E215}" destId="{63D6F673-CB70-4001-9ABC-DF537E5B6C11}"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9170FAD-3145-4F44-9857-988C5BA6F985}"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DBCB296C-539E-46D2-951C-6B20214842A7}">
      <dgm:prSet/>
      <dgm:spPr/>
      <dgm:t>
        <a:bodyPr/>
        <a:lstStyle/>
        <a:p>
          <a:pPr rtl="0"/>
          <a:r>
            <a:rPr lang="en-US" smtClean="0"/>
            <a:t>Objective</a:t>
          </a:r>
          <a:endParaRPr lang="en-US"/>
        </a:p>
      </dgm:t>
    </dgm:pt>
    <dgm:pt modelId="{A65EFB5C-AFC5-4264-A0F8-C182CAF89E2A}" type="parTrans" cxnId="{E5AF8646-1DD7-4138-920F-6E7D79A07417}">
      <dgm:prSet/>
      <dgm:spPr/>
      <dgm:t>
        <a:bodyPr/>
        <a:lstStyle/>
        <a:p>
          <a:endParaRPr lang="en-US"/>
        </a:p>
      </dgm:t>
    </dgm:pt>
    <dgm:pt modelId="{56DA9EEA-4338-4012-BC37-19833EED9D23}" type="sibTrans" cxnId="{E5AF8646-1DD7-4138-920F-6E7D79A07417}">
      <dgm:prSet/>
      <dgm:spPr/>
      <dgm:t>
        <a:bodyPr/>
        <a:lstStyle/>
        <a:p>
          <a:endParaRPr lang="en-US"/>
        </a:p>
      </dgm:t>
    </dgm:pt>
    <dgm:pt modelId="{88A5E0CD-AF77-4C0E-91C5-D7236C2B9163}">
      <dgm:prSet/>
      <dgm:spPr/>
      <dgm:t>
        <a:bodyPr/>
        <a:lstStyle/>
        <a:p>
          <a:pPr rtl="0"/>
          <a:r>
            <a:rPr lang="en-US" smtClean="0"/>
            <a:t>Specific, single, unidimensional behavior</a:t>
          </a:r>
          <a:endParaRPr lang="en-US"/>
        </a:p>
      </dgm:t>
    </dgm:pt>
    <dgm:pt modelId="{8996ECB6-9A13-4F2F-A7F3-5D602DE5CA0B}" type="parTrans" cxnId="{D29551C7-6412-40C2-AC29-C24384A25BF4}">
      <dgm:prSet/>
      <dgm:spPr/>
      <dgm:t>
        <a:bodyPr/>
        <a:lstStyle/>
        <a:p>
          <a:endParaRPr lang="en-US"/>
        </a:p>
      </dgm:t>
    </dgm:pt>
    <dgm:pt modelId="{E0FD5ED5-5C61-4D71-B048-4751F233012E}" type="sibTrans" cxnId="{D29551C7-6412-40C2-AC29-C24384A25BF4}">
      <dgm:prSet/>
      <dgm:spPr/>
      <dgm:t>
        <a:bodyPr/>
        <a:lstStyle/>
        <a:p>
          <a:endParaRPr lang="en-US"/>
        </a:p>
      </dgm:t>
    </dgm:pt>
    <dgm:pt modelId="{3C7492B5-AF42-442C-B417-A22AE9019640}">
      <dgm:prSet/>
      <dgm:spPr/>
      <dgm:t>
        <a:bodyPr/>
        <a:lstStyle/>
        <a:p>
          <a:pPr rtl="0"/>
          <a:r>
            <a:rPr lang="en-US" dirty="0" smtClean="0"/>
            <a:t>“when we teach, we want our students to learn. What we want them to learn as a result of our teaching are our objectives”</a:t>
          </a:r>
          <a:endParaRPr lang="en-US" dirty="0"/>
        </a:p>
      </dgm:t>
    </dgm:pt>
    <dgm:pt modelId="{2A26A8B3-FD8D-44D7-B940-677BB95CF64C}" type="parTrans" cxnId="{F8D50A76-A8B5-419D-BB2A-D146C44BBA65}">
      <dgm:prSet/>
      <dgm:spPr/>
      <dgm:t>
        <a:bodyPr/>
        <a:lstStyle/>
        <a:p>
          <a:endParaRPr lang="en-US"/>
        </a:p>
      </dgm:t>
    </dgm:pt>
    <dgm:pt modelId="{9A03F24A-31AA-4D0B-B622-57D12854939A}" type="sibTrans" cxnId="{F8D50A76-A8B5-419D-BB2A-D146C44BBA65}">
      <dgm:prSet/>
      <dgm:spPr/>
      <dgm:t>
        <a:bodyPr/>
        <a:lstStyle/>
        <a:p>
          <a:endParaRPr lang="en-US"/>
        </a:p>
      </dgm:t>
    </dgm:pt>
    <dgm:pt modelId="{E896D9CD-76E3-43AE-AFB1-80739FD96BB1}">
      <dgm:prSet/>
      <dgm:spPr/>
      <dgm:t>
        <a:bodyPr/>
        <a:lstStyle/>
        <a:p>
          <a:pPr rtl="0"/>
          <a:r>
            <a:rPr lang="en-US" dirty="0" smtClean="0"/>
            <a:t>Short term in nature and should be achievable at the conclusion of one teaching session or usually within a matter of days following a series of teaching sessions.</a:t>
          </a:r>
          <a:endParaRPr lang="en-US" dirty="0"/>
        </a:p>
      </dgm:t>
    </dgm:pt>
    <dgm:pt modelId="{B5339854-8926-4433-BAB5-DFB38BFF54EF}" type="parTrans" cxnId="{266C0E88-1D34-4207-9B95-7C55B65DECAE}">
      <dgm:prSet/>
      <dgm:spPr/>
      <dgm:t>
        <a:bodyPr/>
        <a:lstStyle/>
        <a:p>
          <a:endParaRPr lang="en-US"/>
        </a:p>
      </dgm:t>
    </dgm:pt>
    <dgm:pt modelId="{882CCD64-A3E0-453F-AA4F-FFABB946B74C}" type="sibTrans" cxnId="{266C0E88-1D34-4207-9B95-7C55B65DECAE}">
      <dgm:prSet/>
      <dgm:spPr/>
      <dgm:t>
        <a:bodyPr/>
        <a:lstStyle/>
        <a:p>
          <a:endParaRPr lang="en-US"/>
        </a:p>
      </dgm:t>
    </dgm:pt>
    <dgm:pt modelId="{84A2DB98-45E4-4C16-98FF-99BFF0CA84EB}">
      <dgm:prSet/>
      <dgm:spPr/>
      <dgm:t>
        <a:bodyPr/>
        <a:lstStyle/>
        <a:p>
          <a:pPr rtl="0"/>
          <a:r>
            <a:rPr lang="en-US" dirty="0" smtClean="0"/>
            <a:t>Describes a performance that learners should be able to exhibit before they are considered competent.</a:t>
          </a:r>
          <a:endParaRPr lang="en-US" dirty="0"/>
        </a:p>
      </dgm:t>
    </dgm:pt>
    <dgm:pt modelId="{8F15B27F-5CFB-4176-9C85-40CB9A4894BB}" type="parTrans" cxnId="{09E511B9-175A-49AB-B56F-B373447049CB}">
      <dgm:prSet/>
      <dgm:spPr/>
      <dgm:t>
        <a:bodyPr/>
        <a:lstStyle/>
        <a:p>
          <a:endParaRPr lang="en-US"/>
        </a:p>
      </dgm:t>
    </dgm:pt>
    <dgm:pt modelId="{C9090043-45A5-4BA5-83E6-D193F98DC250}" type="sibTrans" cxnId="{09E511B9-175A-49AB-B56F-B373447049CB}">
      <dgm:prSet/>
      <dgm:spPr/>
      <dgm:t>
        <a:bodyPr/>
        <a:lstStyle/>
        <a:p>
          <a:endParaRPr lang="en-US"/>
        </a:p>
      </dgm:t>
    </dgm:pt>
    <dgm:pt modelId="{82CB7DE4-81E1-427F-9395-EE3F2BDC1E28}">
      <dgm:prSet/>
      <dgm:spPr/>
      <dgm:t>
        <a:bodyPr/>
        <a:lstStyle/>
        <a:p>
          <a:pPr rtl="0"/>
          <a:r>
            <a:rPr lang="en-US" smtClean="0"/>
            <a:t>Behavioral objective is the intended result of instruction, not the process or means of instruction itself.</a:t>
          </a:r>
          <a:endParaRPr lang="en-US"/>
        </a:p>
      </dgm:t>
    </dgm:pt>
    <dgm:pt modelId="{3FE0024A-33DC-4ABC-9AC2-0487A4A6416F}" type="parTrans" cxnId="{28666F65-05CC-4B8A-9846-CBACDF30DDFC}">
      <dgm:prSet/>
      <dgm:spPr/>
      <dgm:t>
        <a:bodyPr/>
        <a:lstStyle/>
        <a:p>
          <a:endParaRPr lang="en-US"/>
        </a:p>
      </dgm:t>
    </dgm:pt>
    <dgm:pt modelId="{20FCEE2B-B849-412F-9D17-6003EBAD7A5D}" type="sibTrans" cxnId="{28666F65-05CC-4B8A-9846-CBACDF30DDFC}">
      <dgm:prSet/>
      <dgm:spPr/>
      <dgm:t>
        <a:bodyPr/>
        <a:lstStyle/>
        <a:p>
          <a:endParaRPr lang="en-US"/>
        </a:p>
      </dgm:t>
    </dgm:pt>
    <dgm:pt modelId="{6C95EDEE-F40E-4DF7-86AF-C4383C5CF289}">
      <dgm:prSet/>
      <dgm:spPr/>
      <dgm:t>
        <a:bodyPr/>
        <a:lstStyle/>
        <a:p>
          <a:pPr rtl="0"/>
          <a:r>
            <a:rPr lang="en-US" smtClean="0"/>
            <a:t>Are statements of specific or long-term behaviors that lead step by step to the more general, overall long-term goal.</a:t>
          </a:r>
          <a:endParaRPr lang="en-US"/>
        </a:p>
      </dgm:t>
    </dgm:pt>
    <dgm:pt modelId="{2F4F735F-55E6-4810-BFB6-28DA6F465453}" type="parTrans" cxnId="{14DD18CB-DFCD-46A5-A223-66D98E9848BD}">
      <dgm:prSet/>
      <dgm:spPr/>
      <dgm:t>
        <a:bodyPr/>
        <a:lstStyle/>
        <a:p>
          <a:endParaRPr lang="en-US"/>
        </a:p>
      </dgm:t>
    </dgm:pt>
    <dgm:pt modelId="{042B82DD-99F5-4406-B490-97E03AC848E5}" type="sibTrans" cxnId="{14DD18CB-DFCD-46A5-A223-66D98E9848BD}">
      <dgm:prSet/>
      <dgm:spPr/>
      <dgm:t>
        <a:bodyPr/>
        <a:lstStyle/>
        <a:p>
          <a:endParaRPr lang="en-US"/>
        </a:p>
      </dgm:t>
    </dgm:pt>
    <dgm:pt modelId="{86ED1FE0-C29A-4084-9585-25193E363F7D}" type="pres">
      <dgm:prSet presAssocID="{89170FAD-3145-4F44-9857-988C5BA6F985}" presName="Name0" presStyleCnt="0">
        <dgm:presLayoutVars>
          <dgm:dir/>
          <dgm:animLvl val="lvl"/>
          <dgm:resizeHandles val="exact"/>
        </dgm:presLayoutVars>
      </dgm:prSet>
      <dgm:spPr/>
      <dgm:t>
        <a:bodyPr/>
        <a:lstStyle/>
        <a:p>
          <a:endParaRPr lang="en-US"/>
        </a:p>
      </dgm:t>
    </dgm:pt>
    <dgm:pt modelId="{99933606-09F4-43DC-9389-9B67D3CD25AC}" type="pres">
      <dgm:prSet presAssocID="{DBCB296C-539E-46D2-951C-6B20214842A7}" presName="composite" presStyleCnt="0"/>
      <dgm:spPr/>
    </dgm:pt>
    <dgm:pt modelId="{A0F36B9C-1B73-4B9B-B0E5-9E5C5C5E704A}" type="pres">
      <dgm:prSet presAssocID="{DBCB296C-539E-46D2-951C-6B20214842A7}" presName="parTx" presStyleLbl="alignNode1" presStyleIdx="0" presStyleCnt="1">
        <dgm:presLayoutVars>
          <dgm:chMax val="0"/>
          <dgm:chPref val="0"/>
          <dgm:bulletEnabled val="1"/>
        </dgm:presLayoutVars>
      </dgm:prSet>
      <dgm:spPr/>
      <dgm:t>
        <a:bodyPr/>
        <a:lstStyle/>
        <a:p>
          <a:endParaRPr lang="en-US"/>
        </a:p>
      </dgm:t>
    </dgm:pt>
    <dgm:pt modelId="{413B2299-A2DB-4321-9D53-49DBAA68152B}" type="pres">
      <dgm:prSet presAssocID="{DBCB296C-539E-46D2-951C-6B20214842A7}" presName="desTx" presStyleLbl="alignAccFollowNode1" presStyleIdx="0" presStyleCnt="1">
        <dgm:presLayoutVars>
          <dgm:bulletEnabled val="1"/>
        </dgm:presLayoutVars>
      </dgm:prSet>
      <dgm:spPr/>
      <dgm:t>
        <a:bodyPr/>
        <a:lstStyle/>
        <a:p>
          <a:endParaRPr lang="en-US"/>
        </a:p>
      </dgm:t>
    </dgm:pt>
  </dgm:ptLst>
  <dgm:cxnLst>
    <dgm:cxn modelId="{E5AF8646-1DD7-4138-920F-6E7D79A07417}" srcId="{89170FAD-3145-4F44-9857-988C5BA6F985}" destId="{DBCB296C-539E-46D2-951C-6B20214842A7}" srcOrd="0" destOrd="0" parTransId="{A65EFB5C-AFC5-4264-A0F8-C182CAF89E2A}" sibTransId="{56DA9EEA-4338-4012-BC37-19833EED9D23}"/>
    <dgm:cxn modelId="{E272FFE7-F757-4E5F-BBCA-0A59BE794197}" type="presOf" srcId="{3C7492B5-AF42-442C-B417-A22AE9019640}" destId="{413B2299-A2DB-4321-9D53-49DBAA68152B}" srcOrd="0" destOrd="1" presId="urn:microsoft.com/office/officeart/2005/8/layout/hList1"/>
    <dgm:cxn modelId="{4D228468-4C98-40FF-BDE5-E77BE575BFB5}" type="presOf" srcId="{89170FAD-3145-4F44-9857-988C5BA6F985}" destId="{86ED1FE0-C29A-4084-9585-25193E363F7D}" srcOrd="0" destOrd="0" presId="urn:microsoft.com/office/officeart/2005/8/layout/hList1"/>
    <dgm:cxn modelId="{7A06BCD7-A7D0-49E4-AF47-8BDD8E688E04}" type="presOf" srcId="{84A2DB98-45E4-4C16-98FF-99BFF0CA84EB}" destId="{413B2299-A2DB-4321-9D53-49DBAA68152B}" srcOrd="0" destOrd="3" presId="urn:microsoft.com/office/officeart/2005/8/layout/hList1"/>
    <dgm:cxn modelId="{09E511B9-175A-49AB-B56F-B373447049CB}" srcId="{DBCB296C-539E-46D2-951C-6B20214842A7}" destId="{84A2DB98-45E4-4C16-98FF-99BFF0CA84EB}" srcOrd="3" destOrd="0" parTransId="{8F15B27F-5CFB-4176-9C85-40CB9A4894BB}" sibTransId="{C9090043-45A5-4BA5-83E6-D193F98DC250}"/>
    <dgm:cxn modelId="{6171569F-0B7F-4F4F-92EF-B83F25CE2655}" type="presOf" srcId="{88A5E0CD-AF77-4C0E-91C5-D7236C2B9163}" destId="{413B2299-A2DB-4321-9D53-49DBAA68152B}" srcOrd="0" destOrd="0" presId="urn:microsoft.com/office/officeart/2005/8/layout/hList1"/>
    <dgm:cxn modelId="{28666F65-05CC-4B8A-9846-CBACDF30DDFC}" srcId="{DBCB296C-539E-46D2-951C-6B20214842A7}" destId="{82CB7DE4-81E1-427F-9395-EE3F2BDC1E28}" srcOrd="4" destOrd="0" parTransId="{3FE0024A-33DC-4ABC-9AC2-0487A4A6416F}" sibTransId="{20FCEE2B-B849-412F-9D17-6003EBAD7A5D}"/>
    <dgm:cxn modelId="{14DD18CB-DFCD-46A5-A223-66D98E9848BD}" srcId="{DBCB296C-539E-46D2-951C-6B20214842A7}" destId="{6C95EDEE-F40E-4DF7-86AF-C4383C5CF289}" srcOrd="5" destOrd="0" parTransId="{2F4F735F-55E6-4810-BFB6-28DA6F465453}" sibTransId="{042B82DD-99F5-4406-B490-97E03AC848E5}"/>
    <dgm:cxn modelId="{65791CE4-4608-47A3-B40B-BB54DEE81F5D}" type="presOf" srcId="{E896D9CD-76E3-43AE-AFB1-80739FD96BB1}" destId="{413B2299-A2DB-4321-9D53-49DBAA68152B}" srcOrd="0" destOrd="2" presId="urn:microsoft.com/office/officeart/2005/8/layout/hList1"/>
    <dgm:cxn modelId="{266C0E88-1D34-4207-9B95-7C55B65DECAE}" srcId="{DBCB296C-539E-46D2-951C-6B20214842A7}" destId="{E896D9CD-76E3-43AE-AFB1-80739FD96BB1}" srcOrd="2" destOrd="0" parTransId="{B5339854-8926-4433-BAB5-DFB38BFF54EF}" sibTransId="{882CCD64-A3E0-453F-AA4F-FFABB946B74C}"/>
    <dgm:cxn modelId="{A85E035E-07B8-4697-9A15-2D2B5DEC30DB}" type="presOf" srcId="{DBCB296C-539E-46D2-951C-6B20214842A7}" destId="{A0F36B9C-1B73-4B9B-B0E5-9E5C5C5E704A}" srcOrd="0" destOrd="0" presId="urn:microsoft.com/office/officeart/2005/8/layout/hList1"/>
    <dgm:cxn modelId="{55B0F261-F29F-4992-A035-E38FF8B025E2}" type="presOf" srcId="{82CB7DE4-81E1-427F-9395-EE3F2BDC1E28}" destId="{413B2299-A2DB-4321-9D53-49DBAA68152B}" srcOrd="0" destOrd="4" presId="urn:microsoft.com/office/officeart/2005/8/layout/hList1"/>
    <dgm:cxn modelId="{D29551C7-6412-40C2-AC29-C24384A25BF4}" srcId="{DBCB296C-539E-46D2-951C-6B20214842A7}" destId="{88A5E0CD-AF77-4C0E-91C5-D7236C2B9163}" srcOrd="0" destOrd="0" parTransId="{8996ECB6-9A13-4F2F-A7F3-5D602DE5CA0B}" sibTransId="{E0FD5ED5-5C61-4D71-B048-4751F233012E}"/>
    <dgm:cxn modelId="{68D169ED-1FFE-405A-A0AF-CEBA0DF8E634}" type="presOf" srcId="{6C95EDEE-F40E-4DF7-86AF-C4383C5CF289}" destId="{413B2299-A2DB-4321-9D53-49DBAA68152B}" srcOrd="0" destOrd="5" presId="urn:microsoft.com/office/officeart/2005/8/layout/hList1"/>
    <dgm:cxn modelId="{F8D50A76-A8B5-419D-BB2A-D146C44BBA65}" srcId="{DBCB296C-539E-46D2-951C-6B20214842A7}" destId="{3C7492B5-AF42-442C-B417-A22AE9019640}" srcOrd="1" destOrd="0" parTransId="{2A26A8B3-FD8D-44D7-B940-677BB95CF64C}" sibTransId="{9A03F24A-31AA-4D0B-B622-57D12854939A}"/>
    <dgm:cxn modelId="{C0D8B8FA-2144-41B4-B10D-DA3DF6C7987D}" type="presParOf" srcId="{86ED1FE0-C29A-4084-9585-25193E363F7D}" destId="{99933606-09F4-43DC-9389-9B67D3CD25AC}" srcOrd="0" destOrd="0" presId="urn:microsoft.com/office/officeart/2005/8/layout/hList1"/>
    <dgm:cxn modelId="{6AA0A497-2CFF-463C-ACF5-1C22842F1D5E}" type="presParOf" srcId="{99933606-09F4-43DC-9389-9B67D3CD25AC}" destId="{A0F36B9C-1B73-4B9B-B0E5-9E5C5C5E704A}" srcOrd="0" destOrd="0" presId="urn:microsoft.com/office/officeart/2005/8/layout/hList1"/>
    <dgm:cxn modelId="{636A6752-9C5D-4E5E-BCD8-A60EC4117F08}" type="presParOf" srcId="{99933606-09F4-43DC-9389-9B67D3CD25AC}" destId="{413B2299-A2DB-4321-9D53-49DBAA68152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F86F77-5CAB-466F-8FF0-EA59300C8565}">
      <dsp:nvSpPr>
        <dsp:cNvPr id="0" name=""/>
        <dsp:cNvSpPr/>
      </dsp:nvSpPr>
      <dsp:spPr>
        <a:xfrm>
          <a:off x="0" y="21921"/>
          <a:ext cx="8229600" cy="8352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lvl="0" algn="ctr" defTabSz="1289050" rtl="0">
            <a:lnSpc>
              <a:spcPct val="90000"/>
            </a:lnSpc>
            <a:spcBef>
              <a:spcPct val="0"/>
            </a:spcBef>
            <a:spcAft>
              <a:spcPct val="35000"/>
            </a:spcAft>
          </a:pPr>
          <a:r>
            <a:rPr lang="en-US" sz="2900" kern="1200" dirty="0" smtClean="0"/>
            <a:t>Teaching and learning go together</a:t>
          </a:r>
          <a:endParaRPr lang="en-US" sz="2900" kern="1200" dirty="0"/>
        </a:p>
      </dsp:txBody>
      <dsp:txXfrm>
        <a:off x="0" y="21921"/>
        <a:ext cx="8229600" cy="835200"/>
      </dsp:txXfrm>
    </dsp:sp>
    <dsp:sp modelId="{E347A688-5206-4156-A766-7D75B54A5C23}">
      <dsp:nvSpPr>
        <dsp:cNvPr id="0" name=""/>
        <dsp:cNvSpPr/>
      </dsp:nvSpPr>
      <dsp:spPr>
        <a:xfrm>
          <a:off x="0" y="857121"/>
          <a:ext cx="8229600" cy="5094720"/>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rtl="0">
            <a:lnSpc>
              <a:spcPct val="90000"/>
            </a:lnSpc>
            <a:spcBef>
              <a:spcPct val="0"/>
            </a:spcBef>
            <a:spcAft>
              <a:spcPct val="15000"/>
            </a:spcAft>
            <a:buChar char="••"/>
          </a:pPr>
          <a:r>
            <a:rPr lang="en-US" sz="2900" kern="1200" dirty="0" smtClean="0"/>
            <a:t>One cannot without the support of the other</a:t>
          </a:r>
          <a:endParaRPr lang="en-US" sz="2900" kern="1200" dirty="0"/>
        </a:p>
        <a:p>
          <a:pPr marL="285750" lvl="1" indent="-285750" algn="l" defTabSz="1289050" rtl="0">
            <a:lnSpc>
              <a:spcPct val="90000"/>
            </a:lnSpc>
            <a:spcBef>
              <a:spcPct val="0"/>
            </a:spcBef>
            <a:spcAft>
              <a:spcPct val="15000"/>
            </a:spcAft>
            <a:buChar char="••"/>
          </a:pPr>
          <a:r>
            <a:rPr lang="en-US" sz="2900" kern="1200" dirty="0" smtClean="0"/>
            <a:t>Teaching style of the teacher should jibe with the learner’s learning styles</a:t>
          </a:r>
          <a:endParaRPr lang="en-US" sz="2900" kern="1200" dirty="0"/>
        </a:p>
        <a:p>
          <a:pPr marL="285750" lvl="1" indent="-285750" algn="l" defTabSz="1289050" rtl="0">
            <a:lnSpc>
              <a:spcPct val="90000"/>
            </a:lnSpc>
            <a:spcBef>
              <a:spcPct val="0"/>
            </a:spcBef>
            <a:spcAft>
              <a:spcPct val="15000"/>
            </a:spcAft>
            <a:buChar char="••"/>
          </a:pPr>
          <a:r>
            <a:rPr lang="en-US" sz="2900" kern="1200" dirty="0" smtClean="0"/>
            <a:t>Learner is the center of teaching </a:t>
          </a:r>
          <a:endParaRPr lang="en-US" sz="2900" kern="1200" dirty="0"/>
        </a:p>
        <a:p>
          <a:pPr marL="285750" lvl="1" indent="-285750" algn="l" defTabSz="1289050" rtl="0">
            <a:lnSpc>
              <a:spcPct val="90000"/>
            </a:lnSpc>
            <a:spcBef>
              <a:spcPct val="0"/>
            </a:spcBef>
            <a:spcAft>
              <a:spcPct val="15000"/>
            </a:spcAft>
            <a:buChar char="••"/>
          </a:pPr>
          <a:r>
            <a:rPr lang="en-US" sz="2900" kern="1200" smtClean="0"/>
            <a:t>Knowledge of the learner and his learning style should be considered </a:t>
          </a:r>
          <a:endParaRPr lang="en-US" sz="2900" kern="1200"/>
        </a:p>
        <a:p>
          <a:pPr marL="285750" lvl="1" indent="-285750" algn="l" defTabSz="1289050" rtl="0">
            <a:lnSpc>
              <a:spcPct val="90000"/>
            </a:lnSpc>
            <a:spcBef>
              <a:spcPct val="0"/>
            </a:spcBef>
            <a:spcAft>
              <a:spcPct val="15000"/>
            </a:spcAft>
            <a:buChar char="••"/>
          </a:pPr>
          <a:r>
            <a:rPr lang="en-US" sz="2900" kern="1200" dirty="0" smtClean="0"/>
            <a:t>Learners become a complex individuals capable of learning on their own, the repertoire of teaching should also increase.</a:t>
          </a:r>
          <a:endParaRPr lang="en-US" sz="2900" kern="1200" dirty="0"/>
        </a:p>
      </dsp:txBody>
      <dsp:txXfrm>
        <a:off x="0" y="857121"/>
        <a:ext cx="8229600" cy="509472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2D34-AAC9-42F6-BFFF-6A0751DE39C9}">
      <dsp:nvSpPr>
        <dsp:cNvPr id="0" name=""/>
        <dsp:cNvSpPr/>
      </dsp:nvSpPr>
      <dsp:spPr>
        <a:xfrm>
          <a:off x="0" y="87824"/>
          <a:ext cx="8229600" cy="7200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rtl="0">
            <a:lnSpc>
              <a:spcPct val="90000"/>
            </a:lnSpc>
            <a:spcBef>
              <a:spcPct val="0"/>
            </a:spcBef>
            <a:spcAft>
              <a:spcPct val="35000"/>
            </a:spcAft>
          </a:pPr>
          <a:r>
            <a:rPr lang="en-US" sz="2500" b="1" kern="1200" dirty="0" smtClean="0"/>
            <a:t>Curriculum</a:t>
          </a:r>
          <a:endParaRPr lang="en-US" sz="2500" b="1" kern="1200" dirty="0"/>
        </a:p>
      </dsp:txBody>
      <dsp:txXfrm>
        <a:off x="0" y="87824"/>
        <a:ext cx="8229600" cy="720000"/>
      </dsp:txXfrm>
    </dsp:sp>
    <dsp:sp modelId="{7A81D583-7C71-4087-A6EF-0C92A3DB5270}">
      <dsp:nvSpPr>
        <dsp:cNvPr id="0" name=""/>
        <dsp:cNvSpPr/>
      </dsp:nvSpPr>
      <dsp:spPr>
        <a:xfrm>
          <a:off x="0" y="807824"/>
          <a:ext cx="8229600" cy="5352750"/>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rtl="0">
            <a:lnSpc>
              <a:spcPct val="90000"/>
            </a:lnSpc>
            <a:spcBef>
              <a:spcPct val="0"/>
            </a:spcBef>
            <a:spcAft>
              <a:spcPct val="15000"/>
            </a:spcAft>
            <a:buChar char="••"/>
          </a:pPr>
          <a:r>
            <a:rPr lang="en-US" sz="2500" kern="1200" smtClean="0"/>
            <a:t>used to refer to the existing contract between society, the State and educational professionals with regard to the educational experiences that learners should undergo during a certain phase of their lives. </a:t>
          </a:r>
          <a:endParaRPr lang="en-US" sz="2500" kern="1200"/>
        </a:p>
        <a:p>
          <a:pPr marL="228600" lvl="1" indent="-228600" algn="l" defTabSz="1111250" rtl="0">
            <a:lnSpc>
              <a:spcPct val="90000"/>
            </a:lnSpc>
            <a:spcBef>
              <a:spcPct val="0"/>
            </a:spcBef>
            <a:spcAft>
              <a:spcPct val="15000"/>
            </a:spcAft>
            <a:buChar char="••"/>
          </a:pPr>
          <a:r>
            <a:rPr lang="en-US" sz="2500" kern="1200" dirty="0" smtClean="0"/>
            <a:t>For the majority of authors and experts, the curriculum defines:</a:t>
          </a:r>
          <a:endParaRPr lang="en-US" sz="2500" kern="1200" dirty="0"/>
        </a:p>
        <a:p>
          <a:pPr marL="457200" lvl="2" indent="-228600" algn="l" defTabSz="1111250" rtl="0">
            <a:lnSpc>
              <a:spcPct val="90000"/>
            </a:lnSpc>
            <a:spcBef>
              <a:spcPct val="0"/>
            </a:spcBef>
            <a:spcAft>
              <a:spcPct val="15000"/>
            </a:spcAft>
            <a:buChar char="••"/>
          </a:pPr>
          <a:r>
            <a:rPr lang="en-US" sz="2500" kern="1200" dirty="0" smtClean="0"/>
            <a:t>(</a:t>
          </a:r>
          <a:r>
            <a:rPr lang="en-US" sz="2500" kern="1200" dirty="0" err="1" smtClean="0"/>
            <a:t>i</a:t>
          </a:r>
          <a:r>
            <a:rPr lang="en-US" sz="2500" kern="1200" dirty="0" smtClean="0"/>
            <a:t>) why</a:t>
          </a:r>
          <a:endParaRPr lang="en-US" sz="2500" kern="1200" dirty="0"/>
        </a:p>
        <a:p>
          <a:pPr marL="457200" lvl="2" indent="-228600" algn="l" defTabSz="1111250" rtl="0">
            <a:lnSpc>
              <a:spcPct val="90000"/>
            </a:lnSpc>
            <a:spcBef>
              <a:spcPct val="0"/>
            </a:spcBef>
            <a:spcAft>
              <a:spcPct val="15000"/>
            </a:spcAft>
            <a:buChar char="••"/>
          </a:pPr>
          <a:r>
            <a:rPr lang="en-US" sz="2500" kern="1200" dirty="0" smtClean="0"/>
            <a:t>(ii) what</a:t>
          </a:r>
          <a:endParaRPr lang="en-US" sz="2500" kern="1200" dirty="0"/>
        </a:p>
        <a:p>
          <a:pPr marL="457200" lvl="2" indent="-228600" algn="l" defTabSz="1111250" rtl="0">
            <a:lnSpc>
              <a:spcPct val="90000"/>
            </a:lnSpc>
            <a:spcBef>
              <a:spcPct val="0"/>
            </a:spcBef>
            <a:spcAft>
              <a:spcPct val="15000"/>
            </a:spcAft>
            <a:buChar char="••"/>
          </a:pPr>
          <a:r>
            <a:rPr lang="en-US" sz="2500" kern="1200" dirty="0" smtClean="0"/>
            <a:t>(iii) when</a:t>
          </a:r>
          <a:endParaRPr lang="en-US" sz="2500" kern="1200" dirty="0"/>
        </a:p>
        <a:p>
          <a:pPr marL="457200" lvl="2" indent="-228600" algn="l" defTabSz="1111250" rtl="0">
            <a:lnSpc>
              <a:spcPct val="90000"/>
            </a:lnSpc>
            <a:spcBef>
              <a:spcPct val="0"/>
            </a:spcBef>
            <a:spcAft>
              <a:spcPct val="15000"/>
            </a:spcAft>
            <a:buChar char="••"/>
          </a:pPr>
          <a:r>
            <a:rPr lang="en-US" sz="2500" kern="1200" dirty="0" smtClean="0"/>
            <a:t>(iv) where</a:t>
          </a:r>
          <a:endParaRPr lang="en-US" sz="2500" kern="1200" dirty="0"/>
        </a:p>
        <a:p>
          <a:pPr marL="457200" lvl="2" indent="-228600" algn="l" defTabSz="1111250" rtl="0">
            <a:lnSpc>
              <a:spcPct val="90000"/>
            </a:lnSpc>
            <a:spcBef>
              <a:spcPct val="0"/>
            </a:spcBef>
            <a:spcAft>
              <a:spcPct val="15000"/>
            </a:spcAft>
            <a:buChar char="••"/>
          </a:pPr>
          <a:r>
            <a:rPr lang="en-US" sz="2500" kern="1200" dirty="0" smtClean="0"/>
            <a:t>(v) how</a:t>
          </a:r>
          <a:endParaRPr lang="en-US" sz="2500" kern="1200" dirty="0"/>
        </a:p>
        <a:p>
          <a:pPr marL="457200" lvl="2" indent="-228600" algn="l" defTabSz="1111250" rtl="0">
            <a:lnSpc>
              <a:spcPct val="90000"/>
            </a:lnSpc>
            <a:spcBef>
              <a:spcPct val="0"/>
            </a:spcBef>
            <a:spcAft>
              <a:spcPct val="15000"/>
            </a:spcAft>
            <a:buChar char="••"/>
          </a:pPr>
          <a:r>
            <a:rPr lang="en-US" sz="2500" kern="1200" dirty="0" smtClean="0"/>
            <a:t>(vi) with whom to learn. </a:t>
          </a:r>
          <a:endParaRPr lang="en-US" sz="2500" kern="1200" dirty="0"/>
        </a:p>
      </dsp:txBody>
      <dsp:txXfrm>
        <a:off x="0" y="807824"/>
        <a:ext cx="8229600" cy="535275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1C8C6F-2B84-4454-BFC5-9E5EEE6C2F91}">
      <dsp:nvSpPr>
        <dsp:cNvPr id="0" name=""/>
        <dsp:cNvSpPr/>
      </dsp:nvSpPr>
      <dsp:spPr>
        <a:xfrm>
          <a:off x="0" y="217500"/>
          <a:ext cx="8229600" cy="7200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rtl="0">
            <a:lnSpc>
              <a:spcPct val="90000"/>
            </a:lnSpc>
            <a:spcBef>
              <a:spcPct val="0"/>
            </a:spcBef>
            <a:spcAft>
              <a:spcPct val="35000"/>
            </a:spcAft>
          </a:pPr>
          <a:r>
            <a:rPr lang="en-US" sz="2500" b="1" kern="1200" dirty="0" smtClean="0"/>
            <a:t>Curriculum (continued)</a:t>
          </a:r>
          <a:endParaRPr lang="en-US" sz="2500" b="1" kern="1200" dirty="0"/>
        </a:p>
      </dsp:txBody>
      <dsp:txXfrm>
        <a:off x="0" y="217500"/>
        <a:ext cx="8229600" cy="720000"/>
      </dsp:txXfrm>
    </dsp:sp>
    <dsp:sp modelId="{5FE1EDDD-1EBE-4B26-B2C9-369C5C2F2A13}">
      <dsp:nvSpPr>
        <dsp:cNvPr id="0" name=""/>
        <dsp:cNvSpPr/>
      </dsp:nvSpPr>
      <dsp:spPr>
        <a:xfrm>
          <a:off x="0" y="937500"/>
          <a:ext cx="8229600" cy="4941000"/>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rtl="0">
            <a:lnSpc>
              <a:spcPct val="90000"/>
            </a:lnSpc>
            <a:spcBef>
              <a:spcPct val="0"/>
            </a:spcBef>
            <a:spcAft>
              <a:spcPct val="15000"/>
            </a:spcAft>
            <a:buChar char="••"/>
          </a:pPr>
          <a:r>
            <a:rPr lang="en-US" sz="2500" kern="1200" dirty="0" smtClean="0"/>
            <a:t>defines the </a:t>
          </a:r>
          <a:endParaRPr lang="en-US" sz="2500" kern="1200" dirty="0"/>
        </a:p>
        <a:p>
          <a:pPr marL="457200" lvl="2" indent="-228600" algn="l" defTabSz="1111250" rtl="0">
            <a:lnSpc>
              <a:spcPct val="90000"/>
            </a:lnSpc>
            <a:spcBef>
              <a:spcPct val="0"/>
            </a:spcBef>
            <a:spcAft>
              <a:spcPct val="15000"/>
            </a:spcAft>
            <a:buChar char="••"/>
          </a:pPr>
          <a:r>
            <a:rPr lang="en-US" sz="2500" kern="1200" smtClean="0"/>
            <a:t>educational foundations and contents</a:t>
          </a:r>
          <a:endParaRPr lang="en-US" sz="2500" kern="1200"/>
        </a:p>
        <a:p>
          <a:pPr marL="457200" lvl="2" indent="-228600" algn="l" defTabSz="1111250" rtl="0">
            <a:lnSpc>
              <a:spcPct val="90000"/>
            </a:lnSpc>
            <a:spcBef>
              <a:spcPct val="0"/>
            </a:spcBef>
            <a:spcAft>
              <a:spcPct val="15000"/>
            </a:spcAft>
            <a:buChar char="••"/>
          </a:pPr>
          <a:r>
            <a:rPr lang="en-US" sz="2500" kern="1200" smtClean="0"/>
            <a:t>their sequencing in relation to the amount of time available for the learning experiences</a:t>
          </a:r>
          <a:endParaRPr lang="en-US" sz="2500" kern="1200"/>
        </a:p>
        <a:p>
          <a:pPr marL="457200" lvl="2" indent="-228600" algn="l" defTabSz="1111250" rtl="0">
            <a:lnSpc>
              <a:spcPct val="90000"/>
            </a:lnSpc>
            <a:spcBef>
              <a:spcPct val="0"/>
            </a:spcBef>
            <a:spcAft>
              <a:spcPct val="15000"/>
            </a:spcAft>
            <a:buChar char="••"/>
          </a:pPr>
          <a:r>
            <a:rPr lang="en-US" sz="2500" kern="1200" smtClean="0"/>
            <a:t>the characteristics of the teaching institutions</a:t>
          </a:r>
          <a:endParaRPr lang="en-US" sz="2500" kern="1200"/>
        </a:p>
        <a:p>
          <a:pPr marL="457200" lvl="2" indent="-228600" algn="l" defTabSz="1111250" rtl="0">
            <a:lnSpc>
              <a:spcPct val="90000"/>
            </a:lnSpc>
            <a:spcBef>
              <a:spcPct val="0"/>
            </a:spcBef>
            <a:spcAft>
              <a:spcPct val="15000"/>
            </a:spcAft>
            <a:buChar char="••"/>
          </a:pPr>
          <a:r>
            <a:rPr lang="en-US" sz="2500" kern="1200" smtClean="0"/>
            <a:t>the characteristics of the learning experiences, in particular from the point of view of methods to be used</a:t>
          </a:r>
          <a:endParaRPr lang="en-US" sz="2500" kern="1200"/>
        </a:p>
        <a:p>
          <a:pPr marL="457200" lvl="2" indent="-228600" algn="l" defTabSz="1111250" rtl="0">
            <a:lnSpc>
              <a:spcPct val="90000"/>
            </a:lnSpc>
            <a:spcBef>
              <a:spcPct val="0"/>
            </a:spcBef>
            <a:spcAft>
              <a:spcPct val="15000"/>
            </a:spcAft>
            <a:buChar char="••"/>
          </a:pPr>
          <a:r>
            <a:rPr lang="en-US" sz="2500" kern="1200" smtClean="0"/>
            <a:t>the resources for learning and teaching (e.g. textbooks and new technologies)</a:t>
          </a:r>
          <a:endParaRPr lang="en-US" sz="2500" kern="1200"/>
        </a:p>
        <a:p>
          <a:pPr marL="457200" lvl="2" indent="-228600" algn="l" defTabSz="1111250" rtl="0">
            <a:lnSpc>
              <a:spcPct val="90000"/>
            </a:lnSpc>
            <a:spcBef>
              <a:spcPct val="0"/>
            </a:spcBef>
            <a:spcAft>
              <a:spcPct val="15000"/>
            </a:spcAft>
            <a:buChar char="••"/>
          </a:pPr>
          <a:r>
            <a:rPr lang="en-US" sz="2500" kern="1200" smtClean="0"/>
            <a:t>evaluation </a:t>
          </a:r>
          <a:endParaRPr lang="en-US" sz="2500" kern="1200"/>
        </a:p>
        <a:p>
          <a:pPr marL="457200" lvl="2" indent="-228600" algn="l" defTabSz="1111250" rtl="0">
            <a:lnSpc>
              <a:spcPct val="90000"/>
            </a:lnSpc>
            <a:spcBef>
              <a:spcPct val="0"/>
            </a:spcBef>
            <a:spcAft>
              <a:spcPct val="15000"/>
            </a:spcAft>
            <a:buChar char="••"/>
          </a:pPr>
          <a:r>
            <a:rPr lang="en-US" sz="2500" kern="1200" smtClean="0"/>
            <a:t>teachers’ profiles. </a:t>
          </a:r>
          <a:endParaRPr lang="en-US" sz="2500" kern="1200"/>
        </a:p>
      </dsp:txBody>
      <dsp:txXfrm>
        <a:off x="0" y="937500"/>
        <a:ext cx="8229600" cy="49410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F405D9-11F4-46B2-A013-B0F6685FAB67}">
      <dsp:nvSpPr>
        <dsp:cNvPr id="0" name=""/>
        <dsp:cNvSpPr/>
      </dsp:nvSpPr>
      <dsp:spPr>
        <a:xfrm>
          <a:off x="0" y="59526"/>
          <a:ext cx="8229600" cy="7488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0">
            <a:lnSpc>
              <a:spcPct val="90000"/>
            </a:lnSpc>
            <a:spcBef>
              <a:spcPct val="0"/>
            </a:spcBef>
            <a:spcAft>
              <a:spcPct val="35000"/>
            </a:spcAft>
          </a:pPr>
          <a:r>
            <a:rPr lang="en-US" sz="2600" b="1" kern="1200" dirty="0" smtClean="0"/>
            <a:t>Syllabus</a:t>
          </a:r>
          <a:endParaRPr lang="en-US" sz="2600" b="1" kern="1200" dirty="0"/>
        </a:p>
      </dsp:txBody>
      <dsp:txXfrm>
        <a:off x="0" y="59526"/>
        <a:ext cx="8229600" cy="748800"/>
      </dsp:txXfrm>
    </dsp:sp>
    <dsp:sp modelId="{8226275E-3939-435B-BEDF-D7611938D3B2}">
      <dsp:nvSpPr>
        <dsp:cNvPr id="0" name=""/>
        <dsp:cNvSpPr/>
      </dsp:nvSpPr>
      <dsp:spPr>
        <a:xfrm>
          <a:off x="0" y="808326"/>
          <a:ext cx="8229600" cy="4496310"/>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en-US" sz="2600" kern="1200" smtClean="0"/>
            <a:t>single most important instrument of structure in a course</a:t>
          </a:r>
          <a:endParaRPr lang="en-US" sz="2600" kern="1200"/>
        </a:p>
        <a:p>
          <a:pPr marL="228600" lvl="1" indent="-228600" algn="l" defTabSz="1155700" rtl="0">
            <a:lnSpc>
              <a:spcPct val="90000"/>
            </a:lnSpc>
            <a:spcBef>
              <a:spcPct val="0"/>
            </a:spcBef>
            <a:spcAft>
              <a:spcPct val="15000"/>
            </a:spcAft>
            <a:buChar char="••"/>
          </a:pPr>
          <a:r>
            <a:rPr lang="en-US" sz="2600" kern="1200" dirty="0" smtClean="0"/>
            <a:t>outlines the</a:t>
          </a:r>
          <a:endParaRPr lang="en-US" sz="2600" kern="1200" dirty="0"/>
        </a:p>
        <a:p>
          <a:pPr marL="457200" lvl="2" indent="-228600" algn="l" defTabSz="1155700" rtl="0">
            <a:lnSpc>
              <a:spcPct val="90000"/>
            </a:lnSpc>
            <a:spcBef>
              <a:spcPct val="0"/>
            </a:spcBef>
            <a:spcAft>
              <a:spcPct val="15000"/>
            </a:spcAft>
            <a:buChar char="••"/>
          </a:pPr>
          <a:r>
            <a:rPr lang="en-US" sz="2600" kern="1200" dirty="0" smtClean="0"/>
            <a:t>goals and objectives of a course</a:t>
          </a:r>
          <a:endParaRPr lang="en-US" sz="2600" kern="1200" dirty="0"/>
        </a:p>
        <a:p>
          <a:pPr marL="457200" lvl="2" indent="-228600" algn="l" defTabSz="1155700" rtl="0">
            <a:lnSpc>
              <a:spcPct val="90000"/>
            </a:lnSpc>
            <a:spcBef>
              <a:spcPct val="0"/>
            </a:spcBef>
            <a:spcAft>
              <a:spcPct val="15000"/>
            </a:spcAft>
            <a:buChar char="••"/>
          </a:pPr>
          <a:r>
            <a:rPr lang="en-US" sz="2600" kern="1200" dirty="0" smtClean="0"/>
            <a:t>prerequisites</a:t>
          </a:r>
          <a:endParaRPr lang="en-US" sz="2600" kern="1200" dirty="0"/>
        </a:p>
        <a:p>
          <a:pPr marL="457200" lvl="2" indent="-228600" algn="l" defTabSz="1155700" rtl="0">
            <a:lnSpc>
              <a:spcPct val="90000"/>
            </a:lnSpc>
            <a:spcBef>
              <a:spcPct val="0"/>
            </a:spcBef>
            <a:spcAft>
              <a:spcPct val="15000"/>
            </a:spcAft>
            <a:buChar char="••"/>
          </a:pPr>
          <a:r>
            <a:rPr lang="en-US" sz="2600" kern="1200" dirty="0" smtClean="0"/>
            <a:t>the grading/evaluation scheme</a:t>
          </a:r>
          <a:endParaRPr lang="en-US" sz="2600" kern="1200" dirty="0"/>
        </a:p>
        <a:p>
          <a:pPr marL="457200" lvl="2" indent="-228600" algn="l" defTabSz="1155700" rtl="0">
            <a:lnSpc>
              <a:spcPct val="90000"/>
            </a:lnSpc>
            <a:spcBef>
              <a:spcPct val="0"/>
            </a:spcBef>
            <a:spcAft>
              <a:spcPct val="15000"/>
            </a:spcAft>
            <a:buChar char="••"/>
          </a:pPr>
          <a:r>
            <a:rPr lang="en-US" sz="2600" kern="1200" dirty="0" smtClean="0"/>
            <a:t>materials to be used (textbooks, software)</a:t>
          </a:r>
          <a:endParaRPr lang="en-US" sz="2600" kern="1200" dirty="0"/>
        </a:p>
        <a:p>
          <a:pPr marL="457200" lvl="2" indent="-228600" algn="l" defTabSz="1155700" rtl="0">
            <a:lnSpc>
              <a:spcPct val="90000"/>
            </a:lnSpc>
            <a:spcBef>
              <a:spcPct val="0"/>
            </a:spcBef>
            <a:spcAft>
              <a:spcPct val="15000"/>
            </a:spcAft>
            <a:buChar char="••"/>
          </a:pPr>
          <a:r>
            <a:rPr lang="en-US" sz="2600" kern="1200" dirty="0" smtClean="0"/>
            <a:t>topics to be covered</a:t>
          </a:r>
          <a:endParaRPr lang="en-US" sz="2600" kern="1200" dirty="0"/>
        </a:p>
        <a:p>
          <a:pPr marL="457200" lvl="2" indent="-228600" algn="l" defTabSz="1155700" rtl="0">
            <a:lnSpc>
              <a:spcPct val="90000"/>
            </a:lnSpc>
            <a:spcBef>
              <a:spcPct val="0"/>
            </a:spcBef>
            <a:spcAft>
              <a:spcPct val="15000"/>
            </a:spcAft>
            <a:buChar char="••"/>
          </a:pPr>
          <a:r>
            <a:rPr lang="en-US" sz="2600" kern="1200" dirty="0" smtClean="0"/>
            <a:t>a schedule</a:t>
          </a:r>
          <a:endParaRPr lang="en-US" sz="2600" kern="1200" dirty="0"/>
        </a:p>
        <a:p>
          <a:pPr marL="457200" lvl="2" indent="-228600" algn="l" defTabSz="1155700" rtl="0">
            <a:lnSpc>
              <a:spcPct val="90000"/>
            </a:lnSpc>
            <a:spcBef>
              <a:spcPct val="0"/>
            </a:spcBef>
            <a:spcAft>
              <a:spcPct val="15000"/>
            </a:spcAft>
            <a:buChar char="••"/>
          </a:pPr>
          <a:r>
            <a:rPr lang="en-US" sz="2600" kern="1200" dirty="0" smtClean="0"/>
            <a:t>bibliography. </a:t>
          </a:r>
          <a:endParaRPr lang="en-US" sz="2600" kern="1200" dirty="0"/>
        </a:p>
      </dsp:txBody>
      <dsp:txXfrm>
        <a:off x="0" y="808326"/>
        <a:ext cx="8229600" cy="449631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F405D9-11F4-46B2-A013-B0F6685FAB67}">
      <dsp:nvSpPr>
        <dsp:cNvPr id="0" name=""/>
        <dsp:cNvSpPr/>
      </dsp:nvSpPr>
      <dsp:spPr>
        <a:xfrm>
          <a:off x="0" y="235948"/>
          <a:ext cx="8229600" cy="8928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rtl="0">
            <a:lnSpc>
              <a:spcPct val="90000"/>
            </a:lnSpc>
            <a:spcBef>
              <a:spcPct val="0"/>
            </a:spcBef>
            <a:spcAft>
              <a:spcPct val="35000"/>
            </a:spcAft>
          </a:pPr>
          <a:r>
            <a:rPr lang="en-US" sz="3100" b="1" kern="1200" dirty="0" smtClean="0"/>
            <a:t>Syllabus</a:t>
          </a:r>
          <a:endParaRPr lang="en-US" sz="3100" b="1" kern="1200" dirty="0"/>
        </a:p>
      </dsp:txBody>
      <dsp:txXfrm>
        <a:off x="0" y="235948"/>
        <a:ext cx="8229600" cy="892800"/>
      </dsp:txXfrm>
    </dsp:sp>
    <dsp:sp modelId="{8226275E-3939-435B-BEDF-D7611938D3B2}">
      <dsp:nvSpPr>
        <dsp:cNvPr id="0" name=""/>
        <dsp:cNvSpPr/>
      </dsp:nvSpPr>
      <dsp:spPr>
        <a:xfrm>
          <a:off x="0" y="1128748"/>
          <a:ext cx="8229600" cy="3999465"/>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l" defTabSz="1377950" rtl="0">
            <a:lnSpc>
              <a:spcPct val="90000"/>
            </a:lnSpc>
            <a:spcBef>
              <a:spcPct val="0"/>
            </a:spcBef>
            <a:spcAft>
              <a:spcPct val="15000"/>
            </a:spcAft>
            <a:buChar char="••"/>
          </a:pPr>
          <a:r>
            <a:rPr lang="en-US" sz="3100" kern="1200" dirty="0" smtClean="0"/>
            <a:t>Each of these components defines the nature of the learning experience.</a:t>
          </a:r>
          <a:endParaRPr lang="en-US" sz="3100" kern="1200" dirty="0"/>
        </a:p>
        <a:p>
          <a:pPr marL="285750" lvl="1" indent="-285750" algn="l" defTabSz="1377950" rtl="0">
            <a:lnSpc>
              <a:spcPct val="90000"/>
            </a:lnSpc>
            <a:spcBef>
              <a:spcPct val="0"/>
            </a:spcBef>
            <a:spcAft>
              <a:spcPct val="15000"/>
            </a:spcAft>
            <a:buChar char="••"/>
          </a:pPr>
          <a:r>
            <a:rPr lang="en-US" sz="3100" kern="1200" smtClean="0"/>
            <a:t>Goals and objectives identify the expected outcomes and scope of the course as determined by the instructor or course designer, restricting the domain of knowledge for the learner. </a:t>
          </a:r>
          <a:endParaRPr lang="en-US" sz="3100" kern="1200"/>
        </a:p>
      </dsp:txBody>
      <dsp:txXfrm>
        <a:off x="0" y="1128748"/>
        <a:ext cx="8229600" cy="399946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1ED021-C2BE-4809-94D8-DA288126D3EE}">
      <dsp:nvSpPr>
        <dsp:cNvPr id="0" name=""/>
        <dsp:cNvSpPr/>
      </dsp:nvSpPr>
      <dsp:spPr>
        <a:xfrm>
          <a:off x="0" y="141156"/>
          <a:ext cx="8229600" cy="6624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rtl="0">
            <a:lnSpc>
              <a:spcPct val="90000"/>
            </a:lnSpc>
            <a:spcBef>
              <a:spcPct val="0"/>
            </a:spcBef>
            <a:spcAft>
              <a:spcPct val="35000"/>
            </a:spcAft>
          </a:pPr>
          <a:r>
            <a:rPr lang="en-US" sz="2300" b="1" kern="1200" smtClean="0"/>
            <a:t>Syllabus (continued)</a:t>
          </a:r>
          <a:endParaRPr lang="en-US" sz="2300" kern="1200"/>
        </a:p>
      </dsp:txBody>
      <dsp:txXfrm>
        <a:off x="0" y="141156"/>
        <a:ext cx="8229600" cy="662400"/>
      </dsp:txXfrm>
    </dsp:sp>
    <dsp:sp modelId="{3C22DDE3-DF36-46ED-B47A-6FA4A7A0DFE1}">
      <dsp:nvSpPr>
        <dsp:cNvPr id="0" name=""/>
        <dsp:cNvSpPr/>
      </dsp:nvSpPr>
      <dsp:spPr>
        <a:xfrm>
          <a:off x="0" y="803556"/>
          <a:ext cx="8229600" cy="4419449"/>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rtl="0">
            <a:lnSpc>
              <a:spcPct val="90000"/>
            </a:lnSpc>
            <a:spcBef>
              <a:spcPct val="0"/>
            </a:spcBef>
            <a:spcAft>
              <a:spcPct val="15000"/>
            </a:spcAft>
            <a:buChar char="••"/>
          </a:pPr>
          <a:r>
            <a:rPr lang="en-US" sz="2300" kern="1200" smtClean="0"/>
            <a:t>Prerequisites limit the student population to those with certain kinds of learning experiences, usually other courses. </a:t>
          </a:r>
          <a:endParaRPr lang="en-US" sz="2300" kern="1200"/>
        </a:p>
        <a:p>
          <a:pPr marL="228600" lvl="1" indent="-228600" algn="l" defTabSz="1022350" rtl="0">
            <a:lnSpc>
              <a:spcPct val="90000"/>
            </a:lnSpc>
            <a:spcBef>
              <a:spcPct val="0"/>
            </a:spcBef>
            <a:spcAft>
              <a:spcPct val="15000"/>
            </a:spcAft>
            <a:buChar char="••"/>
          </a:pPr>
          <a:r>
            <a:rPr lang="en-US" sz="2300" kern="1200" smtClean="0"/>
            <a:t>The grading or evaluation scheme tells students what kind of learning activities are to be valued (e.g., assignments, tests, papers, projects), that is, the currency of learning in this particular course. </a:t>
          </a:r>
          <a:endParaRPr lang="en-US" sz="2300" kern="1200"/>
        </a:p>
        <a:p>
          <a:pPr marL="228600" lvl="1" indent="-228600" algn="l" defTabSz="1022350" rtl="0">
            <a:lnSpc>
              <a:spcPct val="90000"/>
            </a:lnSpc>
            <a:spcBef>
              <a:spcPct val="0"/>
            </a:spcBef>
            <a:spcAft>
              <a:spcPct val="15000"/>
            </a:spcAft>
            <a:buChar char="••"/>
          </a:pPr>
          <a:r>
            <a:rPr lang="en-US" sz="2300" kern="1200" smtClean="0"/>
            <a:t>Topics to be covered specify the content that the instructor feels is important. </a:t>
          </a:r>
          <a:endParaRPr lang="en-US" sz="2300" kern="1200"/>
        </a:p>
        <a:p>
          <a:pPr marL="228600" lvl="1" indent="-228600" algn="l" defTabSz="1022350" rtl="0">
            <a:lnSpc>
              <a:spcPct val="90000"/>
            </a:lnSpc>
            <a:spcBef>
              <a:spcPct val="0"/>
            </a:spcBef>
            <a:spcAft>
              <a:spcPct val="15000"/>
            </a:spcAft>
            <a:buChar char="••"/>
          </a:pPr>
          <a:r>
            <a:rPr lang="en-US" sz="2300" kern="1200" smtClean="0"/>
            <a:t>The schedule provides a timetable for learning, usually with milestones in the form of due dates or tests.</a:t>
          </a:r>
          <a:endParaRPr lang="en-US" sz="2300" kern="1200"/>
        </a:p>
      </dsp:txBody>
      <dsp:txXfrm>
        <a:off x="0" y="803556"/>
        <a:ext cx="8229600" cy="441944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FF8D8D-B11C-4639-AABF-8FB0864FB850}">
      <dsp:nvSpPr>
        <dsp:cNvPr id="0" name=""/>
        <dsp:cNvSpPr/>
      </dsp:nvSpPr>
      <dsp:spPr>
        <a:xfrm>
          <a:off x="2668" y="110867"/>
          <a:ext cx="2602259" cy="686054"/>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0">
            <a:lnSpc>
              <a:spcPct val="90000"/>
            </a:lnSpc>
            <a:spcBef>
              <a:spcPct val="0"/>
            </a:spcBef>
            <a:spcAft>
              <a:spcPct val="35000"/>
            </a:spcAft>
          </a:pPr>
          <a:r>
            <a:rPr lang="en-US" sz="1900" kern="1200" smtClean="0"/>
            <a:t>Cognitive (thinking domain)</a:t>
          </a:r>
          <a:endParaRPr lang="en-US" sz="1900" kern="1200"/>
        </a:p>
      </dsp:txBody>
      <dsp:txXfrm>
        <a:off x="2668" y="110867"/>
        <a:ext cx="2602259" cy="686054"/>
      </dsp:txXfrm>
    </dsp:sp>
    <dsp:sp modelId="{C551DF81-FF4F-4866-AC63-DC44D743964E}">
      <dsp:nvSpPr>
        <dsp:cNvPr id="0" name=""/>
        <dsp:cNvSpPr/>
      </dsp:nvSpPr>
      <dsp:spPr>
        <a:xfrm>
          <a:off x="2668" y="796921"/>
          <a:ext cx="2602259" cy="4576601"/>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rtl="0">
            <a:lnSpc>
              <a:spcPct val="90000"/>
            </a:lnSpc>
            <a:spcBef>
              <a:spcPct val="0"/>
            </a:spcBef>
            <a:spcAft>
              <a:spcPct val="15000"/>
            </a:spcAft>
            <a:buChar char="••"/>
          </a:pPr>
          <a:r>
            <a:rPr lang="en-US" sz="1900" kern="1200" dirty="0" smtClean="0"/>
            <a:t>Involves acquisition of information and addresses the development of the learner’s intellectual abilities, mental capacities, understanding and thinking processes (</a:t>
          </a:r>
          <a:r>
            <a:rPr lang="en-US" sz="1900" kern="1200" dirty="0" err="1" smtClean="0"/>
            <a:t>Eggen</a:t>
          </a:r>
          <a:r>
            <a:rPr lang="en-US" sz="1900" kern="1200" dirty="0" smtClean="0"/>
            <a:t> &amp; </a:t>
          </a:r>
          <a:r>
            <a:rPr lang="en-US" sz="1900" kern="1200" dirty="0" err="1" smtClean="0"/>
            <a:t>Kauchak</a:t>
          </a:r>
          <a:r>
            <a:rPr lang="en-US" sz="1900" kern="1200" dirty="0" smtClean="0"/>
            <a:t>, 2001)</a:t>
          </a:r>
          <a:endParaRPr lang="en-US" sz="1900" kern="1200" dirty="0"/>
        </a:p>
      </dsp:txBody>
      <dsp:txXfrm>
        <a:off x="2668" y="796921"/>
        <a:ext cx="2602259" cy="4576601"/>
      </dsp:txXfrm>
    </dsp:sp>
    <dsp:sp modelId="{FA8E94DE-A6FE-4FED-9661-0C3E50E466A5}">
      <dsp:nvSpPr>
        <dsp:cNvPr id="0" name=""/>
        <dsp:cNvSpPr/>
      </dsp:nvSpPr>
      <dsp:spPr>
        <a:xfrm>
          <a:off x="2969245" y="110867"/>
          <a:ext cx="2602259" cy="686054"/>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0">
            <a:lnSpc>
              <a:spcPct val="90000"/>
            </a:lnSpc>
            <a:spcBef>
              <a:spcPct val="0"/>
            </a:spcBef>
            <a:spcAft>
              <a:spcPct val="35000"/>
            </a:spcAft>
          </a:pPr>
          <a:r>
            <a:rPr lang="en-US" sz="1900" kern="1200" smtClean="0"/>
            <a:t>Affective (feeling domain)</a:t>
          </a:r>
          <a:endParaRPr lang="en-US" sz="1900" kern="1200"/>
        </a:p>
      </dsp:txBody>
      <dsp:txXfrm>
        <a:off x="2969245" y="110867"/>
        <a:ext cx="2602259" cy="686054"/>
      </dsp:txXfrm>
    </dsp:sp>
    <dsp:sp modelId="{F5C78D31-C234-4528-96C2-FE95BBC88F06}">
      <dsp:nvSpPr>
        <dsp:cNvPr id="0" name=""/>
        <dsp:cNvSpPr/>
      </dsp:nvSpPr>
      <dsp:spPr>
        <a:xfrm>
          <a:off x="2969245" y="796921"/>
          <a:ext cx="2602259" cy="4576601"/>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rtl="0">
            <a:lnSpc>
              <a:spcPct val="90000"/>
            </a:lnSpc>
            <a:spcBef>
              <a:spcPct val="0"/>
            </a:spcBef>
            <a:spcAft>
              <a:spcPct val="15000"/>
            </a:spcAft>
            <a:buChar char="••"/>
          </a:pPr>
          <a:r>
            <a:rPr lang="en-US" sz="1900" kern="1200" dirty="0" smtClean="0"/>
            <a:t>Involves an increasing internalization or commitment to feelings expressed as emotions, interests, beliefs, attitudes, values and appreciations</a:t>
          </a:r>
          <a:endParaRPr lang="en-US" sz="1900" kern="1200" dirty="0"/>
        </a:p>
      </dsp:txBody>
      <dsp:txXfrm>
        <a:off x="2969245" y="796921"/>
        <a:ext cx="2602259" cy="4576601"/>
      </dsp:txXfrm>
    </dsp:sp>
    <dsp:sp modelId="{3245EC48-EC13-484C-AEC7-CF2B0F8946DB}">
      <dsp:nvSpPr>
        <dsp:cNvPr id="0" name=""/>
        <dsp:cNvSpPr/>
      </dsp:nvSpPr>
      <dsp:spPr>
        <a:xfrm>
          <a:off x="5935821" y="110867"/>
          <a:ext cx="2602259" cy="686054"/>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0">
            <a:lnSpc>
              <a:spcPct val="90000"/>
            </a:lnSpc>
            <a:spcBef>
              <a:spcPct val="0"/>
            </a:spcBef>
            <a:spcAft>
              <a:spcPct val="35000"/>
            </a:spcAft>
          </a:pPr>
          <a:r>
            <a:rPr lang="en-US" sz="1900" kern="1200" smtClean="0"/>
            <a:t>Psychomotor (skills domain)</a:t>
          </a:r>
          <a:endParaRPr lang="en-US" sz="1900" kern="1200"/>
        </a:p>
      </dsp:txBody>
      <dsp:txXfrm>
        <a:off x="5935821" y="110867"/>
        <a:ext cx="2602259" cy="686054"/>
      </dsp:txXfrm>
    </dsp:sp>
    <dsp:sp modelId="{09CB668F-9F7F-450C-B27D-415CF906EC36}">
      <dsp:nvSpPr>
        <dsp:cNvPr id="0" name=""/>
        <dsp:cNvSpPr/>
      </dsp:nvSpPr>
      <dsp:spPr>
        <a:xfrm>
          <a:off x="5935821" y="796921"/>
          <a:ext cx="2602259" cy="4576601"/>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rtl="0">
            <a:lnSpc>
              <a:spcPct val="90000"/>
            </a:lnSpc>
            <a:spcBef>
              <a:spcPct val="0"/>
            </a:spcBef>
            <a:spcAft>
              <a:spcPct val="15000"/>
            </a:spcAft>
            <a:buChar char="••"/>
          </a:pPr>
          <a:r>
            <a:rPr lang="en-US" sz="1900" kern="1200" dirty="0" smtClean="0"/>
            <a:t>Involves acquiring fine and gross motor abilities with increasing complexity of neuromuscular coordination to carry out physical movement such as walking, handwriting, manipulation of equipment, or performing a procedure.</a:t>
          </a:r>
          <a:endParaRPr lang="en-US" sz="1900" kern="1200" dirty="0"/>
        </a:p>
      </dsp:txBody>
      <dsp:txXfrm>
        <a:off x="5935821" y="796921"/>
        <a:ext cx="2602259" cy="457660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40D675-9A66-4122-A3CE-8A3C555737B5}">
      <dsp:nvSpPr>
        <dsp:cNvPr id="0" name=""/>
        <dsp:cNvSpPr/>
      </dsp:nvSpPr>
      <dsp:spPr>
        <a:xfrm>
          <a:off x="0" y="111"/>
          <a:ext cx="8229600" cy="9792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808" tIns="138176" rIns="241808" bIns="138176" numCol="1" spcCol="1270" anchor="ctr" anchorCtr="0">
          <a:noAutofit/>
        </a:bodyPr>
        <a:lstStyle/>
        <a:p>
          <a:pPr lvl="0" algn="ctr" defTabSz="1511300" rtl="0">
            <a:lnSpc>
              <a:spcPct val="90000"/>
            </a:lnSpc>
            <a:spcBef>
              <a:spcPct val="0"/>
            </a:spcBef>
            <a:spcAft>
              <a:spcPct val="35000"/>
            </a:spcAft>
          </a:pPr>
          <a:r>
            <a:rPr lang="en-US" sz="3400" kern="1200" smtClean="0"/>
            <a:t>Workshop</a:t>
          </a:r>
          <a:endParaRPr lang="en-US" sz="3400" kern="1200"/>
        </a:p>
      </dsp:txBody>
      <dsp:txXfrm>
        <a:off x="0" y="111"/>
        <a:ext cx="8229600" cy="979200"/>
      </dsp:txXfrm>
    </dsp:sp>
    <dsp:sp modelId="{E617AF1C-8A77-4B3B-9802-5010674D4ACB}">
      <dsp:nvSpPr>
        <dsp:cNvPr id="0" name=""/>
        <dsp:cNvSpPr/>
      </dsp:nvSpPr>
      <dsp:spPr>
        <a:xfrm>
          <a:off x="0" y="979311"/>
          <a:ext cx="8229600" cy="3546540"/>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1356" tIns="181356" rIns="241808" bIns="272034" numCol="1" spcCol="1270" anchor="t" anchorCtr="0">
          <a:noAutofit/>
        </a:bodyPr>
        <a:lstStyle/>
        <a:p>
          <a:pPr marL="285750" lvl="1" indent="-285750" algn="l" defTabSz="1511300" rtl="0">
            <a:lnSpc>
              <a:spcPct val="90000"/>
            </a:lnSpc>
            <a:spcBef>
              <a:spcPct val="0"/>
            </a:spcBef>
            <a:spcAft>
              <a:spcPct val="15000"/>
            </a:spcAft>
            <a:buChar char="••"/>
          </a:pPr>
          <a:r>
            <a:rPr lang="en-US" sz="3400" kern="1200" smtClean="0"/>
            <a:t>Divide the class into four groups</a:t>
          </a:r>
          <a:endParaRPr lang="en-US" sz="3400" kern="1200"/>
        </a:p>
        <a:p>
          <a:pPr marL="285750" lvl="1" indent="-285750" algn="l" defTabSz="1511300" rtl="0">
            <a:lnSpc>
              <a:spcPct val="90000"/>
            </a:lnSpc>
            <a:spcBef>
              <a:spcPct val="0"/>
            </a:spcBef>
            <a:spcAft>
              <a:spcPct val="15000"/>
            </a:spcAft>
            <a:buChar char="••"/>
          </a:pPr>
          <a:r>
            <a:rPr lang="en-US" sz="3400" kern="1200" smtClean="0"/>
            <a:t>Choose a group leader</a:t>
          </a:r>
          <a:endParaRPr lang="en-US" sz="3400" kern="1200"/>
        </a:p>
        <a:p>
          <a:pPr marL="285750" lvl="1" indent="-285750" algn="l" defTabSz="1511300" rtl="0">
            <a:lnSpc>
              <a:spcPct val="90000"/>
            </a:lnSpc>
            <a:spcBef>
              <a:spcPct val="0"/>
            </a:spcBef>
            <a:spcAft>
              <a:spcPct val="15000"/>
            </a:spcAft>
            <a:buChar char="••"/>
          </a:pPr>
          <a:r>
            <a:rPr lang="en-US" sz="3400" kern="1200" smtClean="0"/>
            <a:t>Select a topic for patient teaching</a:t>
          </a:r>
          <a:endParaRPr lang="en-US" sz="3400" kern="1200"/>
        </a:p>
        <a:p>
          <a:pPr marL="285750" lvl="1" indent="-285750" algn="l" defTabSz="1511300" rtl="0">
            <a:lnSpc>
              <a:spcPct val="90000"/>
            </a:lnSpc>
            <a:spcBef>
              <a:spcPct val="0"/>
            </a:spcBef>
            <a:spcAft>
              <a:spcPct val="15000"/>
            </a:spcAft>
            <a:buChar char="••"/>
          </a:pPr>
          <a:r>
            <a:rPr lang="en-US" sz="3400" kern="1200" smtClean="0"/>
            <a:t>Formulate learning objectives using the cognitive, affective, and psychomotor domains.</a:t>
          </a:r>
          <a:endParaRPr lang="en-US" sz="3400" kern="1200"/>
        </a:p>
      </dsp:txBody>
      <dsp:txXfrm>
        <a:off x="0" y="979311"/>
        <a:ext cx="8229600" cy="354654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D369C-19BC-4F7B-911B-6E4532DDFE17}">
      <dsp:nvSpPr>
        <dsp:cNvPr id="0" name=""/>
        <dsp:cNvSpPr/>
      </dsp:nvSpPr>
      <dsp:spPr>
        <a:xfrm>
          <a:off x="0" y="35901"/>
          <a:ext cx="8229600" cy="7776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rtl="0">
            <a:lnSpc>
              <a:spcPct val="90000"/>
            </a:lnSpc>
            <a:spcBef>
              <a:spcPct val="0"/>
            </a:spcBef>
            <a:spcAft>
              <a:spcPct val="35000"/>
            </a:spcAft>
          </a:pPr>
          <a:r>
            <a:rPr lang="en-US" sz="2700" b="1" kern="1200" dirty="0" smtClean="0"/>
            <a:t>Selecting Content</a:t>
          </a:r>
          <a:endParaRPr lang="en-US" sz="2700" b="1" kern="1200" dirty="0"/>
        </a:p>
      </dsp:txBody>
      <dsp:txXfrm>
        <a:off x="0" y="35901"/>
        <a:ext cx="8229600" cy="777600"/>
      </dsp:txXfrm>
    </dsp:sp>
    <dsp:sp modelId="{18CC30B3-C148-4622-9102-92188E83FB7E}">
      <dsp:nvSpPr>
        <dsp:cNvPr id="0" name=""/>
        <dsp:cNvSpPr/>
      </dsp:nvSpPr>
      <dsp:spPr>
        <a:xfrm>
          <a:off x="0" y="813501"/>
          <a:ext cx="8229600" cy="4743360"/>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rtl="0">
            <a:lnSpc>
              <a:spcPct val="90000"/>
            </a:lnSpc>
            <a:spcBef>
              <a:spcPct val="0"/>
            </a:spcBef>
            <a:spcAft>
              <a:spcPct val="15000"/>
            </a:spcAft>
            <a:buChar char="••"/>
          </a:pPr>
          <a:r>
            <a:rPr lang="en-US" sz="2700" kern="1200" smtClean="0"/>
            <a:t>How much time you can devote to the topic.</a:t>
          </a:r>
          <a:endParaRPr lang="en-US" sz="2700" kern="1200"/>
        </a:p>
        <a:p>
          <a:pPr marL="228600" lvl="1" indent="-228600" algn="l" defTabSz="1200150" rtl="0">
            <a:lnSpc>
              <a:spcPct val="90000"/>
            </a:lnSpc>
            <a:spcBef>
              <a:spcPct val="0"/>
            </a:spcBef>
            <a:spcAft>
              <a:spcPct val="15000"/>
            </a:spcAft>
            <a:buChar char="••"/>
          </a:pPr>
          <a:r>
            <a:rPr lang="en-US" sz="2700" kern="1200" smtClean="0"/>
            <a:t>The kind of background the students have.</a:t>
          </a:r>
          <a:endParaRPr lang="en-US" sz="2700" kern="1200"/>
        </a:p>
        <a:p>
          <a:pPr marL="228600" lvl="1" indent="-228600" algn="l" defTabSz="1200150" rtl="0">
            <a:lnSpc>
              <a:spcPct val="90000"/>
            </a:lnSpc>
            <a:spcBef>
              <a:spcPct val="0"/>
            </a:spcBef>
            <a:spcAft>
              <a:spcPct val="15000"/>
            </a:spcAft>
            <a:buChar char="••"/>
          </a:pPr>
          <a:r>
            <a:rPr lang="en-US" sz="2700" kern="1200" smtClean="0"/>
            <a:t>What you need to include from a text book.</a:t>
          </a:r>
          <a:endParaRPr lang="en-US" sz="2700" kern="1200"/>
        </a:p>
        <a:p>
          <a:pPr marL="457200" lvl="2" indent="-228600" algn="l" defTabSz="1200150" rtl="0">
            <a:lnSpc>
              <a:spcPct val="90000"/>
            </a:lnSpc>
            <a:spcBef>
              <a:spcPct val="0"/>
            </a:spcBef>
            <a:spcAft>
              <a:spcPct val="15000"/>
            </a:spcAft>
            <a:buChar char="••"/>
          </a:pPr>
          <a:r>
            <a:rPr lang="en-US" sz="2700" kern="1200" dirty="0" smtClean="0"/>
            <a:t>Give yourself time to discuss the meaningfulness of the subject and cover important points without getting bogged down in details that the learners will never remember.</a:t>
          </a:r>
          <a:endParaRPr lang="en-US" sz="2700" kern="1200" dirty="0"/>
        </a:p>
        <a:p>
          <a:pPr marL="457200" lvl="2" indent="-228600" algn="l" defTabSz="1200150" rtl="0">
            <a:lnSpc>
              <a:spcPct val="90000"/>
            </a:lnSpc>
            <a:spcBef>
              <a:spcPct val="0"/>
            </a:spcBef>
            <a:spcAft>
              <a:spcPct val="15000"/>
            </a:spcAft>
            <a:buChar char="••"/>
          </a:pPr>
          <a:r>
            <a:rPr lang="en-US" sz="2700" kern="1200" smtClean="0"/>
            <a:t>It rehearse your content orally in front of a mirror.</a:t>
          </a:r>
          <a:endParaRPr lang="en-US" sz="2700" kern="1200"/>
        </a:p>
      </dsp:txBody>
      <dsp:txXfrm>
        <a:off x="0" y="813501"/>
        <a:ext cx="8229600" cy="474336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5AAE42-943D-48E5-9E35-D176627EF099}">
      <dsp:nvSpPr>
        <dsp:cNvPr id="0" name=""/>
        <dsp:cNvSpPr/>
      </dsp:nvSpPr>
      <dsp:spPr>
        <a:xfrm>
          <a:off x="0" y="134916"/>
          <a:ext cx="8229600" cy="12096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704" tIns="170688" rIns="298704" bIns="170688" numCol="1" spcCol="1270" anchor="ctr" anchorCtr="0">
          <a:noAutofit/>
        </a:bodyPr>
        <a:lstStyle/>
        <a:p>
          <a:pPr lvl="0" algn="ctr" defTabSz="1866900" rtl="0">
            <a:lnSpc>
              <a:spcPct val="90000"/>
            </a:lnSpc>
            <a:spcBef>
              <a:spcPct val="0"/>
            </a:spcBef>
            <a:spcAft>
              <a:spcPct val="35000"/>
            </a:spcAft>
          </a:pPr>
          <a:r>
            <a:rPr lang="en-US" sz="4200" kern="1200" smtClean="0"/>
            <a:t>Organizing Content</a:t>
          </a:r>
          <a:endParaRPr lang="en-US" sz="4200" kern="1200"/>
        </a:p>
      </dsp:txBody>
      <dsp:txXfrm>
        <a:off x="0" y="134916"/>
        <a:ext cx="8229600" cy="1209600"/>
      </dsp:txXfrm>
    </dsp:sp>
    <dsp:sp modelId="{CE0D74DC-098D-46F9-9CEB-B1B6509298BC}">
      <dsp:nvSpPr>
        <dsp:cNvPr id="0" name=""/>
        <dsp:cNvSpPr/>
      </dsp:nvSpPr>
      <dsp:spPr>
        <a:xfrm>
          <a:off x="0" y="1344516"/>
          <a:ext cx="8229600" cy="4265730"/>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4028" tIns="224028" rIns="298704" bIns="336042" numCol="1" spcCol="1270" anchor="t" anchorCtr="0">
          <a:noAutofit/>
        </a:bodyPr>
        <a:lstStyle/>
        <a:p>
          <a:pPr marL="285750" lvl="1" indent="-285750" algn="l" defTabSz="1866900" rtl="0">
            <a:lnSpc>
              <a:spcPct val="90000"/>
            </a:lnSpc>
            <a:spcBef>
              <a:spcPct val="0"/>
            </a:spcBef>
            <a:spcAft>
              <a:spcPct val="15000"/>
            </a:spcAft>
            <a:buChar char="••"/>
          </a:pPr>
          <a:r>
            <a:rPr lang="en-US" sz="4200" kern="1200" smtClean="0"/>
            <a:t>Headings</a:t>
          </a:r>
          <a:endParaRPr lang="en-US" sz="4200" kern="1200"/>
        </a:p>
        <a:p>
          <a:pPr marL="285750" lvl="1" indent="-285750" algn="l" defTabSz="1866900" rtl="0">
            <a:lnSpc>
              <a:spcPct val="90000"/>
            </a:lnSpc>
            <a:spcBef>
              <a:spcPct val="0"/>
            </a:spcBef>
            <a:spcAft>
              <a:spcPct val="15000"/>
            </a:spcAft>
            <a:buChar char="••"/>
          </a:pPr>
          <a:r>
            <a:rPr lang="en-US" sz="4200" kern="1200" smtClean="0"/>
            <a:t>Subheadings</a:t>
          </a:r>
          <a:endParaRPr lang="en-US" sz="4200" kern="1200"/>
        </a:p>
        <a:p>
          <a:pPr marL="285750" lvl="1" indent="-285750" algn="l" defTabSz="1866900" rtl="0">
            <a:lnSpc>
              <a:spcPct val="90000"/>
            </a:lnSpc>
            <a:spcBef>
              <a:spcPct val="0"/>
            </a:spcBef>
            <a:spcAft>
              <a:spcPct val="15000"/>
            </a:spcAft>
            <a:buChar char="••"/>
          </a:pPr>
          <a:r>
            <a:rPr lang="en-US" sz="4200" kern="1200" smtClean="0"/>
            <a:t>Should follow a logical consequences (moving from general to specific) or (from Simple to complex)	</a:t>
          </a:r>
          <a:endParaRPr lang="en-US" sz="4200" kern="1200"/>
        </a:p>
      </dsp:txBody>
      <dsp:txXfrm>
        <a:off x="0" y="1344516"/>
        <a:ext cx="8229600" cy="426573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5E3B19-818D-43B6-9011-47ADF761AD12}">
      <dsp:nvSpPr>
        <dsp:cNvPr id="0" name=""/>
        <dsp:cNvSpPr/>
      </dsp:nvSpPr>
      <dsp:spPr>
        <a:xfrm>
          <a:off x="0" y="13491"/>
          <a:ext cx="8229600" cy="8064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rtl="0">
            <a:lnSpc>
              <a:spcPct val="90000"/>
            </a:lnSpc>
            <a:spcBef>
              <a:spcPct val="0"/>
            </a:spcBef>
            <a:spcAft>
              <a:spcPct val="35000"/>
            </a:spcAft>
          </a:pPr>
          <a:r>
            <a:rPr lang="en-US" sz="2800" kern="1200" smtClean="0"/>
            <a:t>Selecting teaching methods</a:t>
          </a:r>
          <a:endParaRPr lang="en-US" sz="2800" kern="1200"/>
        </a:p>
      </dsp:txBody>
      <dsp:txXfrm>
        <a:off x="0" y="13491"/>
        <a:ext cx="8229600" cy="806400"/>
      </dsp:txXfrm>
    </dsp:sp>
    <dsp:sp modelId="{679E5F0A-C524-4629-9443-FB16668A0673}">
      <dsp:nvSpPr>
        <dsp:cNvPr id="0" name=""/>
        <dsp:cNvSpPr/>
      </dsp:nvSpPr>
      <dsp:spPr>
        <a:xfrm>
          <a:off x="0" y="819891"/>
          <a:ext cx="8229600" cy="4073579"/>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rtl="0">
            <a:lnSpc>
              <a:spcPct val="90000"/>
            </a:lnSpc>
            <a:spcBef>
              <a:spcPct val="0"/>
            </a:spcBef>
            <a:spcAft>
              <a:spcPct val="15000"/>
            </a:spcAft>
            <a:buChar char="••"/>
          </a:pPr>
          <a:r>
            <a:rPr lang="en-US" sz="2800" kern="1200" smtClean="0"/>
            <a:t>What are the factors affecting choice of method:</a:t>
          </a:r>
          <a:endParaRPr lang="en-US" sz="2800" kern="1200"/>
        </a:p>
        <a:p>
          <a:pPr marL="571500" lvl="2" indent="-285750" algn="l" defTabSz="1244600" rtl="0">
            <a:lnSpc>
              <a:spcPct val="90000"/>
            </a:lnSpc>
            <a:spcBef>
              <a:spcPct val="0"/>
            </a:spcBef>
            <a:spcAft>
              <a:spcPct val="15000"/>
            </a:spcAft>
            <a:buChar char="••"/>
          </a:pPr>
          <a:r>
            <a:rPr lang="en-US" sz="2800" kern="1200" smtClean="0"/>
            <a:t>It depend on the objectives and type of learning you are trying to achieve.</a:t>
          </a:r>
          <a:endParaRPr lang="en-US" sz="2800" kern="1200"/>
        </a:p>
        <a:p>
          <a:pPr marL="571500" lvl="2" indent="-285750" algn="l" defTabSz="1244600" rtl="0">
            <a:lnSpc>
              <a:spcPct val="90000"/>
            </a:lnSpc>
            <a:spcBef>
              <a:spcPct val="0"/>
            </a:spcBef>
            <a:spcAft>
              <a:spcPct val="15000"/>
            </a:spcAft>
            <a:buChar char="••"/>
          </a:pPr>
          <a:r>
            <a:rPr lang="en-US" sz="2800" kern="1200" smtClean="0"/>
            <a:t>In nursing the teaching methods selected should therefore emphasize students activity: Case study, discussion, Simulations, Role- playing, Cooperative learning, Computer use.</a:t>
          </a:r>
          <a:endParaRPr lang="en-US" sz="2800" kern="1200"/>
        </a:p>
      </dsp:txBody>
      <dsp:txXfrm>
        <a:off x="0" y="819891"/>
        <a:ext cx="8229600" cy="40735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F45A5E-7525-4C53-9418-257633F2FA30}">
      <dsp:nvSpPr>
        <dsp:cNvPr id="0" name=""/>
        <dsp:cNvSpPr/>
      </dsp:nvSpPr>
      <dsp:spPr>
        <a:xfrm>
          <a:off x="0" y="205386"/>
          <a:ext cx="8229600" cy="6624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rtl="0">
            <a:lnSpc>
              <a:spcPct val="90000"/>
            </a:lnSpc>
            <a:spcBef>
              <a:spcPct val="0"/>
            </a:spcBef>
            <a:spcAft>
              <a:spcPct val="35000"/>
            </a:spcAft>
          </a:pPr>
          <a:r>
            <a:rPr lang="en-US" sz="2300" kern="1200" smtClean="0"/>
            <a:t>Types of learning</a:t>
          </a:r>
          <a:endParaRPr lang="en-US" sz="2300" kern="1200"/>
        </a:p>
      </dsp:txBody>
      <dsp:txXfrm>
        <a:off x="0" y="205386"/>
        <a:ext cx="8229600" cy="662400"/>
      </dsp:txXfrm>
    </dsp:sp>
    <dsp:sp modelId="{AA5B9C62-3258-4D00-895E-33FB959B0DDC}">
      <dsp:nvSpPr>
        <dsp:cNvPr id="0" name=""/>
        <dsp:cNvSpPr/>
      </dsp:nvSpPr>
      <dsp:spPr>
        <a:xfrm>
          <a:off x="0" y="867786"/>
          <a:ext cx="8229600" cy="4671989"/>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rtl="0">
            <a:lnSpc>
              <a:spcPct val="90000"/>
            </a:lnSpc>
            <a:spcBef>
              <a:spcPct val="0"/>
            </a:spcBef>
            <a:spcAft>
              <a:spcPct val="15000"/>
            </a:spcAft>
            <a:buChar char="••"/>
          </a:pPr>
          <a:r>
            <a:rPr lang="en-US" sz="2300" kern="1200" smtClean="0"/>
            <a:t>Transmission </a:t>
          </a:r>
          <a:endParaRPr lang="en-US" sz="2300" kern="1200"/>
        </a:p>
        <a:p>
          <a:pPr marL="457200" lvl="2" indent="-228600" algn="l" defTabSz="1022350" rtl="0">
            <a:lnSpc>
              <a:spcPct val="90000"/>
            </a:lnSpc>
            <a:spcBef>
              <a:spcPct val="0"/>
            </a:spcBef>
            <a:spcAft>
              <a:spcPct val="15000"/>
            </a:spcAft>
            <a:buChar char="••"/>
          </a:pPr>
          <a:r>
            <a:rPr lang="en-US" sz="2300" kern="1200" smtClean="0"/>
            <a:t>process by which information; knowledge, ideas and skills are taught to others through purposeful, conscious telling, demonstration, and guidance. Over the course of a lifetime, this method accounts for only about 10% of learning.</a:t>
          </a:r>
          <a:endParaRPr lang="en-US" sz="2300" kern="1200"/>
        </a:p>
        <a:p>
          <a:pPr marL="228600" lvl="1" indent="-228600" algn="l" defTabSz="1022350" rtl="0">
            <a:lnSpc>
              <a:spcPct val="90000"/>
            </a:lnSpc>
            <a:spcBef>
              <a:spcPct val="0"/>
            </a:spcBef>
            <a:spcAft>
              <a:spcPct val="15000"/>
            </a:spcAft>
            <a:buChar char="••"/>
          </a:pPr>
          <a:r>
            <a:rPr lang="en-US" sz="2300" kern="1200" dirty="0" smtClean="0"/>
            <a:t>Acquisition</a:t>
          </a:r>
          <a:r>
            <a:rPr lang="en-US" sz="2300" u="sng" kern="1200" dirty="0" smtClean="0"/>
            <a:t> </a:t>
          </a:r>
          <a:endParaRPr lang="en-US" sz="2300" kern="1200" dirty="0"/>
        </a:p>
        <a:p>
          <a:pPr marL="457200" lvl="2" indent="-228600" algn="l" defTabSz="1022350" rtl="0">
            <a:lnSpc>
              <a:spcPct val="90000"/>
            </a:lnSpc>
            <a:spcBef>
              <a:spcPct val="0"/>
            </a:spcBef>
            <a:spcAft>
              <a:spcPct val="15000"/>
            </a:spcAft>
            <a:buChar char="••"/>
          </a:pPr>
          <a:r>
            <a:rPr lang="en-US" sz="2300" kern="1200" smtClean="0"/>
            <a:t>the conscious choice to learn. Material in this category is relevant to the learner. This method includes exploring, experimenting, self-instruction, inquiry, and general curiosity. Currently, acquisition accounts for about 20% of what we learn. </a:t>
          </a:r>
          <a:endParaRPr lang="en-US" sz="2300" kern="1200"/>
        </a:p>
      </dsp:txBody>
      <dsp:txXfrm>
        <a:off x="0" y="867786"/>
        <a:ext cx="8229600" cy="467198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E05907-4A15-44FE-ACF4-B98D29C08290}">
      <dsp:nvSpPr>
        <dsp:cNvPr id="0" name=""/>
        <dsp:cNvSpPr/>
      </dsp:nvSpPr>
      <dsp:spPr>
        <a:xfrm>
          <a:off x="0" y="118349"/>
          <a:ext cx="8229600" cy="7200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rtl="0">
            <a:lnSpc>
              <a:spcPct val="90000"/>
            </a:lnSpc>
            <a:spcBef>
              <a:spcPct val="0"/>
            </a:spcBef>
            <a:spcAft>
              <a:spcPct val="35000"/>
            </a:spcAft>
          </a:pPr>
          <a:r>
            <a:rPr lang="en-US" sz="2500" kern="1200" smtClean="0"/>
            <a:t>Selecting Teaching Methods (continued)</a:t>
          </a:r>
          <a:endParaRPr lang="en-US" sz="2500" kern="1200"/>
        </a:p>
      </dsp:txBody>
      <dsp:txXfrm>
        <a:off x="0" y="118349"/>
        <a:ext cx="8229600" cy="720000"/>
      </dsp:txXfrm>
    </dsp:sp>
    <dsp:sp modelId="{72A9F782-D31D-469F-B1F3-10D684500DE3}">
      <dsp:nvSpPr>
        <dsp:cNvPr id="0" name=""/>
        <dsp:cNvSpPr/>
      </dsp:nvSpPr>
      <dsp:spPr>
        <a:xfrm>
          <a:off x="0" y="838349"/>
          <a:ext cx="8229600" cy="5215500"/>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rtl="0">
            <a:lnSpc>
              <a:spcPct val="90000"/>
            </a:lnSpc>
            <a:spcBef>
              <a:spcPct val="0"/>
            </a:spcBef>
            <a:spcAft>
              <a:spcPct val="15000"/>
            </a:spcAft>
            <a:buChar char="••"/>
          </a:pPr>
          <a:r>
            <a:rPr lang="en-US" sz="2500" kern="1200" smtClean="0"/>
            <a:t>Number of people in the class. </a:t>
          </a:r>
          <a:endParaRPr lang="en-US" sz="2500" kern="1200"/>
        </a:p>
        <a:p>
          <a:pPr marL="457200" lvl="2" indent="-228600" algn="l" defTabSz="1111250" rtl="0">
            <a:lnSpc>
              <a:spcPct val="90000"/>
            </a:lnSpc>
            <a:spcBef>
              <a:spcPct val="0"/>
            </a:spcBef>
            <a:spcAft>
              <a:spcPct val="15000"/>
            </a:spcAft>
            <a:buChar char="••"/>
          </a:pPr>
          <a:r>
            <a:rPr lang="en-US" sz="2500" kern="1200" smtClean="0"/>
            <a:t>With high number modules, computer programs or handout with explanation is greatly useful.</a:t>
          </a:r>
          <a:endParaRPr lang="en-US" sz="2500" kern="1200"/>
        </a:p>
        <a:p>
          <a:pPr marL="457200" lvl="2" indent="-228600" algn="l" defTabSz="1111250" rtl="0">
            <a:lnSpc>
              <a:spcPct val="90000"/>
            </a:lnSpc>
            <a:spcBef>
              <a:spcPct val="0"/>
            </a:spcBef>
            <a:spcAft>
              <a:spcPct val="15000"/>
            </a:spcAft>
            <a:buChar char="••"/>
          </a:pPr>
          <a:r>
            <a:rPr lang="en-US" sz="2500" kern="1200" smtClean="0"/>
            <a:t>With small group ; brain storming, role- playing, and cooperative learning.</a:t>
          </a:r>
          <a:endParaRPr lang="en-US" sz="2500" kern="1200"/>
        </a:p>
        <a:p>
          <a:pPr marL="228600" lvl="1" indent="-228600" algn="l" defTabSz="1111250" rtl="0">
            <a:lnSpc>
              <a:spcPct val="90000"/>
            </a:lnSpc>
            <a:spcBef>
              <a:spcPct val="0"/>
            </a:spcBef>
            <a:spcAft>
              <a:spcPct val="15000"/>
            </a:spcAft>
            <a:buChar char="••"/>
          </a:pPr>
          <a:r>
            <a:rPr lang="en-US" sz="2500" kern="1200" smtClean="0"/>
            <a:t>The Effectiveness of teaching methods depend on the out come criterion. </a:t>
          </a:r>
          <a:endParaRPr lang="en-US" sz="2500" kern="1200"/>
        </a:p>
        <a:p>
          <a:pPr marL="457200" lvl="2" indent="-228600" algn="l" defTabSz="1111250" rtl="0">
            <a:lnSpc>
              <a:spcPct val="90000"/>
            </a:lnSpc>
            <a:spcBef>
              <a:spcPct val="0"/>
            </a:spcBef>
            <a:spcAft>
              <a:spcPct val="15000"/>
            </a:spcAft>
            <a:buChar char="••"/>
          </a:pPr>
          <a:r>
            <a:rPr lang="en-US" sz="2500" kern="1200" smtClean="0"/>
            <a:t>If the criterion is  the acquisition of knowledge may be lecture is useful. </a:t>
          </a:r>
          <a:endParaRPr lang="en-US" sz="2500" kern="1200"/>
        </a:p>
        <a:p>
          <a:pPr marL="457200" lvl="2" indent="-228600" algn="l" defTabSz="1111250" rtl="0">
            <a:lnSpc>
              <a:spcPct val="90000"/>
            </a:lnSpc>
            <a:spcBef>
              <a:spcPct val="0"/>
            </a:spcBef>
            <a:spcAft>
              <a:spcPct val="15000"/>
            </a:spcAft>
            <a:buChar char="••"/>
          </a:pPr>
          <a:r>
            <a:rPr lang="en-US" sz="2500" kern="1200" smtClean="0"/>
            <a:t>for acquisition of knowledge by doing objectives, it is useful to use training sessions.</a:t>
          </a:r>
          <a:endParaRPr lang="en-US" sz="2500" kern="1200"/>
        </a:p>
      </dsp:txBody>
      <dsp:txXfrm>
        <a:off x="0" y="838349"/>
        <a:ext cx="8229600" cy="521550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0D2351-CCCD-4DDD-9634-3ACF97230D42}">
      <dsp:nvSpPr>
        <dsp:cNvPr id="0" name=""/>
        <dsp:cNvSpPr/>
      </dsp:nvSpPr>
      <dsp:spPr>
        <a:xfrm>
          <a:off x="0" y="95400"/>
          <a:ext cx="8382000" cy="7200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rtl="0">
            <a:lnSpc>
              <a:spcPct val="90000"/>
            </a:lnSpc>
            <a:spcBef>
              <a:spcPct val="0"/>
            </a:spcBef>
            <a:spcAft>
              <a:spcPct val="35000"/>
            </a:spcAft>
          </a:pPr>
          <a:r>
            <a:rPr lang="en-US" sz="2500" b="1" kern="1200" dirty="0" smtClean="0"/>
            <a:t>Choosing the textbook</a:t>
          </a:r>
          <a:endParaRPr lang="en-US" sz="2500" b="1" kern="1200" dirty="0"/>
        </a:p>
      </dsp:txBody>
      <dsp:txXfrm>
        <a:off x="0" y="95400"/>
        <a:ext cx="8382000" cy="720000"/>
      </dsp:txXfrm>
    </dsp:sp>
    <dsp:sp modelId="{88E5799C-6934-4ABA-BE64-2421D5980A73}">
      <dsp:nvSpPr>
        <dsp:cNvPr id="0" name=""/>
        <dsp:cNvSpPr/>
      </dsp:nvSpPr>
      <dsp:spPr>
        <a:xfrm>
          <a:off x="0" y="815400"/>
          <a:ext cx="8382000" cy="5490000"/>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rtl="0">
            <a:lnSpc>
              <a:spcPct val="90000"/>
            </a:lnSpc>
            <a:spcBef>
              <a:spcPct val="0"/>
            </a:spcBef>
            <a:spcAft>
              <a:spcPct val="15000"/>
            </a:spcAft>
            <a:buChar char="••"/>
          </a:pPr>
          <a:r>
            <a:rPr lang="en-US" sz="2500" kern="1200" smtClean="0"/>
            <a:t>Quality of writing</a:t>
          </a:r>
          <a:endParaRPr lang="en-US" sz="2500" kern="1200"/>
        </a:p>
        <a:p>
          <a:pPr marL="228600" lvl="1" indent="-228600" algn="l" defTabSz="1111250" rtl="0">
            <a:lnSpc>
              <a:spcPct val="90000"/>
            </a:lnSpc>
            <a:spcBef>
              <a:spcPct val="0"/>
            </a:spcBef>
            <a:spcAft>
              <a:spcPct val="15000"/>
            </a:spcAft>
            <a:buChar char="••"/>
          </a:pPr>
          <a:r>
            <a:rPr lang="en-US" sz="2500" kern="1200" smtClean="0"/>
            <a:t>How the book organized and the graphics that were included.</a:t>
          </a:r>
          <a:endParaRPr lang="en-US" sz="2500" kern="1200"/>
        </a:p>
        <a:p>
          <a:pPr marL="228600" lvl="1" indent="-228600" algn="l" defTabSz="1111250" rtl="0">
            <a:lnSpc>
              <a:spcPct val="90000"/>
            </a:lnSpc>
            <a:spcBef>
              <a:spcPct val="0"/>
            </a:spcBef>
            <a:spcAft>
              <a:spcPct val="15000"/>
            </a:spcAft>
            <a:buChar char="••"/>
          </a:pPr>
          <a:r>
            <a:rPr lang="en-US" sz="2500" kern="1200" smtClean="0"/>
            <a:t>Include introductions to chapters.(give an overview to content)</a:t>
          </a:r>
          <a:endParaRPr lang="en-US" sz="2500" kern="1200"/>
        </a:p>
        <a:p>
          <a:pPr marL="228600" lvl="1" indent="-228600" algn="l" defTabSz="1111250" rtl="0">
            <a:lnSpc>
              <a:spcPct val="90000"/>
            </a:lnSpc>
            <a:spcBef>
              <a:spcPct val="0"/>
            </a:spcBef>
            <a:spcAft>
              <a:spcPct val="15000"/>
            </a:spcAft>
            <a:buChar char="••"/>
          </a:pPr>
          <a:r>
            <a:rPr lang="en-US" sz="2500" kern="1200" smtClean="0"/>
            <a:t>Keywords in bold face is favorite.</a:t>
          </a:r>
          <a:endParaRPr lang="en-US" sz="2500" kern="1200"/>
        </a:p>
        <a:p>
          <a:pPr marL="228600" lvl="1" indent="-228600" algn="l" defTabSz="1111250" rtl="0">
            <a:lnSpc>
              <a:spcPct val="90000"/>
            </a:lnSpc>
            <a:spcBef>
              <a:spcPct val="0"/>
            </a:spcBef>
            <a:spcAft>
              <a:spcPct val="15000"/>
            </a:spcAft>
            <a:buChar char="••"/>
          </a:pPr>
          <a:r>
            <a:rPr lang="en-US" sz="2500" kern="1200" smtClean="0"/>
            <a:t>Summaries at the end-of- chapter.</a:t>
          </a:r>
          <a:endParaRPr lang="en-US" sz="2500" kern="1200"/>
        </a:p>
        <a:p>
          <a:pPr marL="228600" lvl="1" indent="-228600" algn="l" defTabSz="1111250" rtl="0">
            <a:lnSpc>
              <a:spcPct val="90000"/>
            </a:lnSpc>
            <a:spcBef>
              <a:spcPct val="0"/>
            </a:spcBef>
            <a:spcAft>
              <a:spcPct val="15000"/>
            </a:spcAft>
            <a:buChar char="••"/>
          </a:pPr>
          <a:r>
            <a:rPr lang="en-US" sz="2500" kern="1200" smtClean="0"/>
            <a:t>Study questions, charts, tables, and pictures are also reflect the quality of the text.</a:t>
          </a:r>
          <a:endParaRPr lang="en-US" sz="2500" kern="1200"/>
        </a:p>
        <a:p>
          <a:pPr marL="228600" lvl="1" indent="-228600" algn="l" defTabSz="1111250" rtl="0">
            <a:lnSpc>
              <a:spcPct val="90000"/>
            </a:lnSpc>
            <a:spcBef>
              <a:spcPct val="0"/>
            </a:spcBef>
            <a:spcAft>
              <a:spcPct val="15000"/>
            </a:spcAft>
            <a:buChar char="••"/>
          </a:pPr>
          <a:r>
            <a:rPr lang="en-US" sz="2500" kern="1200" smtClean="0"/>
            <a:t>Cost.</a:t>
          </a:r>
          <a:endParaRPr lang="en-US" sz="2500" kern="1200"/>
        </a:p>
        <a:p>
          <a:pPr marL="228600" lvl="1" indent="-228600" algn="l" defTabSz="1111250" rtl="0">
            <a:lnSpc>
              <a:spcPct val="90000"/>
            </a:lnSpc>
            <a:spcBef>
              <a:spcPct val="0"/>
            </a:spcBef>
            <a:spcAft>
              <a:spcPct val="15000"/>
            </a:spcAft>
            <a:buChar char="••"/>
          </a:pPr>
          <a:r>
            <a:rPr lang="en-US" sz="2500" kern="1200" smtClean="0"/>
            <a:t>Permanency.</a:t>
          </a:r>
          <a:endParaRPr lang="en-US" sz="2500" kern="1200"/>
        </a:p>
        <a:p>
          <a:pPr marL="228600" lvl="1" indent="-228600" algn="l" defTabSz="1111250" rtl="0">
            <a:lnSpc>
              <a:spcPct val="90000"/>
            </a:lnSpc>
            <a:spcBef>
              <a:spcPct val="0"/>
            </a:spcBef>
            <a:spcAft>
              <a:spcPct val="15000"/>
            </a:spcAft>
            <a:buChar char="••"/>
          </a:pPr>
          <a:r>
            <a:rPr lang="en-US" sz="2500" kern="1200" smtClean="0"/>
            <a:t>Quality of print.</a:t>
          </a:r>
          <a:endParaRPr lang="en-US" sz="2500" kern="1200"/>
        </a:p>
        <a:p>
          <a:pPr marL="228600" lvl="1" indent="-228600" algn="l" defTabSz="1111250" rtl="0">
            <a:lnSpc>
              <a:spcPct val="90000"/>
            </a:lnSpc>
            <a:spcBef>
              <a:spcPct val="0"/>
            </a:spcBef>
            <a:spcAft>
              <a:spcPct val="15000"/>
            </a:spcAft>
            <a:buChar char="••"/>
          </a:pPr>
          <a:r>
            <a:rPr lang="en-US" sz="2500" kern="1200" smtClean="0"/>
            <a:t>Contain or start with a preface (overview) </a:t>
          </a:r>
          <a:endParaRPr lang="en-US" sz="2500" kern="1200"/>
        </a:p>
      </dsp:txBody>
      <dsp:txXfrm>
        <a:off x="0" y="815400"/>
        <a:ext cx="8382000" cy="549000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F76642-EB0B-49DB-A952-92E8EAE3CB55}">
      <dsp:nvSpPr>
        <dsp:cNvPr id="0" name=""/>
        <dsp:cNvSpPr/>
      </dsp:nvSpPr>
      <dsp:spPr>
        <a:xfrm>
          <a:off x="0" y="89421"/>
          <a:ext cx="8229600" cy="6912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en-US" sz="2400" kern="1200" smtClean="0"/>
            <a:t>Conducting the class</a:t>
          </a:r>
          <a:endParaRPr lang="en-US" sz="2400" kern="1200"/>
        </a:p>
      </dsp:txBody>
      <dsp:txXfrm>
        <a:off x="0" y="89421"/>
        <a:ext cx="8229600" cy="691200"/>
      </dsp:txXfrm>
    </dsp:sp>
    <dsp:sp modelId="{1285786B-EA12-48DE-A721-0B87FADCA324}">
      <dsp:nvSpPr>
        <dsp:cNvPr id="0" name=""/>
        <dsp:cNvSpPr/>
      </dsp:nvSpPr>
      <dsp:spPr>
        <a:xfrm>
          <a:off x="0" y="780621"/>
          <a:ext cx="8229600" cy="4875119"/>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2400" kern="1200" smtClean="0"/>
            <a:t>The first class</a:t>
          </a:r>
          <a:endParaRPr lang="en-US" sz="2400" kern="1200"/>
        </a:p>
        <a:p>
          <a:pPr marL="457200" lvl="2" indent="-228600" algn="l" defTabSz="1066800" rtl="0">
            <a:lnSpc>
              <a:spcPct val="90000"/>
            </a:lnSpc>
            <a:spcBef>
              <a:spcPct val="0"/>
            </a:spcBef>
            <a:spcAft>
              <a:spcPct val="15000"/>
            </a:spcAft>
            <a:buChar char="••"/>
          </a:pPr>
          <a:r>
            <a:rPr lang="en-US" sz="2400" kern="1200" smtClean="0"/>
            <a:t>Begin introducing yourself.</a:t>
          </a:r>
          <a:endParaRPr lang="en-US" sz="2400" kern="1200"/>
        </a:p>
        <a:p>
          <a:pPr marL="457200" lvl="2" indent="-228600" algn="l" defTabSz="1066800" rtl="0">
            <a:lnSpc>
              <a:spcPct val="90000"/>
            </a:lnSpc>
            <a:spcBef>
              <a:spcPct val="0"/>
            </a:spcBef>
            <a:spcAft>
              <a:spcPct val="15000"/>
            </a:spcAft>
            <a:buChar char="••"/>
          </a:pPr>
          <a:r>
            <a:rPr lang="en-US" sz="2400" kern="1200" smtClean="0"/>
            <a:t>Welcoming the class can establish a pleasant atmosphere.</a:t>
          </a:r>
          <a:endParaRPr lang="en-US" sz="2400" kern="1200"/>
        </a:p>
        <a:p>
          <a:pPr marL="457200" lvl="2" indent="-228600" algn="l" defTabSz="1066800" rtl="0">
            <a:lnSpc>
              <a:spcPct val="90000"/>
            </a:lnSpc>
            <a:spcBef>
              <a:spcPct val="0"/>
            </a:spcBef>
            <a:spcAft>
              <a:spcPct val="15000"/>
            </a:spcAft>
            <a:buChar char="••"/>
          </a:pPr>
          <a:r>
            <a:rPr lang="en-US" sz="2400" kern="1200" dirty="0" smtClean="0"/>
            <a:t>Reading names and getting correct pronunciation.</a:t>
          </a:r>
          <a:endParaRPr lang="en-US" sz="2400" kern="1200" dirty="0"/>
        </a:p>
        <a:p>
          <a:pPr marL="457200" lvl="2" indent="-228600" algn="l" defTabSz="1066800" rtl="0">
            <a:lnSpc>
              <a:spcPct val="90000"/>
            </a:lnSpc>
            <a:spcBef>
              <a:spcPct val="0"/>
            </a:spcBef>
            <a:spcAft>
              <a:spcPct val="15000"/>
            </a:spcAft>
            <a:buChar char="••"/>
          </a:pPr>
          <a:r>
            <a:rPr lang="en-US" altLang="ar-SA" sz="2400" kern="1200" dirty="0" smtClean="0"/>
            <a:t>Ensuring that every one gets the handouts.</a:t>
          </a:r>
          <a:endParaRPr lang="en-US" sz="2400" kern="1200" dirty="0"/>
        </a:p>
        <a:p>
          <a:pPr marL="457200" lvl="2" indent="-228600" algn="l" defTabSz="1066800">
            <a:lnSpc>
              <a:spcPct val="90000"/>
            </a:lnSpc>
            <a:spcBef>
              <a:spcPct val="0"/>
            </a:spcBef>
            <a:spcAft>
              <a:spcPct val="15000"/>
            </a:spcAft>
            <a:buChar char="••"/>
          </a:pPr>
          <a:r>
            <a:rPr lang="en-US" altLang="ar-SA" sz="2400" kern="1200" smtClean="0"/>
            <a:t>A little humor is useful</a:t>
          </a:r>
          <a:endParaRPr lang="en-US" altLang="ar-SA" sz="2400" kern="1200" dirty="0" smtClean="0"/>
        </a:p>
        <a:p>
          <a:pPr marL="457200" lvl="2" indent="-228600" algn="l" defTabSz="1066800">
            <a:lnSpc>
              <a:spcPct val="90000"/>
            </a:lnSpc>
            <a:spcBef>
              <a:spcPct val="0"/>
            </a:spcBef>
            <a:spcAft>
              <a:spcPct val="15000"/>
            </a:spcAft>
            <a:buChar char="••"/>
          </a:pPr>
          <a:r>
            <a:rPr lang="en-US" altLang="ar-SA" sz="2400" kern="1200" smtClean="0"/>
            <a:t>Communicate your expectations for the course.</a:t>
          </a:r>
          <a:endParaRPr lang="en-US" altLang="ar-SA" sz="2400" kern="1200" dirty="0" smtClean="0"/>
        </a:p>
        <a:p>
          <a:pPr marL="457200" lvl="2" indent="-228600" algn="l" defTabSz="1066800">
            <a:lnSpc>
              <a:spcPct val="90000"/>
            </a:lnSpc>
            <a:spcBef>
              <a:spcPct val="0"/>
            </a:spcBef>
            <a:spcAft>
              <a:spcPct val="15000"/>
            </a:spcAft>
            <a:buChar char="••"/>
          </a:pPr>
          <a:r>
            <a:rPr lang="en-US" altLang="ar-SA" sz="2400" kern="1200" smtClean="0"/>
            <a:t>Review the course syllabus.</a:t>
          </a:r>
          <a:endParaRPr lang="en-US" altLang="ar-SA" sz="2400" kern="1200" dirty="0" smtClean="0"/>
        </a:p>
        <a:p>
          <a:pPr marL="457200" lvl="2" indent="-228600" algn="l" defTabSz="1066800">
            <a:lnSpc>
              <a:spcPct val="90000"/>
            </a:lnSpc>
            <a:spcBef>
              <a:spcPct val="0"/>
            </a:spcBef>
            <a:spcAft>
              <a:spcPct val="15000"/>
            </a:spcAft>
            <a:buChar char="••"/>
          </a:pPr>
          <a:r>
            <a:rPr lang="en-US" altLang="ar-SA" sz="2400" kern="1200" dirty="0" smtClean="0"/>
            <a:t>Try to whet the learners appetite for what is to come.</a:t>
          </a:r>
        </a:p>
      </dsp:txBody>
      <dsp:txXfrm>
        <a:off x="0" y="780621"/>
        <a:ext cx="8229600" cy="487511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B958EB-2A79-4517-B66F-2ACA7DCD7019}">
      <dsp:nvSpPr>
        <dsp:cNvPr id="0" name=""/>
        <dsp:cNvSpPr/>
      </dsp:nvSpPr>
      <dsp:spPr>
        <a:xfrm>
          <a:off x="0" y="722699"/>
          <a:ext cx="8382000" cy="18720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46304" rIns="256032" bIns="146304" numCol="1" spcCol="1270" anchor="ctr" anchorCtr="0">
          <a:noAutofit/>
        </a:bodyPr>
        <a:lstStyle/>
        <a:p>
          <a:pPr lvl="0" algn="ctr" defTabSz="1600200" rtl="0">
            <a:lnSpc>
              <a:spcPct val="90000"/>
            </a:lnSpc>
            <a:spcBef>
              <a:spcPct val="0"/>
            </a:spcBef>
            <a:spcAft>
              <a:spcPct val="35000"/>
            </a:spcAft>
          </a:pPr>
          <a:r>
            <a:rPr lang="en-US" sz="3600" kern="1200" dirty="0" smtClean="0"/>
            <a:t>SUBSEQUENT CLASSES:</a:t>
          </a:r>
          <a:endParaRPr lang="en-US" sz="3600" kern="1200" dirty="0"/>
        </a:p>
      </dsp:txBody>
      <dsp:txXfrm>
        <a:off x="0" y="722699"/>
        <a:ext cx="8382000" cy="1872000"/>
      </dsp:txXfrm>
    </dsp:sp>
    <dsp:sp modelId="{3C12AD8A-7942-4431-86AA-16F7F55FF146}">
      <dsp:nvSpPr>
        <dsp:cNvPr id="0" name=""/>
        <dsp:cNvSpPr/>
      </dsp:nvSpPr>
      <dsp:spPr>
        <a:xfrm>
          <a:off x="0" y="2594699"/>
          <a:ext cx="8382000" cy="2854800"/>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92024" rIns="256032" bIns="288036" numCol="1" spcCol="1270" anchor="t" anchorCtr="0">
          <a:noAutofit/>
        </a:bodyPr>
        <a:lstStyle/>
        <a:p>
          <a:pPr marL="285750" lvl="1" indent="-285750" algn="l" defTabSz="1600200" rtl="0">
            <a:lnSpc>
              <a:spcPct val="90000"/>
            </a:lnSpc>
            <a:spcBef>
              <a:spcPct val="0"/>
            </a:spcBef>
            <a:spcAft>
              <a:spcPct val="15000"/>
            </a:spcAft>
            <a:buChar char="••"/>
          </a:pPr>
          <a:r>
            <a:rPr lang="en-US" sz="3600" kern="1200" dirty="0" smtClean="0"/>
            <a:t>Gaining and controlling the attention of the learners.</a:t>
          </a:r>
          <a:endParaRPr lang="en-US" sz="3600" kern="1200" dirty="0"/>
        </a:p>
        <a:p>
          <a:pPr marL="285750" lvl="1" indent="-285750" algn="l" defTabSz="1600200" rtl="0">
            <a:lnSpc>
              <a:spcPct val="90000"/>
            </a:lnSpc>
            <a:spcBef>
              <a:spcPct val="0"/>
            </a:spcBef>
            <a:spcAft>
              <a:spcPct val="15000"/>
            </a:spcAft>
            <a:buChar char="••"/>
          </a:pPr>
          <a:r>
            <a:rPr lang="en-US" sz="3600" kern="1200" dirty="0" smtClean="0"/>
            <a:t>To keep communication skills rule effectively going.</a:t>
          </a:r>
          <a:endParaRPr lang="en-US" sz="3600" kern="1200" dirty="0"/>
        </a:p>
      </dsp:txBody>
      <dsp:txXfrm>
        <a:off x="0" y="2594699"/>
        <a:ext cx="8382000" cy="28548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3FB7D4-F7CA-409E-B402-68F47B07EDDE}">
      <dsp:nvSpPr>
        <dsp:cNvPr id="0" name=""/>
        <dsp:cNvSpPr/>
      </dsp:nvSpPr>
      <dsp:spPr>
        <a:xfrm>
          <a:off x="0" y="16717"/>
          <a:ext cx="8229600" cy="7200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rtl="0">
            <a:lnSpc>
              <a:spcPct val="90000"/>
            </a:lnSpc>
            <a:spcBef>
              <a:spcPct val="0"/>
            </a:spcBef>
            <a:spcAft>
              <a:spcPct val="35000"/>
            </a:spcAft>
          </a:pPr>
          <a:r>
            <a:rPr lang="en-US" sz="2500" kern="1200" dirty="0" smtClean="0"/>
            <a:t>Accretion </a:t>
          </a:r>
          <a:endParaRPr lang="en-US" sz="2500" kern="1200" dirty="0"/>
        </a:p>
      </dsp:txBody>
      <dsp:txXfrm>
        <a:off x="0" y="16717"/>
        <a:ext cx="8229600" cy="720000"/>
      </dsp:txXfrm>
    </dsp:sp>
    <dsp:sp modelId="{E0971CB8-81D7-4B29-B9F5-C42429794A91}">
      <dsp:nvSpPr>
        <dsp:cNvPr id="0" name=""/>
        <dsp:cNvSpPr/>
      </dsp:nvSpPr>
      <dsp:spPr>
        <a:xfrm>
          <a:off x="0" y="736717"/>
          <a:ext cx="8229600" cy="4392000"/>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rtl="0">
            <a:lnSpc>
              <a:spcPct val="90000"/>
            </a:lnSpc>
            <a:spcBef>
              <a:spcPct val="0"/>
            </a:spcBef>
            <a:spcAft>
              <a:spcPct val="15000"/>
            </a:spcAft>
            <a:buChar char="••"/>
          </a:pPr>
          <a:r>
            <a:rPr lang="en-US" sz="2500" kern="1200" dirty="0" smtClean="0"/>
            <a:t>is the gradual, often subconscious or subliminal, process by which we learn things like language, culture, </a:t>
          </a:r>
          <a:r>
            <a:rPr lang="en-US" sz="2500" kern="1200" dirty="0" smtClean="0"/>
            <a:t>habits, </a:t>
          </a:r>
          <a:r>
            <a:rPr lang="en-US" sz="2500" kern="1200" dirty="0" smtClean="0"/>
            <a:t>and social rules and behaviors. </a:t>
          </a:r>
          <a:endParaRPr lang="en-US" sz="2500" kern="1200" dirty="0"/>
        </a:p>
        <a:p>
          <a:pPr marL="228600" lvl="1" indent="-228600" algn="l" defTabSz="1111250" rtl="0">
            <a:lnSpc>
              <a:spcPct val="90000"/>
            </a:lnSpc>
            <a:spcBef>
              <a:spcPct val="0"/>
            </a:spcBef>
            <a:spcAft>
              <a:spcPct val="15000"/>
            </a:spcAft>
            <a:buChar char="••"/>
          </a:pPr>
          <a:r>
            <a:rPr lang="en-US" sz="2500" kern="1200" smtClean="0"/>
            <a:t>We are usually unaware that the processes involved in accretion are taking place</a:t>
          </a:r>
          <a:endParaRPr lang="en-US" sz="2500" kern="1200"/>
        </a:p>
        <a:p>
          <a:pPr marL="228600" lvl="1" indent="-228600" algn="l" defTabSz="1111250" rtl="0">
            <a:lnSpc>
              <a:spcPct val="90000"/>
            </a:lnSpc>
            <a:spcBef>
              <a:spcPct val="0"/>
            </a:spcBef>
            <a:spcAft>
              <a:spcPct val="15000"/>
            </a:spcAft>
            <a:buChar char="••"/>
          </a:pPr>
          <a:r>
            <a:rPr lang="en-US" sz="2500" kern="1200" smtClean="0"/>
            <a:t>this method accounts for about 70% of what we know.</a:t>
          </a:r>
          <a:endParaRPr lang="en-US" sz="2500" kern="1200"/>
        </a:p>
        <a:p>
          <a:pPr marL="228600" lvl="1" indent="-228600" algn="l" defTabSz="1111250" rtl="0">
            <a:lnSpc>
              <a:spcPct val="90000"/>
            </a:lnSpc>
            <a:spcBef>
              <a:spcPct val="0"/>
            </a:spcBef>
            <a:spcAft>
              <a:spcPct val="15000"/>
            </a:spcAft>
            <a:buChar char="••"/>
          </a:pPr>
          <a:r>
            <a:rPr lang="en-US" sz="2500" kern="1200" smtClean="0"/>
            <a:t>Social learning certainly plays into this type of learning, as does the hidden or covert curriculum. </a:t>
          </a:r>
          <a:endParaRPr lang="en-US" sz="2500" kern="1200"/>
        </a:p>
      </dsp:txBody>
      <dsp:txXfrm>
        <a:off x="0" y="736717"/>
        <a:ext cx="8229600" cy="4392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790632-F52D-4DE1-8FC3-91B40B7425F7}">
      <dsp:nvSpPr>
        <dsp:cNvPr id="0" name=""/>
        <dsp:cNvSpPr/>
      </dsp:nvSpPr>
      <dsp:spPr>
        <a:xfrm>
          <a:off x="0" y="162513"/>
          <a:ext cx="8229600" cy="5760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rtl="0">
            <a:lnSpc>
              <a:spcPct val="90000"/>
            </a:lnSpc>
            <a:spcBef>
              <a:spcPct val="0"/>
            </a:spcBef>
            <a:spcAft>
              <a:spcPct val="35000"/>
            </a:spcAft>
          </a:pPr>
          <a:r>
            <a:rPr lang="en-US" sz="2000" kern="1200" dirty="0" smtClean="0"/>
            <a:t>Emergence </a:t>
          </a:r>
          <a:endParaRPr lang="en-US" sz="2000" kern="1200" dirty="0"/>
        </a:p>
      </dsp:txBody>
      <dsp:txXfrm>
        <a:off x="0" y="162513"/>
        <a:ext cx="8229600" cy="576000"/>
      </dsp:txXfrm>
    </dsp:sp>
    <dsp:sp modelId="{516367B7-EAC4-43EA-AD5D-185FDF87655A}">
      <dsp:nvSpPr>
        <dsp:cNvPr id="0" name=""/>
        <dsp:cNvSpPr/>
      </dsp:nvSpPr>
      <dsp:spPr>
        <a:xfrm>
          <a:off x="0" y="738513"/>
          <a:ext cx="8229600" cy="4172399"/>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rtl="0">
            <a:lnSpc>
              <a:spcPct val="90000"/>
            </a:lnSpc>
            <a:spcBef>
              <a:spcPct val="0"/>
            </a:spcBef>
            <a:spcAft>
              <a:spcPct val="15000"/>
            </a:spcAft>
            <a:buChar char="••"/>
          </a:pPr>
          <a:r>
            <a:rPr lang="en-US" sz="2000" kern="1200" smtClean="0"/>
            <a:t>is the result of patterning, structuring and the construction of new ideas and meanings that did not exist before, but which emerges from the brain through thoughtful reflection, insight and creative expression or group interactions. </a:t>
          </a:r>
          <a:endParaRPr lang="en-US" sz="2000" kern="1200"/>
        </a:p>
        <a:p>
          <a:pPr marL="228600" lvl="1" indent="-228600" algn="l" defTabSz="889000" rtl="0">
            <a:lnSpc>
              <a:spcPct val="90000"/>
            </a:lnSpc>
            <a:spcBef>
              <a:spcPct val="0"/>
            </a:spcBef>
            <a:spcAft>
              <a:spcPct val="15000"/>
            </a:spcAft>
            <a:buChar char="••"/>
          </a:pPr>
          <a:r>
            <a:rPr lang="en-US" sz="2000" kern="1200" dirty="0" smtClean="0"/>
            <a:t>This form of learning accounts for the internal capacities of synthesis, creativity, intuition, wisdom, and problem-solving. </a:t>
          </a:r>
          <a:endParaRPr lang="en-US" sz="2000" kern="1200" dirty="0"/>
        </a:p>
        <a:p>
          <a:pPr marL="228600" lvl="1" indent="-228600" algn="l" defTabSz="889000" rtl="0">
            <a:lnSpc>
              <a:spcPct val="90000"/>
            </a:lnSpc>
            <a:spcBef>
              <a:spcPct val="0"/>
            </a:spcBef>
            <a:spcAft>
              <a:spcPct val="15000"/>
            </a:spcAft>
            <a:buChar char="••"/>
          </a:pPr>
          <a:r>
            <a:rPr lang="en-US" sz="2000" kern="1200" smtClean="0"/>
            <a:t>This method is greatly dependent on the allocation of time, and opportunities to reflect and construct new knowledge. </a:t>
          </a:r>
          <a:endParaRPr lang="en-US" sz="2000" kern="1200"/>
        </a:p>
        <a:p>
          <a:pPr marL="228600" lvl="1" indent="-228600" algn="l" defTabSz="889000" rtl="0">
            <a:lnSpc>
              <a:spcPct val="90000"/>
            </a:lnSpc>
            <a:spcBef>
              <a:spcPct val="0"/>
            </a:spcBef>
            <a:spcAft>
              <a:spcPct val="15000"/>
            </a:spcAft>
            <a:buChar char="••"/>
          </a:pPr>
          <a:r>
            <a:rPr lang="en-US" sz="2000" kern="1200" smtClean="0"/>
            <a:t>This method plays an important role in inspiration and originality. </a:t>
          </a:r>
          <a:endParaRPr lang="en-US" sz="2000" kern="1200"/>
        </a:p>
        <a:p>
          <a:pPr marL="228600" lvl="1" indent="-228600" algn="l" defTabSz="889000" rtl="0">
            <a:lnSpc>
              <a:spcPct val="90000"/>
            </a:lnSpc>
            <a:spcBef>
              <a:spcPct val="0"/>
            </a:spcBef>
            <a:spcAft>
              <a:spcPct val="15000"/>
            </a:spcAft>
            <a:buChar char="••"/>
          </a:pPr>
          <a:r>
            <a:rPr lang="en-US" sz="2000" kern="1200" smtClean="0"/>
            <a:t>In the context of current educational practices, we learn only 1-2% by this method. </a:t>
          </a:r>
          <a:endParaRPr lang="en-US" sz="2000" kern="1200"/>
        </a:p>
      </dsp:txBody>
      <dsp:txXfrm>
        <a:off x="0" y="738513"/>
        <a:ext cx="8229600" cy="417239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88EA65-C81C-44BC-8D66-06B9F32F8FC5}">
      <dsp:nvSpPr>
        <dsp:cNvPr id="0" name=""/>
        <dsp:cNvSpPr/>
      </dsp:nvSpPr>
      <dsp:spPr>
        <a:xfrm>
          <a:off x="0" y="18972"/>
          <a:ext cx="7772400" cy="1432080"/>
        </a:xfrm>
        <a:prstGeom prst="round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US" sz="3600" kern="1200" dirty="0" smtClean="0"/>
            <a:t/>
          </a:r>
          <a:br>
            <a:rPr lang="en-US" sz="3600" kern="1200" dirty="0" smtClean="0"/>
          </a:br>
          <a:r>
            <a:rPr lang="en-US" sz="3600" kern="1200" dirty="0" smtClean="0"/>
            <a:t>Educational Planning</a:t>
          </a:r>
          <a:endParaRPr lang="en-US" sz="3600" kern="1200" dirty="0"/>
        </a:p>
      </dsp:txBody>
      <dsp:txXfrm>
        <a:off x="69908" y="88880"/>
        <a:ext cx="7632584" cy="129226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C26C45-2A33-4740-A6CB-2CF9F3FA62F3}">
      <dsp:nvSpPr>
        <dsp:cNvPr id="0" name=""/>
        <dsp:cNvSpPr/>
      </dsp:nvSpPr>
      <dsp:spPr>
        <a:xfrm>
          <a:off x="41" y="62940"/>
          <a:ext cx="3952391" cy="6624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rtl="0">
            <a:lnSpc>
              <a:spcPct val="90000"/>
            </a:lnSpc>
            <a:spcBef>
              <a:spcPct val="0"/>
            </a:spcBef>
            <a:spcAft>
              <a:spcPct val="35000"/>
            </a:spcAft>
          </a:pPr>
          <a:r>
            <a:rPr lang="en-US" sz="2300" kern="1200" smtClean="0"/>
            <a:t>Planning </a:t>
          </a:r>
          <a:endParaRPr lang="en-US" sz="2300" kern="1200"/>
        </a:p>
      </dsp:txBody>
      <dsp:txXfrm>
        <a:off x="41" y="62940"/>
        <a:ext cx="3952391" cy="662400"/>
      </dsp:txXfrm>
    </dsp:sp>
    <dsp:sp modelId="{9F5C671D-9E42-449A-84FA-E0261BDA8219}">
      <dsp:nvSpPr>
        <dsp:cNvPr id="0" name=""/>
        <dsp:cNvSpPr/>
      </dsp:nvSpPr>
      <dsp:spPr>
        <a:xfrm>
          <a:off x="41" y="725340"/>
          <a:ext cx="3952391" cy="4545719"/>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rtl="0">
            <a:lnSpc>
              <a:spcPct val="90000"/>
            </a:lnSpc>
            <a:spcBef>
              <a:spcPct val="0"/>
            </a:spcBef>
            <a:spcAft>
              <a:spcPct val="15000"/>
            </a:spcAft>
            <a:buChar char="••"/>
          </a:pPr>
          <a:r>
            <a:rPr lang="en-US" sz="2300" kern="1200" dirty="0" smtClean="0"/>
            <a:t>Is a process whereby a direction is mapped and then the ways and means for following direction are specified.</a:t>
          </a:r>
          <a:endParaRPr lang="en-US" sz="2300" kern="1200" dirty="0"/>
        </a:p>
        <a:p>
          <a:pPr marL="228600" lvl="1" indent="-228600" algn="l" defTabSz="1022350" rtl="0">
            <a:lnSpc>
              <a:spcPct val="90000"/>
            </a:lnSpc>
            <a:spcBef>
              <a:spcPct val="0"/>
            </a:spcBef>
            <a:spcAft>
              <a:spcPct val="15000"/>
            </a:spcAft>
            <a:buChar char="••"/>
          </a:pPr>
          <a:r>
            <a:rPr lang="en-US" sz="2300" kern="1200" smtClean="0"/>
            <a:t>Is a process of taking decision for future actions in order to achieve pre-determined objectives by optimum utilization of available resources in a limited time frame</a:t>
          </a:r>
          <a:endParaRPr lang="en-US" sz="2300" kern="1200"/>
        </a:p>
      </dsp:txBody>
      <dsp:txXfrm>
        <a:off x="41" y="725340"/>
        <a:ext cx="3952391" cy="4545719"/>
      </dsp:txXfrm>
    </dsp:sp>
    <dsp:sp modelId="{6F904223-7399-4473-AE39-BB7EFC3466DC}">
      <dsp:nvSpPr>
        <dsp:cNvPr id="0" name=""/>
        <dsp:cNvSpPr/>
      </dsp:nvSpPr>
      <dsp:spPr>
        <a:xfrm>
          <a:off x="4505767" y="62940"/>
          <a:ext cx="3952391" cy="6624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rtl="0">
            <a:lnSpc>
              <a:spcPct val="90000"/>
            </a:lnSpc>
            <a:spcBef>
              <a:spcPct val="0"/>
            </a:spcBef>
            <a:spcAft>
              <a:spcPct val="35000"/>
            </a:spcAft>
          </a:pPr>
          <a:r>
            <a:rPr lang="en-US" sz="2300" kern="1200" smtClean="0"/>
            <a:t>A Plan</a:t>
          </a:r>
          <a:endParaRPr lang="en-US" sz="2300" kern="1200"/>
        </a:p>
      </dsp:txBody>
      <dsp:txXfrm>
        <a:off x="4505767" y="62940"/>
        <a:ext cx="3952391" cy="662400"/>
      </dsp:txXfrm>
    </dsp:sp>
    <dsp:sp modelId="{01436B6A-F7AC-455A-A3AA-BE8CE355536E}">
      <dsp:nvSpPr>
        <dsp:cNvPr id="0" name=""/>
        <dsp:cNvSpPr/>
      </dsp:nvSpPr>
      <dsp:spPr>
        <a:xfrm>
          <a:off x="4505767" y="725340"/>
          <a:ext cx="3952391" cy="4545719"/>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rtl="0">
            <a:lnSpc>
              <a:spcPct val="90000"/>
            </a:lnSpc>
            <a:spcBef>
              <a:spcPct val="0"/>
            </a:spcBef>
            <a:spcAft>
              <a:spcPct val="15000"/>
            </a:spcAft>
            <a:buChar char="••"/>
          </a:pPr>
          <a:r>
            <a:rPr lang="en-US" sz="2300" kern="1200" smtClean="0"/>
            <a:t>Is the product of planning process and can be defined as a set of decision about what to do, why, and how to do it. </a:t>
          </a:r>
          <a:endParaRPr lang="en-US" sz="2300" kern="1200"/>
        </a:p>
      </dsp:txBody>
      <dsp:txXfrm>
        <a:off x="4505767" y="725340"/>
        <a:ext cx="3952391" cy="454571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88B395-8A28-4181-826F-EAD38325DC99}">
      <dsp:nvSpPr>
        <dsp:cNvPr id="0" name=""/>
        <dsp:cNvSpPr/>
      </dsp:nvSpPr>
      <dsp:spPr>
        <a:xfrm>
          <a:off x="2668" y="11902"/>
          <a:ext cx="2602259" cy="686054"/>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0">
            <a:lnSpc>
              <a:spcPct val="90000"/>
            </a:lnSpc>
            <a:spcBef>
              <a:spcPct val="0"/>
            </a:spcBef>
            <a:spcAft>
              <a:spcPct val="35000"/>
            </a:spcAft>
          </a:pPr>
          <a:r>
            <a:rPr lang="en-US" sz="1900" kern="1200" smtClean="0"/>
            <a:t>Educational objectives</a:t>
          </a:r>
          <a:endParaRPr lang="en-US" sz="1900" kern="1200"/>
        </a:p>
      </dsp:txBody>
      <dsp:txXfrm>
        <a:off x="2668" y="11902"/>
        <a:ext cx="2602259" cy="686054"/>
      </dsp:txXfrm>
    </dsp:sp>
    <dsp:sp modelId="{AC2BD9E8-0A7D-4294-B888-EEC3C44200D2}">
      <dsp:nvSpPr>
        <dsp:cNvPr id="0" name=""/>
        <dsp:cNvSpPr/>
      </dsp:nvSpPr>
      <dsp:spPr>
        <a:xfrm>
          <a:off x="2668" y="697956"/>
          <a:ext cx="2602259" cy="4840635"/>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rtl="0">
            <a:lnSpc>
              <a:spcPct val="90000"/>
            </a:lnSpc>
            <a:spcBef>
              <a:spcPct val="0"/>
            </a:spcBef>
            <a:spcAft>
              <a:spcPct val="15000"/>
            </a:spcAft>
            <a:buChar char="••"/>
          </a:pPr>
          <a:r>
            <a:rPr lang="en-US" sz="1900" kern="1200" dirty="0" smtClean="0"/>
            <a:t>Used to identify the intended outcomes of the education process, whether in reference to an aspect of a program or a total program of study, that guide the design of curriculum units</a:t>
          </a:r>
          <a:endParaRPr lang="en-US" sz="1900" kern="1200" dirty="0"/>
        </a:p>
      </dsp:txBody>
      <dsp:txXfrm>
        <a:off x="2668" y="697956"/>
        <a:ext cx="2602259" cy="4840635"/>
      </dsp:txXfrm>
    </dsp:sp>
    <dsp:sp modelId="{E0CCA97B-4CF0-470B-A6F3-CCCF2D1D70E6}">
      <dsp:nvSpPr>
        <dsp:cNvPr id="0" name=""/>
        <dsp:cNvSpPr/>
      </dsp:nvSpPr>
      <dsp:spPr>
        <a:xfrm>
          <a:off x="2969245" y="11902"/>
          <a:ext cx="2602259" cy="686054"/>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0">
            <a:lnSpc>
              <a:spcPct val="90000"/>
            </a:lnSpc>
            <a:spcBef>
              <a:spcPct val="0"/>
            </a:spcBef>
            <a:spcAft>
              <a:spcPct val="35000"/>
            </a:spcAft>
          </a:pPr>
          <a:r>
            <a:rPr lang="en-US" sz="1900" kern="1200" smtClean="0"/>
            <a:t>Instructional objectives</a:t>
          </a:r>
          <a:endParaRPr lang="en-US" sz="1900" kern="1200"/>
        </a:p>
      </dsp:txBody>
      <dsp:txXfrm>
        <a:off x="2969245" y="11902"/>
        <a:ext cx="2602259" cy="686054"/>
      </dsp:txXfrm>
    </dsp:sp>
    <dsp:sp modelId="{5CDE2E38-0ED7-4561-BE8B-C8F22020F70E}">
      <dsp:nvSpPr>
        <dsp:cNvPr id="0" name=""/>
        <dsp:cNvSpPr/>
      </dsp:nvSpPr>
      <dsp:spPr>
        <a:xfrm>
          <a:off x="2969245" y="697956"/>
          <a:ext cx="2602259" cy="4840635"/>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rtl="0">
            <a:lnSpc>
              <a:spcPct val="90000"/>
            </a:lnSpc>
            <a:spcBef>
              <a:spcPct val="0"/>
            </a:spcBef>
            <a:spcAft>
              <a:spcPct val="15000"/>
            </a:spcAft>
            <a:buChar char="••"/>
          </a:pPr>
          <a:r>
            <a:rPr lang="en-US" sz="1900" kern="1200" dirty="0" smtClean="0"/>
            <a:t>Used to describe the teaching activities and resources used to facilitate effective learning</a:t>
          </a:r>
          <a:endParaRPr lang="en-US" sz="1900" kern="1200" dirty="0"/>
        </a:p>
      </dsp:txBody>
      <dsp:txXfrm>
        <a:off x="2969245" y="697956"/>
        <a:ext cx="2602259" cy="4840635"/>
      </dsp:txXfrm>
    </dsp:sp>
    <dsp:sp modelId="{4D5F6E7A-9109-4334-8ADC-13D6729C241A}">
      <dsp:nvSpPr>
        <dsp:cNvPr id="0" name=""/>
        <dsp:cNvSpPr/>
      </dsp:nvSpPr>
      <dsp:spPr>
        <a:xfrm>
          <a:off x="5935821" y="11902"/>
          <a:ext cx="2602259" cy="686054"/>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0">
            <a:lnSpc>
              <a:spcPct val="90000"/>
            </a:lnSpc>
            <a:spcBef>
              <a:spcPct val="0"/>
            </a:spcBef>
            <a:spcAft>
              <a:spcPct val="35000"/>
            </a:spcAft>
          </a:pPr>
          <a:r>
            <a:rPr lang="en-US" sz="1900" kern="1200" smtClean="0"/>
            <a:t>Behavioral or learning objectives</a:t>
          </a:r>
          <a:endParaRPr lang="en-US" sz="1900" kern="1200"/>
        </a:p>
      </dsp:txBody>
      <dsp:txXfrm>
        <a:off x="5935821" y="11902"/>
        <a:ext cx="2602259" cy="686054"/>
      </dsp:txXfrm>
    </dsp:sp>
    <dsp:sp modelId="{2F409618-94F7-4058-835A-10149A9577EF}">
      <dsp:nvSpPr>
        <dsp:cNvPr id="0" name=""/>
        <dsp:cNvSpPr/>
      </dsp:nvSpPr>
      <dsp:spPr>
        <a:xfrm>
          <a:off x="5935821" y="697956"/>
          <a:ext cx="2602259" cy="4840635"/>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rtl="0">
            <a:lnSpc>
              <a:spcPct val="90000"/>
            </a:lnSpc>
            <a:spcBef>
              <a:spcPct val="0"/>
            </a:spcBef>
            <a:spcAft>
              <a:spcPct val="15000"/>
            </a:spcAft>
            <a:buChar char="••"/>
          </a:pPr>
          <a:r>
            <a:rPr lang="en-US" sz="1900" kern="1200" smtClean="0"/>
            <a:t>Type of objective that is action oriented rather than content oriented, learner centered rather than teacher centered, short-term outcome focused rather than process focused</a:t>
          </a:r>
          <a:endParaRPr lang="en-US" sz="1900" kern="1200"/>
        </a:p>
        <a:p>
          <a:pPr marL="171450" lvl="1" indent="-171450" algn="l" defTabSz="844550" rtl="0">
            <a:lnSpc>
              <a:spcPct val="90000"/>
            </a:lnSpc>
            <a:spcBef>
              <a:spcPct val="0"/>
            </a:spcBef>
            <a:spcAft>
              <a:spcPct val="15000"/>
            </a:spcAft>
            <a:buChar char="••"/>
          </a:pPr>
          <a:r>
            <a:rPr lang="en-US" sz="1900" kern="1200" dirty="0" smtClean="0"/>
            <a:t>Describe what the learner will be able to do following a learning situation</a:t>
          </a:r>
          <a:endParaRPr lang="en-US" sz="1900" kern="1200" dirty="0"/>
        </a:p>
      </dsp:txBody>
      <dsp:txXfrm>
        <a:off x="5935821" y="697956"/>
        <a:ext cx="2602259" cy="484063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07C906-83BC-4FE3-A1EE-EAF1CD2D43D1}">
      <dsp:nvSpPr>
        <dsp:cNvPr id="0" name=""/>
        <dsp:cNvSpPr/>
      </dsp:nvSpPr>
      <dsp:spPr>
        <a:xfrm>
          <a:off x="0" y="117007"/>
          <a:ext cx="8540750" cy="7488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0">
            <a:lnSpc>
              <a:spcPct val="90000"/>
            </a:lnSpc>
            <a:spcBef>
              <a:spcPct val="0"/>
            </a:spcBef>
            <a:spcAft>
              <a:spcPct val="35000"/>
            </a:spcAft>
          </a:pPr>
          <a:r>
            <a:rPr lang="en-US" sz="2600" kern="1200" smtClean="0"/>
            <a:t>Goal</a:t>
          </a:r>
          <a:endParaRPr lang="en-US" sz="2600" kern="1200"/>
        </a:p>
      </dsp:txBody>
      <dsp:txXfrm>
        <a:off x="0" y="117007"/>
        <a:ext cx="8540750" cy="748800"/>
      </dsp:txXfrm>
    </dsp:sp>
    <dsp:sp modelId="{63D6F673-CB70-4001-9ABC-DF537E5B6C11}">
      <dsp:nvSpPr>
        <dsp:cNvPr id="0" name=""/>
        <dsp:cNvSpPr/>
      </dsp:nvSpPr>
      <dsp:spPr>
        <a:xfrm>
          <a:off x="0" y="865807"/>
          <a:ext cx="8540750" cy="4567680"/>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en-US" sz="2600" kern="1200" dirty="0" smtClean="0"/>
            <a:t>Final outcome of what is achieved at the end of the teaching-learning process</a:t>
          </a:r>
          <a:endParaRPr lang="en-US" sz="2600" kern="1200" dirty="0"/>
        </a:p>
        <a:p>
          <a:pPr marL="228600" lvl="1" indent="-228600" algn="l" defTabSz="1155700" rtl="0">
            <a:lnSpc>
              <a:spcPct val="90000"/>
            </a:lnSpc>
            <a:spcBef>
              <a:spcPct val="0"/>
            </a:spcBef>
            <a:spcAft>
              <a:spcPct val="15000"/>
            </a:spcAft>
            <a:buChar char="••"/>
          </a:pPr>
          <a:r>
            <a:rPr lang="en-US" sz="2600" kern="1200" dirty="0" smtClean="0"/>
            <a:t>Statement that describes the ideal or ultimate state of being at some future point in time</a:t>
          </a:r>
          <a:endParaRPr lang="en-US" sz="2600" kern="1200" dirty="0"/>
        </a:p>
        <a:p>
          <a:pPr marL="228600" lvl="1" indent="-228600" algn="l" defTabSz="1155700" rtl="0">
            <a:lnSpc>
              <a:spcPct val="90000"/>
            </a:lnSpc>
            <a:spcBef>
              <a:spcPct val="0"/>
            </a:spcBef>
            <a:spcAft>
              <a:spcPct val="15000"/>
            </a:spcAft>
            <a:buChar char="••"/>
          </a:pPr>
          <a:r>
            <a:rPr lang="en-US" sz="2600" kern="1200" dirty="0" smtClean="0"/>
            <a:t>Broad in nature, serve as long-term targets for both learner and teacher</a:t>
          </a:r>
          <a:endParaRPr lang="en-US" sz="2600" kern="1200" dirty="0"/>
        </a:p>
        <a:p>
          <a:pPr marL="228600" lvl="1" indent="-228600" algn="l" defTabSz="1155700" rtl="0">
            <a:lnSpc>
              <a:spcPct val="90000"/>
            </a:lnSpc>
            <a:spcBef>
              <a:spcPct val="0"/>
            </a:spcBef>
            <a:spcAft>
              <a:spcPct val="15000"/>
            </a:spcAft>
            <a:buChar char="••"/>
          </a:pPr>
          <a:r>
            <a:rPr lang="en-US" sz="2600" kern="1200" dirty="0" smtClean="0"/>
            <a:t>Desired learning outcomes that are realistically achievable usually in weeks or months</a:t>
          </a:r>
          <a:endParaRPr lang="en-US" sz="2600" kern="1200" dirty="0"/>
        </a:p>
        <a:p>
          <a:pPr marL="228600" lvl="1" indent="-228600" algn="l" defTabSz="1155700" rtl="0">
            <a:lnSpc>
              <a:spcPct val="90000"/>
            </a:lnSpc>
            <a:spcBef>
              <a:spcPct val="0"/>
            </a:spcBef>
            <a:spcAft>
              <a:spcPct val="15000"/>
            </a:spcAft>
            <a:buChar char="••"/>
          </a:pPr>
          <a:r>
            <a:rPr lang="en-US" sz="2600" kern="1200" smtClean="0"/>
            <a:t>Considered multidimensional since a number of objectives are subsumed under or incorporated into an overall goal</a:t>
          </a:r>
          <a:endParaRPr lang="en-US" sz="2600" kern="1200"/>
        </a:p>
      </dsp:txBody>
      <dsp:txXfrm>
        <a:off x="0" y="865807"/>
        <a:ext cx="8540750" cy="456768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F36B9C-1B73-4B9B-B0E5-9E5C5C5E704A}">
      <dsp:nvSpPr>
        <dsp:cNvPr id="0" name=""/>
        <dsp:cNvSpPr/>
      </dsp:nvSpPr>
      <dsp:spPr>
        <a:xfrm>
          <a:off x="0" y="42847"/>
          <a:ext cx="8540750" cy="633600"/>
        </a:xfrm>
        <a:prstGeom prst="rect">
          <a:avLst/>
        </a:prstGeom>
        <a:solidFill>
          <a:schemeClr val="lt1">
            <a:hueOff val="0"/>
            <a:satOff val="0"/>
            <a:lumOff val="0"/>
            <a:alphaOff val="0"/>
          </a:schemeClr>
        </a:solidFill>
        <a:ln w="425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rtl="0">
            <a:lnSpc>
              <a:spcPct val="90000"/>
            </a:lnSpc>
            <a:spcBef>
              <a:spcPct val="0"/>
            </a:spcBef>
            <a:spcAft>
              <a:spcPct val="35000"/>
            </a:spcAft>
          </a:pPr>
          <a:r>
            <a:rPr lang="en-US" sz="2200" kern="1200" smtClean="0"/>
            <a:t>Objective</a:t>
          </a:r>
          <a:endParaRPr lang="en-US" sz="2200" kern="1200"/>
        </a:p>
      </dsp:txBody>
      <dsp:txXfrm>
        <a:off x="0" y="42847"/>
        <a:ext cx="8540750" cy="633600"/>
      </dsp:txXfrm>
    </dsp:sp>
    <dsp:sp modelId="{413B2299-A2DB-4321-9D53-49DBAA68152B}">
      <dsp:nvSpPr>
        <dsp:cNvPr id="0" name=""/>
        <dsp:cNvSpPr/>
      </dsp:nvSpPr>
      <dsp:spPr>
        <a:xfrm>
          <a:off x="0" y="676447"/>
          <a:ext cx="8540750" cy="4831199"/>
        </a:xfrm>
        <a:prstGeom prst="rect">
          <a:avLst/>
        </a:prstGeom>
        <a:solidFill>
          <a:schemeClr val="lt1">
            <a:alpha val="90000"/>
            <a:tint val="40000"/>
            <a:hueOff val="0"/>
            <a:satOff val="0"/>
            <a:lumOff val="0"/>
            <a:alphaOff val="0"/>
          </a:schemeClr>
        </a:solidFill>
        <a:ln w="425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rtl="0">
            <a:lnSpc>
              <a:spcPct val="90000"/>
            </a:lnSpc>
            <a:spcBef>
              <a:spcPct val="0"/>
            </a:spcBef>
            <a:spcAft>
              <a:spcPct val="15000"/>
            </a:spcAft>
            <a:buChar char="••"/>
          </a:pPr>
          <a:r>
            <a:rPr lang="en-US" sz="2200" kern="1200" smtClean="0"/>
            <a:t>Specific, single, unidimensional behavior</a:t>
          </a:r>
          <a:endParaRPr lang="en-US" sz="2200" kern="1200"/>
        </a:p>
        <a:p>
          <a:pPr marL="228600" lvl="1" indent="-228600" algn="l" defTabSz="977900" rtl="0">
            <a:lnSpc>
              <a:spcPct val="90000"/>
            </a:lnSpc>
            <a:spcBef>
              <a:spcPct val="0"/>
            </a:spcBef>
            <a:spcAft>
              <a:spcPct val="15000"/>
            </a:spcAft>
            <a:buChar char="••"/>
          </a:pPr>
          <a:r>
            <a:rPr lang="en-US" sz="2200" kern="1200" dirty="0" smtClean="0"/>
            <a:t>“when we teach, we want our students to learn. What we want them to learn as a result of our teaching are our objectives”</a:t>
          </a:r>
          <a:endParaRPr lang="en-US" sz="2200" kern="1200" dirty="0"/>
        </a:p>
        <a:p>
          <a:pPr marL="228600" lvl="1" indent="-228600" algn="l" defTabSz="977900" rtl="0">
            <a:lnSpc>
              <a:spcPct val="90000"/>
            </a:lnSpc>
            <a:spcBef>
              <a:spcPct val="0"/>
            </a:spcBef>
            <a:spcAft>
              <a:spcPct val="15000"/>
            </a:spcAft>
            <a:buChar char="••"/>
          </a:pPr>
          <a:r>
            <a:rPr lang="en-US" sz="2200" kern="1200" dirty="0" smtClean="0"/>
            <a:t>Short term in nature and should be achievable at the conclusion of one teaching session or usually within a matter of days following a series of teaching sessions.</a:t>
          </a:r>
          <a:endParaRPr lang="en-US" sz="2200" kern="1200" dirty="0"/>
        </a:p>
        <a:p>
          <a:pPr marL="228600" lvl="1" indent="-228600" algn="l" defTabSz="977900" rtl="0">
            <a:lnSpc>
              <a:spcPct val="90000"/>
            </a:lnSpc>
            <a:spcBef>
              <a:spcPct val="0"/>
            </a:spcBef>
            <a:spcAft>
              <a:spcPct val="15000"/>
            </a:spcAft>
            <a:buChar char="••"/>
          </a:pPr>
          <a:r>
            <a:rPr lang="en-US" sz="2200" kern="1200" dirty="0" smtClean="0"/>
            <a:t>Describes a performance that learners should be able to exhibit before they are considered competent.</a:t>
          </a:r>
          <a:endParaRPr lang="en-US" sz="2200" kern="1200" dirty="0"/>
        </a:p>
        <a:p>
          <a:pPr marL="228600" lvl="1" indent="-228600" algn="l" defTabSz="977900" rtl="0">
            <a:lnSpc>
              <a:spcPct val="90000"/>
            </a:lnSpc>
            <a:spcBef>
              <a:spcPct val="0"/>
            </a:spcBef>
            <a:spcAft>
              <a:spcPct val="15000"/>
            </a:spcAft>
            <a:buChar char="••"/>
          </a:pPr>
          <a:r>
            <a:rPr lang="en-US" sz="2200" kern="1200" smtClean="0"/>
            <a:t>Behavioral objective is the intended result of instruction, not the process or means of instruction itself.</a:t>
          </a:r>
          <a:endParaRPr lang="en-US" sz="2200" kern="1200"/>
        </a:p>
        <a:p>
          <a:pPr marL="228600" lvl="1" indent="-228600" algn="l" defTabSz="977900" rtl="0">
            <a:lnSpc>
              <a:spcPct val="90000"/>
            </a:lnSpc>
            <a:spcBef>
              <a:spcPct val="0"/>
            </a:spcBef>
            <a:spcAft>
              <a:spcPct val="15000"/>
            </a:spcAft>
            <a:buChar char="••"/>
          </a:pPr>
          <a:r>
            <a:rPr lang="en-US" sz="2200" kern="1200" smtClean="0"/>
            <a:t>Are statements of specific or long-term behaviors that lead step by step to the more general, overall long-term goal.</a:t>
          </a:r>
          <a:endParaRPr lang="en-US" sz="2200" kern="1200"/>
        </a:p>
      </dsp:txBody>
      <dsp:txXfrm>
        <a:off x="0" y="676447"/>
        <a:ext cx="8540750" cy="483119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14F4EA-8C9A-4290-B34A-DBC4F922C9A1}" type="datetimeFigureOut">
              <a:rPr lang="en-US" smtClean="0"/>
              <a:t>3/24/2016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8178EB-F846-4E4D-96C6-A51ED3316006}" type="slidenum">
              <a:rPr lang="en-US" smtClean="0"/>
              <a:t>‹#›</a:t>
            </a:fld>
            <a:endParaRPr lang="en-US"/>
          </a:p>
        </p:txBody>
      </p:sp>
    </p:spTree>
    <p:extLst>
      <p:ext uri="{BB962C8B-B14F-4D97-AF65-F5344CB8AC3E}">
        <p14:creationId xmlns:p14="http://schemas.microsoft.com/office/powerpoint/2010/main" val="4067052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7CB7C23-A9D1-4338-B706-9AFCDE3C780D}" type="slidenum">
              <a:rPr lang="en-US" smtClean="0">
                <a:solidFill>
                  <a:prstClr val="black"/>
                </a:solidFill>
              </a:rPr>
              <a:pPr/>
              <a:t>8</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Nurs 315     Dr Joel Gonzales Patalagsa</a:t>
            </a:r>
            <a:endParaRPr lang="en-US">
              <a:solidFill>
                <a:prstClr val="black"/>
              </a:solidFill>
            </a:endParaRPr>
          </a:p>
        </p:txBody>
      </p:sp>
    </p:spTree>
    <p:extLst>
      <p:ext uri="{BB962C8B-B14F-4D97-AF65-F5344CB8AC3E}">
        <p14:creationId xmlns:p14="http://schemas.microsoft.com/office/powerpoint/2010/main" val="3271501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7CB7C23-A9D1-4338-B706-9AFCDE3C780D}" type="slidenum">
              <a:rPr lang="en-US" smtClean="0">
                <a:solidFill>
                  <a:prstClr val="black"/>
                </a:solidFill>
              </a:rPr>
              <a:pPr/>
              <a:t>11</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Nurs 315     Dr Joel Gonzales Patalagsa</a:t>
            </a:r>
            <a:endParaRPr lang="en-US">
              <a:solidFill>
                <a:prstClr val="black"/>
              </a:solidFill>
            </a:endParaRPr>
          </a:p>
        </p:txBody>
      </p:sp>
    </p:spTree>
    <p:extLst>
      <p:ext uri="{BB962C8B-B14F-4D97-AF65-F5344CB8AC3E}">
        <p14:creationId xmlns:p14="http://schemas.microsoft.com/office/powerpoint/2010/main" val="402939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CB7C23-A9D1-4338-B706-9AFCDE3C780D}" type="slidenum">
              <a:rPr lang="en-US" smtClean="0">
                <a:solidFill>
                  <a:prstClr val="black"/>
                </a:solidFill>
              </a:rPr>
              <a:pPr/>
              <a:t>13</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Nurs 315     Dr Joel Gonzales Patalagsa</a:t>
            </a:r>
            <a:endParaRPr lang="en-US">
              <a:solidFill>
                <a:prstClr val="black"/>
              </a:solidFill>
            </a:endParaRPr>
          </a:p>
        </p:txBody>
      </p:sp>
    </p:spTree>
    <p:extLst>
      <p:ext uri="{BB962C8B-B14F-4D97-AF65-F5344CB8AC3E}">
        <p14:creationId xmlns:p14="http://schemas.microsoft.com/office/powerpoint/2010/main" val="2783771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BF48C282-DE61-4880-9620-3F9392176FA8}" type="datetime1">
              <a:rPr lang="ar-SA" smtClean="0">
                <a:solidFill>
                  <a:prstClr val="black">
                    <a:tint val="75000"/>
                  </a:prstClr>
                </a:solidFill>
              </a:rPr>
              <a:pPr/>
              <a:t>15/06/1437</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extLst/>
          </a:lstStyle>
          <a:p>
            <a:endParaRPr lang="ar-SA">
              <a:solidFill>
                <a:prstClr val="black">
                  <a:tint val="75000"/>
                </a:prstClr>
              </a:solidFill>
            </a:endParaRPr>
          </a:p>
        </p:txBody>
      </p:sp>
      <p:sp>
        <p:nvSpPr>
          <p:cNvPr id="11" name="Slide Number Placeholder 10"/>
          <p:cNvSpPr>
            <a:spLocks noGrp="1"/>
          </p:cNvSpPr>
          <p:nvPr>
            <p:ph type="sldNum" sz="quarter" idx="12"/>
          </p:nvPr>
        </p:nvSpPr>
        <p:spPr/>
        <p:txBody>
          <a:bodyPr/>
          <a:lstStyle>
            <a:extLst/>
          </a:lstStyle>
          <a:p>
            <a:fld id="{BD2DC979-92D6-441D-B157-73356A6A17CE}"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22FEAA2-5F96-4C47-971F-A32267F487CE}" type="datetime1">
              <a:rPr lang="ar-SA" smtClean="0">
                <a:solidFill>
                  <a:prstClr val="black">
                    <a:tint val="75000"/>
                  </a:prstClr>
                </a:solidFill>
              </a:rPr>
              <a:pPr/>
              <a:t>15/06/1437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extLst/>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extLst/>
          </a:lstStyle>
          <a:p>
            <a:fld id="{BD2DC979-92D6-441D-B157-73356A6A17CE}"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6CC5408-DD54-4AF1-9D41-B476AA604C15}" type="datetime1">
              <a:rPr lang="ar-SA" smtClean="0">
                <a:solidFill>
                  <a:prstClr val="black">
                    <a:tint val="75000"/>
                  </a:prstClr>
                </a:solidFill>
              </a:rPr>
              <a:pPr/>
              <a:t>15/06/1437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extLst/>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extLst/>
          </a:lstStyle>
          <a:p>
            <a:fld id="{BD2DC979-92D6-441D-B157-73356A6A17CE}"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9DC1872-7462-4B86-8A58-2B54F73C4249}" type="datetime1">
              <a:rPr lang="ar-SA" smtClean="0">
                <a:solidFill>
                  <a:prstClr val="black">
                    <a:tint val="75000"/>
                  </a:prstClr>
                </a:solidFill>
              </a:rPr>
              <a:pPr/>
              <a:t>15/06/1437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extLst/>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extLst/>
          </a:lstStyle>
          <a:p>
            <a:fld id="{BD2DC979-92D6-441D-B157-73356A6A17CE}"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F700F6B-134E-4F5E-A666-1C0C41574ACC}" type="datetime1">
              <a:rPr lang="ar-SA" smtClean="0">
                <a:solidFill>
                  <a:prstClr val="black">
                    <a:tint val="75000"/>
                  </a:prstClr>
                </a:solidFill>
              </a:rPr>
              <a:pPr/>
              <a:t>15/06/1437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extLst/>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extLst/>
          </a:lstStyle>
          <a:p>
            <a:fld id="{BD2DC979-92D6-441D-B157-73356A6A17CE}"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51C0480-383A-4C58-B023-2A22E5F51AF5}" type="datetime1">
              <a:rPr lang="ar-SA" smtClean="0">
                <a:solidFill>
                  <a:prstClr val="black">
                    <a:tint val="75000"/>
                  </a:prstClr>
                </a:solidFill>
              </a:rPr>
              <a:pPr/>
              <a:t>15/06/1437</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extLst/>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extLst/>
          </a:lstStyle>
          <a:p>
            <a:fld id="{BD2DC979-92D6-441D-B157-73356A6A17CE}"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5C4AC0E-66BB-4F15-828F-058EDD194CFB}" type="datetime1">
              <a:rPr lang="ar-SA" smtClean="0">
                <a:solidFill>
                  <a:prstClr val="black">
                    <a:tint val="75000"/>
                  </a:prstClr>
                </a:solidFill>
              </a:rPr>
              <a:pPr/>
              <a:t>15/06/1437</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extLst/>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extLst/>
          </a:lstStyle>
          <a:p>
            <a:fld id="{BD2DC979-92D6-441D-B157-73356A6A17CE}"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8088361-3C9C-4D66-A353-4F0DADC6409C}" type="datetime1">
              <a:rPr lang="ar-SA" smtClean="0">
                <a:solidFill>
                  <a:prstClr val="black">
                    <a:tint val="75000"/>
                  </a:prstClr>
                </a:solidFill>
              </a:rPr>
              <a:pPr/>
              <a:t>15/06/1437</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extLst/>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extLst/>
          </a:lstStyle>
          <a:p>
            <a:fld id="{BD2DC979-92D6-441D-B157-73356A6A17CE}"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F8F8476-94C3-44F0-A866-4F72E3F4F990}" type="datetime1">
              <a:rPr lang="ar-SA" smtClean="0">
                <a:solidFill>
                  <a:prstClr val="black">
                    <a:tint val="75000"/>
                  </a:prstClr>
                </a:solidFill>
              </a:rPr>
              <a:pPr/>
              <a:t>15/06/1437</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extLst/>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extLst/>
          </a:lstStyle>
          <a:p>
            <a:fld id="{BD2DC979-92D6-441D-B157-73356A6A17CE}"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0626F68-33D6-4D31-84EC-75C96495BF03}" type="datetime1">
              <a:rPr lang="ar-SA" smtClean="0">
                <a:solidFill>
                  <a:prstClr val="black">
                    <a:tint val="75000"/>
                  </a:prstClr>
                </a:solidFill>
              </a:rPr>
              <a:pPr/>
              <a:t>15/06/1437</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extLst/>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extLst/>
          </a:lstStyle>
          <a:p>
            <a:fld id="{BD2DC979-92D6-441D-B157-73356A6A17CE}"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879E62B-9595-4AB5-8972-D1ACACF2FBDF}" type="datetime1">
              <a:rPr lang="ar-SA" smtClean="0">
                <a:solidFill>
                  <a:prstClr val="black">
                    <a:tint val="75000"/>
                  </a:prstClr>
                </a:solidFill>
              </a:rPr>
              <a:pPr/>
              <a:t>15/06/1437</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extLst/>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extLst/>
          </a:lstStyle>
          <a:p>
            <a:fld id="{BD2DC979-92D6-441D-B157-73356A6A17CE}" type="slidenum">
              <a:rPr lang="ar-SA" smtClean="0">
                <a:solidFill>
                  <a:prstClr val="black">
                    <a:tint val="75000"/>
                  </a:prstClr>
                </a:solidFill>
              </a:rPr>
              <a:pPr/>
              <a:t>‹#›</a:t>
            </a:fld>
            <a:endParaRPr lang="ar-SA">
              <a:solidFill>
                <a:prstClr val="black">
                  <a:tint val="75000"/>
                </a:prstClr>
              </a:solidFill>
            </a:endParaRPr>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D8BD707-D9CF-40AE-B4C6-C98DA3205C09}" type="datetimeFigureOut">
              <a:rPr lang="en-US" smtClean="0"/>
              <a:pPr/>
              <a:t>3/24/2016</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Teaching and learning </a:t>
            </a:r>
            <a:br>
              <a:rPr lang="en-US" dirty="0"/>
            </a:b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111324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nvPr>
        </p:nvGraphicFramePr>
        <p:xfrm>
          <a:off x="301625" y="548680"/>
          <a:ext cx="8540750" cy="55504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3FD9249B-87C5-4939-9D34-2B1DEF063E61}" type="slidenum">
              <a:rPr lang="en-US" smtClean="0">
                <a:solidFill>
                  <a:prstClr val="black">
                    <a:tint val="75000"/>
                  </a:prstClr>
                </a:solidFill>
              </a:rPr>
              <a:pPr/>
              <a:t>10</a:t>
            </a:fld>
            <a:endParaRPr lang="en-US">
              <a:solidFill>
                <a:prstClr val="black">
                  <a:tint val="75000"/>
                </a:prstClr>
              </a:solidFill>
            </a:endParaRPr>
          </a:p>
        </p:txBody>
      </p:sp>
    </p:spTree>
    <p:extLst>
      <p:ext uri="{BB962C8B-B14F-4D97-AF65-F5344CB8AC3E}">
        <p14:creationId xmlns:p14="http://schemas.microsoft.com/office/powerpoint/2010/main" val="8158884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nvPr>
        </p:nvGraphicFramePr>
        <p:xfrm>
          <a:off x="301625" y="548680"/>
          <a:ext cx="8540750" cy="55504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3FD9249B-87C5-4939-9D34-2B1DEF063E61}" type="slidenum">
              <a:rPr lang="en-US" smtClean="0">
                <a:solidFill>
                  <a:prstClr val="black">
                    <a:tint val="75000"/>
                  </a:prstClr>
                </a:solidFill>
              </a:rPr>
              <a:pPr/>
              <a:t>11</a:t>
            </a:fld>
            <a:endParaRPr lang="en-US">
              <a:solidFill>
                <a:prstClr val="black">
                  <a:tint val="75000"/>
                </a:prstClr>
              </a:solidFill>
            </a:endParaRPr>
          </a:p>
        </p:txBody>
      </p:sp>
    </p:spTree>
    <p:extLst>
      <p:ext uri="{BB962C8B-B14F-4D97-AF65-F5344CB8AC3E}">
        <p14:creationId xmlns:p14="http://schemas.microsoft.com/office/powerpoint/2010/main" val="1508834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nvPr>
        </p:nvGraphicFramePr>
        <p:xfrm>
          <a:off x="301625" y="548680"/>
          <a:ext cx="8540750" cy="55504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3FD9249B-87C5-4939-9D34-2B1DEF063E61}" type="slidenum">
              <a:rPr lang="en-US" smtClean="0">
                <a:solidFill>
                  <a:prstClr val="black">
                    <a:tint val="75000"/>
                  </a:prstClr>
                </a:solidFill>
              </a:rPr>
              <a:pPr/>
              <a:t>12</a:t>
            </a:fld>
            <a:endParaRPr lang="en-US">
              <a:solidFill>
                <a:prstClr val="black">
                  <a:tint val="75000"/>
                </a:prstClr>
              </a:solidFill>
            </a:endParaRPr>
          </a:p>
        </p:txBody>
      </p:sp>
    </p:spTree>
    <p:extLst>
      <p:ext uri="{BB962C8B-B14F-4D97-AF65-F5344CB8AC3E}">
        <p14:creationId xmlns:p14="http://schemas.microsoft.com/office/powerpoint/2010/main" val="4086984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936068874"/>
              </p:ext>
            </p:extLst>
          </p:nvPr>
        </p:nvGraphicFramePr>
        <p:xfrm>
          <a:off x="457200" y="304800"/>
          <a:ext cx="8229600" cy="624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fld id="{3FD9249B-87C5-4939-9D34-2B1DEF063E61}" type="slidenum">
              <a:rPr lang="en-US" smtClean="0">
                <a:solidFill>
                  <a:prstClr val="black">
                    <a:tint val="75000"/>
                  </a:prstClr>
                </a:solidFill>
              </a:rPr>
              <a:pPr/>
              <a:t>13</a:t>
            </a:fld>
            <a:endParaRPr lang="en-US">
              <a:solidFill>
                <a:prstClr val="black">
                  <a:tint val="75000"/>
                </a:prstClr>
              </a:solidFill>
            </a:endParaRPr>
          </a:p>
        </p:txBody>
      </p:sp>
    </p:spTree>
    <p:extLst>
      <p:ext uri="{BB962C8B-B14F-4D97-AF65-F5344CB8AC3E}">
        <p14:creationId xmlns:p14="http://schemas.microsoft.com/office/powerpoint/2010/main" val="41266410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1454877663"/>
              </p:ext>
            </p:extLst>
          </p:nvPr>
        </p:nvGraphicFramePr>
        <p:xfrm>
          <a:off x="457200" y="381000"/>
          <a:ext cx="8229600"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3FD9249B-87C5-4939-9D34-2B1DEF063E61}" type="slidenum">
              <a:rPr lang="en-US" smtClean="0">
                <a:solidFill>
                  <a:prstClr val="black">
                    <a:tint val="75000"/>
                  </a:prstClr>
                </a:solidFill>
              </a:rPr>
              <a:pPr/>
              <a:t>14</a:t>
            </a:fld>
            <a:endParaRPr lang="en-US">
              <a:solidFill>
                <a:prstClr val="black">
                  <a:tint val="75000"/>
                </a:prstClr>
              </a:solidFill>
            </a:endParaRPr>
          </a:p>
        </p:txBody>
      </p:sp>
    </p:spTree>
    <p:extLst>
      <p:ext uri="{BB962C8B-B14F-4D97-AF65-F5344CB8AC3E}">
        <p14:creationId xmlns:p14="http://schemas.microsoft.com/office/powerpoint/2010/main" val="1591094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625788366"/>
              </p:ext>
            </p:extLst>
          </p:nvPr>
        </p:nvGraphicFramePr>
        <p:xfrm>
          <a:off x="457200" y="762000"/>
          <a:ext cx="8229600" cy="5364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3FD9249B-87C5-4939-9D34-2B1DEF063E61}" type="slidenum">
              <a:rPr lang="en-US" smtClean="0">
                <a:solidFill>
                  <a:prstClr val="black">
                    <a:tint val="75000"/>
                  </a:prstClr>
                </a:solidFill>
              </a:rPr>
              <a:pPr/>
              <a:t>15</a:t>
            </a:fld>
            <a:endParaRPr lang="en-US">
              <a:solidFill>
                <a:prstClr val="black">
                  <a:tint val="75000"/>
                </a:prstClr>
              </a:solidFill>
            </a:endParaRPr>
          </a:p>
        </p:txBody>
      </p:sp>
    </p:spTree>
    <p:extLst>
      <p:ext uri="{BB962C8B-B14F-4D97-AF65-F5344CB8AC3E}">
        <p14:creationId xmlns:p14="http://schemas.microsoft.com/office/powerpoint/2010/main" val="3162897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243483419"/>
              </p:ext>
            </p:extLst>
          </p:nvPr>
        </p:nvGraphicFramePr>
        <p:xfrm>
          <a:off x="457200" y="762000"/>
          <a:ext cx="8229600" cy="5364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3FD9249B-87C5-4939-9D34-2B1DEF063E61}" type="slidenum">
              <a:rPr lang="en-US" smtClean="0">
                <a:solidFill>
                  <a:prstClr val="black">
                    <a:tint val="75000"/>
                  </a:prstClr>
                </a:solidFill>
              </a:rPr>
              <a:pPr/>
              <a:t>16</a:t>
            </a:fld>
            <a:endParaRPr lang="en-US">
              <a:solidFill>
                <a:prstClr val="black">
                  <a:tint val="75000"/>
                </a:prstClr>
              </a:solidFill>
            </a:endParaRPr>
          </a:p>
        </p:txBody>
      </p:sp>
    </p:spTree>
    <p:extLst>
      <p:ext uri="{BB962C8B-B14F-4D97-AF65-F5344CB8AC3E}">
        <p14:creationId xmlns:p14="http://schemas.microsoft.com/office/powerpoint/2010/main" val="40281962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4123915222"/>
              </p:ext>
            </p:extLst>
          </p:nvPr>
        </p:nvGraphicFramePr>
        <p:xfrm>
          <a:off x="457200" y="762000"/>
          <a:ext cx="8229600" cy="5364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3FD9249B-87C5-4939-9D34-2B1DEF063E61}" type="slidenum">
              <a:rPr lang="en-US" smtClean="0">
                <a:solidFill>
                  <a:prstClr val="black">
                    <a:tint val="75000"/>
                  </a:prstClr>
                </a:solidFill>
              </a:rPr>
              <a:pPr/>
              <a:t>17</a:t>
            </a:fld>
            <a:endParaRPr lang="en-US">
              <a:solidFill>
                <a:prstClr val="black">
                  <a:tint val="75000"/>
                </a:prstClr>
              </a:solidFill>
            </a:endParaRPr>
          </a:p>
        </p:txBody>
      </p:sp>
    </p:spTree>
    <p:extLst>
      <p:ext uri="{BB962C8B-B14F-4D97-AF65-F5344CB8AC3E}">
        <p14:creationId xmlns:p14="http://schemas.microsoft.com/office/powerpoint/2010/main" val="19952006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772817"/>
            <a:ext cx="8062664" cy="1827634"/>
          </a:xfrm>
        </p:spPr>
        <p:txBody>
          <a:bodyPr>
            <a:normAutofit fontScale="90000"/>
          </a:bodyPr>
          <a:lstStyle/>
          <a:p>
            <a:r>
              <a:rPr lang="en-US" altLang="ar-SA" dirty="0">
                <a:latin typeface="Arial Unicode MS" panose="020B0604020202020204" pitchFamily="34" charset="-128"/>
                <a:ea typeface="Arial Unicode MS" panose="020B0604020202020204" pitchFamily="34" charset="-128"/>
                <a:cs typeface="Arial Unicode MS" panose="020B0604020202020204" pitchFamily="34" charset="-128"/>
              </a:rPr>
              <a:t>A course outline or syllabus is considered a contract between teacher and learners</a:t>
            </a:r>
            <a:r>
              <a:rPr lang="en-US" altLang="ar-SA" dirty="0" smtClean="0">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dirty="0"/>
          </a:p>
        </p:txBody>
      </p:sp>
      <p:sp>
        <p:nvSpPr>
          <p:cNvPr id="3" name="Slide Number Placeholder 2"/>
          <p:cNvSpPr>
            <a:spLocks noGrp="1"/>
          </p:cNvSpPr>
          <p:nvPr>
            <p:ph type="sldNum" sz="quarter" idx="12"/>
          </p:nvPr>
        </p:nvSpPr>
        <p:spPr/>
        <p:txBody>
          <a:bodyPr/>
          <a:lstStyle/>
          <a:p>
            <a:fld id="{3FD9249B-87C5-4939-9D34-2B1DEF063E61}" type="slidenum">
              <a:rPr lang="en-US" smtClean="0">
                <a:solidFill>
                  <a:prstClr val="black">
                    <a:tint val="75000"/>
                  </a:prstClr>
                </a:solidFill>
              </a:rPr>
              <a:pPr/>
              <a:t>18</a:t>
            </a:fld>
            <a:endParaRPr lang="en-US">
              <a:solidFill>
                <a:prstClr val="black">
                  <a:tint val="75000"/>
                </a:prstClr>
              </a:solidFill>
            </a:endParaRPr>
          </a:p>
        </p:txBody>
      </p:sp>
    </p:spTree>
    <p:extLst>
      <p:ext uri="{BB962C8B-B14F-4D97-AF65-F5344CB8AC3E}">
        <p14:creationId xmlns:p14="http://schemas.microsoft.com/office/powerpoint/2010/main" val="3138394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381000" y="500743"/>
            <a:ext cx="8458200" cy="5410200"/>
          </a:xfrm>
        </p:spPr>
        <p:txBody>
          <a:bodyPr>
            <a:normAutofit/>
          </a:bodyPr>
          <a:lstStyle/>
          <a:p>
            <a:pPr marL="0" indent="0" algn="l" rtl="0" eaLnBrk="1" hangingPunct="1">
              <a:buNone/>
            </a:pPr>
            <a:r>
              <a:rPr lang="en-US" altLang="ar-SA" sz="2800" u="sng" dirty="0" smtClean="0">
                <a:latin typeface="Calibri" panose="020F0502020204030204" pitchFamily="34" charset="0"/>
                <a:cs typeface="+mj-cs"/>
              </a:rPr>
              <a:t>WHY we do need objectives</a:t>
            </a:r>
            <a:endParaRPr lang="en-US" altLang="ar-SA" sz="2800" dirty="0" smtClean="0">
              <a:latin typeface="Calibri" panose="020F0502020204030204" pitchFamily="34" charset="0"/>
              <a:cs typeface="+mj-cs"/>
            </a:endParaRPr>
          </a:p>
          <a:p>
            <a:pPr algn="l" rtl="0" eaLnBrk="1" hangingPunct="1"/>
            <a:r>
              <a:rPr lang="en-US" altLang="ar-SA" sz="2800" dirty="0" smtClean="0">
                <a:latin typeface="Calibri" panose="020F0502020204030204" pitchFamily="34" charset="0"/>
                <a:cs typeface="+mj-cs"/>
              </a:rPr>
              <a:t>To guide selection and handling of course material.</a:t>
            </a:r>
          </a:p>
          <a:p>
            <a:pPr algn="l" rtl="0" eaLnBrk="1" hangingPunct="1"/>
            <a:r>
              <a:rPr lang="en-US" altLang="ar-SA" sz="2800" dirty="0" smtClean="0">
                <a:latin typeface="Calibri" panose="020F0502020204030204" pitchFamily="34" charset="0"/>
                <a:cs typeface="+mj-cs"/>
              </a:rPr>
              <a:t>To help teachers to determine whether people in the class have learned what you have tried to teach (EVALUATION)</a:t>
            </a:r>
          </a:p>
          <a:p>
            <a:pPr algn="l" rtl="0" eaLnBrk="1" hangingPunct="1"/>
            <a:r>
              <a:rPr lang="en-US" altLang="ar-SA" sz="2800" dirty="0" smtClean="0">
                <a:latin typeface="Calibri" panose="020F0502020204030204" pitchFamily="34" charset="0"/>
                <a:cs typeface="+mj-cs"/>
              </a:rPr>
              <a:t>Are essential from the learners perspective. </a:t>
            </a:r>
          </a:p>
          <a:p>
            <a:pPr algn="l" rtl="0" eaLnBrk="1" hangingPunct="1"/>
            <a:r>
              <a:rPr lang="en-US" altLang="ar-SA" sz="2800" dirty="0" smtClean="0">
                <a:latin typeface="Calibri" panose="020F0502020204030204" pitchFamily="34" charset="0"/>
                <a:cs typeface="+mj-cs"/>
              </a:rPr>
              <a:t>It guide the students in their studying.</a:t>
            </a:r>
          </a:p>
          <a:p>
            <a:pPr algn="l" rtl="0" eaLnBrk="1" hangingPunct="1"/>
            <a:r>
              <a:rPr lang="en-US" altLang="ar-SA" sz="2800" dirty="0" smtClean="0">
                <a:latin typeface="Calibri" panose="020F0502020204030204" pitchFamily="34" charset="0"/>
                <a:cs typeface="+mj-cs"/>
              </a:rPr>
              <a:t>To justify the budget of the learning program</a:t>
            </a:r>
            <a:r>
              <a:rPr lang="en-US" altLang="ar-SA" sz="2800" dirty="0" smtClean="0">
                <a:cs typeface="+mj-cs"/>
              </a:rPr>
              <a:t>.</a:t>
            </a:r>
            <a:endParaRPr lang="en-US" altLang="ar-SA" sz="2800" dirty="0" smtClean="0">
              <a:cs typeface="+mj-cs"/>
            </a:endParaRPr>
          </a:p>
        </p:txBody>
      </p:sp>
      <p:sp>
        <p:nvSpPr>
          <p:cNvPr id="3" name="Slide Number Placeholder 2"/>
          <p:cNvSpPr>
            <a:spLocks noGrp="1"/>
          </p:cNvSpPr>
          <p:nvPr>
            <p:ph type="sldNum" sz="quarter" idx="12"/>
          </p:nvPr>
        </p:nvSpPr>
        <p:spPr/>
        <p:txBody>
          <a:bodyPr/>
          <a:lstStyle/>
          <a:p>
            <a:fld id="{3FD9249B-87C5-4939-9D34-2B1DEF063E61}" type="slidenum">
              <a:rPr lang="en-US" smtClean="0">
                <a:solidFill>
                  <a:prstClr val="black">
                    <a:tint val="75000"/>
                  </a:prstClr>
                </a:solidFill>
              </a:rPr>
              <a:pPr/>
              <a:t>19</a:t>
            </a:fld>
            <a:endParaRPr lang="en-US">
              <a:solidFill>
                <a:prstClr val="black">
                  <a:tint val="75000"/>
                </a:prstClr>
              </a:solidFill>
            </a:endParaRPr>
          </a:p>
        </p:txBody>
      </p:sp>
    </p:spTree>
    <p:extLst>
      <p:ext uri="{BB962C8B-B14F-4D97-AF65-F5344CB8AC3E}">
        <p14:creationId xmlns:p14="http://schemas.microsoft.com/office/powerpoint/2010/main" val="6779778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15521717"/>
              </p:ext>
            </p:extLst>
          </p:nvPr>
        </p:nvGraphicFramePr>
        <p:xfrm>
          <a:off x="457200" y="152400"/>
          <a:ext cx="8229600" cy="5973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BD2DC979-92D6-441D-B157-73356A6A17CE}" type="slidenum">
              <a:rPr lang="ar-SA" smtClean="0">
                <a:solidFill>
                  <a:prstClr val="black">
                    <a:tint val="75000"/>
                  </a:prstClr>
                </a:solidFill>
              </a:rPr>
              <a:pPr/>
              <a:t>2</a:t>
            </a:fld>
            <a:endParaRPr lang="ar-SA">
              <a:solidFill>
                <a:prstClr val="black">
                  <a:tint val="75000"/>
                </a:prstClr>
              </a:solidFill>
            </a:endParaRPr>
          </a:p>
        </p:txBody>
      </p:sp>
    </p:spTree>
    <p:extLst>
      <p:ext uri="{BB962C8B-B14F-4D97-AF65-F5344CB8AC3E}">
        <p14:creationId xmlns:p14="http://schemas.microsoft.com/office/powerpoint/2010/main" val="814369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533400" y="1143000"/>
            <a:ext cx="8229600" cy="5364163"/>
          </a:xfrm>
        </p:spPr>
        <p:txBody>
          <a:bodyPr>
            <a:normAutofit/>
          </a:bodyPr>
          <a:lstStyle/>
          <a:p>
            <a:pPr marL="0" indent="0" algn="l" rtl="0" eaLnBrk="1" hangingPunct="1">
              <a:buNone/>
            </a:pPr>
            <a:r>
              <a:rPr lang="en-US" altLang="ar-SA" sz="3600" dirty="0" smtClean="0">
                <a:latin typeface="+mj-lt"/>
                <a:cs typeface="Arabic Typesetting" panose="03020402040406030203" pitchFamily="66" charset="-78"/>
              </a:rPr>
              <a:t>Educational objectives suggested by bloom (1984) and </a:t>
            </a:r>
            <a:r>
              <a:rPr lang="en-US" altLang="ar-SA" sz="3600" u="sng" dirty="0" smtClean="0">
                <a:latin typeface="+mj-lt"/>
                <a:cs typeface="Arabic Typesetting" panose="03020402040406030203" pitchFamily="66" charset="-78"/>
              </a:rPr>
              <a:t>divided into 3 domains:</a:t>
            </a:r>
            <a:endParaRPr lang="en-US" altLang="ar-SA" sz="3600" dirty="0" smtClean="0">
              <a:latin typeface="+mj-lt"/>
              <a:cs typeface="Arabic Typesetting" panose="03020402040406030203" pitchFamily="66" charset="-78"/>
            </a:endParaRPr>
          </a:p>
          <a:p>
            <a:pPr algn="l" rtl="0" eaLnBrk="1" hangingPunct="1"/>
            <a:r>
              <a:rPr lang="en-US" altLang="ar-SA" sz="3600" dirty="0" smtClean="0">
                <a:latin typeface="+mj-lt"/>
                <a:cs typeface="Arabic Typesetting" panose="03020402040406030203" pitchFamily="66" charset="-78"/>
              </a:rPr>
              <a:t>Cognitive (knowing)</a:t>
            </a:r>
          </a:p>
          <a:p>
            <a:pPr algn="l" rtl="0" eaLnBrk="1" hangingPunct="1"/>
            <a:r>
              <a:rPr lang="en-US" altLang="ar-SA" sz="3600" dirty="0" smtClean="0">
                <a:latin typeface="+mj-lt"/>
                <a:cs typeface="Arabic Typesetting" panose="03020402040406030203" pitchFamily="66" charset="-78"/>
              </a:rPr>
              <a:t>Psychomotor (doing)</a:t>
            </a:r>
          </a:p>
          <a:p>
            <a:pPr algn="l" rtl="0" eaLnBrk="1" hangingPunct="1"/>
            <a:r>
              <a:rPr lang="en-US" altLang="ar-SA" sz="3600" dirty="0" smtClean="0">
                <a:latin typeface="+mj-lt"/>
                <a:cs typeface="Arabic Typesetting" panose="03020402040406030203" pitchFamily="66" charset="-78"/>
              </a:rPr>
              <a:t>Affective (feeling, valuing)</a:t>
            </a:r>
          </a:p>
          <a:p>
            <a:pPr algn="l" rtl="0" eaLnBrk="1" hangingPunct="1"/>
            <a:endParaRPr lang="en-US" altLang="ar-SA" sz="3600" dirty="0">
              <a:latin typeface="+mj-lt"/>
              <a:cs typeface="Arabic Typesetting" panose="03020402040406030203" pitchFamily="66" charset="-78"/>
            </a:endParaRPr>
          </a:p>
          <a:p>
            <a:pPr marL="0" indent="0" algn="l" rtl="0" eaLnBrk="1" hangingPunct="1">
              <a:buNone/>
            </a:pPr>
            <a:endParaRPr lang="en-US" altLang="ar-SA" sz="3600" dirty="0" smtClean="0">
              <a:latin typeface="+mj-lt"/>
              <a:cs typeface="Arabic Typesetting" panose="03020402040406030203" pitchFamily="66" charset="-78"/>
            </a:endParaRPr>
          </a:p>
        </p:txBody>
      </p:sp>
      <p:sp>
        <p:nvSpPr>
          <p:cNvPr id="3" name="Slide Number Placeholder 2"/>
          <p:cNvSpPr>
            <a:spLocks noGrp="1"/>
          </p:cNvSpPr>
          <p:nvPr>
            <p:ph type="sldNum" sz="quarter" idx="12"/>
          </p:nvPr>
        </p:nvSpPr>
        <p:spPr/>
        <p:txBody>
          <a:bodyPr/>
          <a:lstStyle/>
          <a:p>
            <a:fld id="{3FD9249B-87C5-4939-9D34-2B1DEF063E61}" type="slidenum">
              <a:rPr lang="en-US" smtClean="0">
                <a:solidFill>
                  <a:prstClr val="black">
                    <a:tint val="75000"/>
                  </a:prstClr>
                </a:solidFill>
              </a:rPr>
              <a:pPr/>
              <a:t>20</a:t>
            </a:fld>
            <a:endParaRPr lang="en-US">
              <a:solidFill>
                <a:prstClr val="black">
                  <a:tint val="75000"/>
                </a:prstClr>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457200"/>
            <a:ext cx="4638675" cy="96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0997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301625" y="614784"/>
          <a:ext cx="8540750" cy="54843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3FD9249B-87C5-4939-9D34-2B1DEF063E61}" type="slidenum">
              <a:rPr lang="en-US" smtClean="0">
                <a:solidFill>
                  <a:prstClr val="black">
                    <a:tint val="75000"/>
                  </a:prstClr>
                </a:solidFill>
              </a:rPr>
              <a:pPr/>
              <a:t>21</a:t>
            </a:fld>
            <a:endParaRPr lang="en-US">
              <a:solidFill>
                <a:prstClr val="black">
                  <a:tint val="75000"/>
                </a:prstClr>
              </a:solidFill>
            </a:endParaRPr>
          </a:p>
        </p:txBody>
      </p:sp>
    </p:spTree>
    <p:extLst>
      <p:ext uri="{BB962C8B-B14F-4D97-AF65-F5344CB8AC3E}">
        <p14:creationId xmlns:p14="http://schemas.microsoft.com/office/powerpoint/2010/main" val="32235695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endParaRPr lang="en-US" altLang="en-US" smtClean="0"/>
          </a:p>
        </p:txBody>
      </p:sp>
      <p:sp>
        <p:nvSpPr>
          <p:cNvPr id="10243" name="Content Placeholder 2"/>
          <p:cNvSpPr>
            <a:spLocks noGrp="1"/>
          </p:cNvSpPr>
          <p:nvPr>
            <p:ph idx="1"/>
          </p:nvPr>
        </p:nvSpPr>
        <p:spPr/>
        <p:txBody>
          <a:bodyPr/>
          <a:lstStyle/>
          <a:p>
            <a:pPr eaLnBrk="1" hangingPunct="1"/>
            <a:endParaRPr lang="en-US" altLang="en-US" smtClean="0"/>
          </a:p>
        </p:txBody>
      </p:sp>
      <p:sp>
        <p:nvSpPr>
          <p:cNvPr id="3" name="Slide Number Placeholder 2"/>
          <p:cNvSpPr>
            <a:spLocks noGrp="1"/>
          </p:cNvSpPr>
          <p:nvPr>
            <p:ph type="sldNum" sz="quarter" idx="12"/>
          </p:nvPr>
        </p:nvSpPr>
        <p:spPr/>
        <p:txBody>
          <a:bodyPr/>
          <a:lstStyle/>
          <a:p>
            <a:fld id="{3FD9249B-87C5-4939-9D34-2B1DEF063E61}" type="slidenum">
              <a:rPr lang="en-US" smtClean="0">
                <a:solidFill>
                  <a:prstClr val="black">
                    <a:tint val="75000"/>
                  </a:prstClr>
                </a:solidFill>
              </a:rPr>
              <a:pPr/>
              <a:t>22</a:t>
            </a:fld>
            <a:endParaRPr lang="en-US">
              <a:solidFill>
                <a:prstClr val="black">
                  <a:tint val="75000"/>
                </a:prstClr>
              </a:solidFill>
            </a:endParaRPr>
          </a:p>
        </p:txBody>
      </p:sp>
      <p:pic>
        <p:nvPicPr>
          <p:cNvPr id="10244" name="Picture 3" descr="C:\Users\jpatalagsa\Pictures\2015-03-08\001.jpg"/>
          <p:cNvPicPr>
            <a:picLocks noChangeAspect="1" noChangeArrowheads="1"/>
          </p:cNvPicPr>
          <p:nvPr/>
        </p:nvPicPr>
        <p:blipFill>
          <a:blip r:embed="rId2">
            <a:extLst>
              <a:ext uri="{28A0092B-C50C-407E-A947-70E740481C1C}">
                <a14:useLocalDpi xmlns:a14="http://schemas.microsoft.com/office/drawing/2010/main" val="0"/>
              </a:ext>
            </a:extLst>
          </a:blip>
          <a:srcRect l="21825" t="32785" r="12302" b="45091"/>
          <a:stretch>
            <a:fillRect/>
          </a:stretch>
        </p:blipFill>
        <p:spPr bwMode="auto">
          <a:xfrm>
            <a:off x="9525" y="0"/>
            <a:ext cx="91344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71728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endParaRPr lang="en-US" altLang="en-US" smtClean="0"/>
          </a:p>
        </p:txBody>
      </p:sp>
      <p:sp>
        <p:nvSpPr>
          <p:cNvPr id="11267" name="Content Placeholder 2"/>
          <p:cNvSpPr>
            <a:spLocks noGrp="1"/>
          </p:cNvSpPr>
          <p:nvPr>
            <p:ph idx="1"/>
          </p:nvPr>
        </p:nvSpPr>
        <p:spPr/>
        <p:txBody>
          <a:bodyPr/>
          <a:lstStyle/>
          <a:p>
            <a:pPr eaLnBrk="1" hangingPunct="1"/>
            <a:endParaRPr lang="en-US" altLang="en-US" smtClean="0"/>
          </a:p>
        </p:txBody>
      </p:sp>
      <p:sp>
        <p:nvSpPr>
          <p:cNvPr id="3" name="Slide Number Placeholder 2"/>
          <p:cNvSpPr>
            <a:spLocks noGrp="1"/>
          </p:cNvSpPr>
          <p:nvPr>
            <p:ph type="sldNum" sz="quarter" idx="12"/>
          </p:nvPr>
        </p:nvSpPr>
        <p:spPr/>
        <p:txBody>
          <a:bodyPr/>
          <a:lstStyle/>
          <a:p>
            <a:fld id="{3FD9249B-87C5-4939-9D34-2B1DEF063E61}" type="slidenum">
              <a:rPr lang="en-US" smtClean="0">
                <a:solidFill>
                  <a:prstClr val="black">
                    <a:tint val="75000"/>
                  </a:prstClr>
                </a:solidFill>
              </a:rPr>
              <a:pPr/>
              <a:t>23</a:t>
            </a:fld>
            <a:endParaRPr lang="en-US">
              <a:solidFill>
                <a:prstClr val="black">
                  <a:tint val="75000"/>
                </a:prstClr>
              </a:solidFill>
            </a:endParaRPr>
          </a:p>
        </p:txBody>
      </p:sp>
      <p:pic>
        <p:nvPicPr>
          <p:cNvPr id="11268" name="Picture 3" descr="C:\Users\jpatalagsa\Pictures\2015-03-08\002.jpg"/>
          <p:cNvPicPr>
            <a:picLocks noChangeAspect="1" noChangeArrowheads="1"/>
          </p:cNvPicPr>
          <p:nvPr/>
        </p:nvPicPr>
        <p:blipFill>
          <a:blip r:embed="rId2">
            <a:extLst>
              <a:ext uri="{28A0092B-C50C-407E-A947-70E740481C1C}">
                <a14:useLocalDpi xmlns:a14="http://schemas.microsoft.com/office/drawing/2010/main" val="0"/>
              </a:ext>
            </a:extLst>
          </a:blip>
          <a:srcRect l="22816" t="8647" r="17857" b="65845"/>
          <a:stretch>
            <a:fillRect/>
          </a:stretch>
        </p:blipFill>
        <p:spPr bwMode="auto">
          <a:xfrm>
            <a:off x="23813" y="30163"/>
            <a:ext cx="9120187" cy="682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37630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endParaRPr lang="en-US" altLang="en-US" smtClean="0"/>
          </a:p>
        </p:txBody>
      </p:sp>
      <p:sp>
        <p:nvSpPr>
          <p:cNvPr id="12291" name="Content Placeholder 2"/>
          <p:cNvSpPr>
            <a:spLocks noGrp="1"/>
          </p:cNvSpPr>
          <p:nvPr>
            <p:ph idx="1"/>
          </p:nvPr>
        </p:nvSpPr>
        <p:spPr/>
        <p:txBody>
          <a:bodyPr/>
          <a:lstStyle/>
          <a:p>
            <a:pPr eaLnBrk="1" hangingPunct="1"/>
            <a:endParaRPr lang="en-US" altLang="en-US" smtClean="0"/>
          </a:p>
        </p:txBody>
      </p:sp>
      <p:sp>
        <p:nvSpPr>
          <p:cNvPr id="3" name="Slide Number Placeholder 2"/>
          <p:cNvSpPr>
            <a:spLocks noGrp="1"/>
          </p:cNvSpPr>
          <p:nvPr>
            <p:ph type="sldNum" sz="quarter" idx="12"/>
          </p:nvPr>
        </p:nvSpPr>
        <p:spPr/>
        <p:txBody>
          <a:bodyPr/>
          <a:lstStyle/>
          <a:p>
            <a:fld id="{3FD9249B-87C5-4939-9D34-2B1DEF063E61}" type="slidenum">
              <a:rPr lang="en-US" smtClean="0">
                <a:solidFill>
                  <a:prstClr val="black">
                    <a:tint val="75000"/>
                  </a:prstClr>
                </a:solidFill>
              </a:rPr>
              <a:pPr/>
              <a:t>24</a:t>
            </a:fld>
            <a:endParaRPr lang="en-US">
              <a:solidFill>
                <a:prstClr val="black">
                  <a:tint val="75000"/>
                </a:prstClr>
              </a:solidFill>
            </a:endParaRPr>
          </a:p>
        </p:txBody>
      </p:sp>
      <p:pic>
        <p:nvPicPr>
          <p:cNvPr id="12292" name="Picture 3" descr="C:\Users\jpatalagsa\Pictures\2015-03-08\002.jpg"/>
          <p:cNvPicPr>
            <a:picLocks noChangeAspect="1" noChangeArrowheads="1"/>
          </p:cNvPicPr>
          <p:nvPr/>
        </p:nvPicPr>
        <p:blipFill>
          <a:blip r:embed="rId2">
            <a:extLst>
              <a:ext uri="{28A0092B-C50C-407E-A947-70E740481C1C}">
                <a14:useLocalDpi xmlns:a14="http://schemas.microsoft.com/office/drawing/2010/main" val="0"/>
              </a:ext>
            </a:extLst>
          </a:blip>
          <a:srcRect l="23016" t="41678" r="14087" b="40479"/>
          <a:stretch>
            <a:fillRect/>
          </a:stretch>
        </p:blipFill>
        <p:spPr bwMode="auto">
          <a:xfrm>
            <a:off x="-11113" y="0"/>
            <a:ext cx="91551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04243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endParaRPr lang="en-US" altLang="en-US" smtClean="0"/>
          </a:p>
        </p:txBody>
      </p:sp>
      <p:sp>
        <p:nvSpPr>
          <p:cNvPr id="13315" name="Content Placeholder 2"/>
          <p:cNvSpPr>
            <a:spLocks noGrp="1"/>
          </p:cNvSpPr>
          <p:nvPr>
            <p:ph idx="1"/>
          </p:nvPr>
        </p:nvSpPr>
        <p:spPr/>
        <p:txBody>
          <a:bodyPr/>
          <a:lstStyle/>
          <a:p>
            <a:pPr eaLnBrk="1" hangingPunct="1"/>
            <a:endParaRPr lang="en-US" altLang="en-US" smtClean="0"/>
          </a:p>
        </p:txBody>
      </p:sp>
      <p:sp>
        <p:nvSpPr>
          <p:cNvPr id="3" name="Slide Number Placeholder 2"/>
          <p:cNvSpPr>
            <a:spLocks noGrp="1"/>
          </p:cNvSpPr>
          <p:nvPr>
            <p:ph type="sldNum" sz="quarter" idx="12"/>
          </p:nvPr>
        </p:nvSpPr>
        <p:spPr/>
        <p:txBody>
          <a:bodyPr/>
          <a:lstStyle/>
          <a:p>
            <a:fld id="{3FD9249B-87C5-4939-9D34-2B1DEF063E61}" type="slidenum">
              <a:rPr lang="en-US" smtClean="0">
                <a:solidFill>
                  <a:prstClr val="black">
                    <a:tint val="75000"/>
                  </a:prstClr>
                </a:solidFill>
              </a:rPr>
              <a:pPr/>
              <a:t>25</a:t>
            </a:fld>
            <a:endParaRPr lang="en-US">
              <a:solidFill>
                <a:prstClr val="black">
                  <a:tint val="75000"/>
                </a:prstClr>
              </a:solidFill>
            </a:endParaRPr>
          </a:p>
        </p:txBody>
      </p:sp>
      <p:pic>
        <p:nvPicPr>
          <p:cNvPr id="13316" name="Picture 3" descr="C:\Users\jpatalagsa\Pictures\2015-03-08\003.jpg"/>
          <p:cNvPicPr>
            <a:picLocks noChangeAspect="1" noChangeArrowheads="1"/>
          </p:cNvPicPr>
          <p:nvPr/>
        </p:nvPicPr>
        <p:blipFill>
          <a:blip r:embed="rId2">
            <a:extLst>
              <a:ext uri="{28A0092B-C50C-407E-A947-70E740481C1C}">
                <a14:useLocalDpi xmlns:a14="http://schemas.microsoft.com/office/drawing/2010/main" val="0"/>
              </a:ext>
            </a:extLst>
          </a:blip>
          <a:srcRect l="27579" t="41364" r="6149" b="29379"/>
          <a:stretch>
            <a:fillRect/>
          </a:stretch>
        </p:blipFill>
        <p:spPr bwMode="auto">
          <a:xfrm>
            <a:off x="0" y="17463"/>
            <a:ext cx="9144000" cy="684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09372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endParaRPr lang="en-US" altLang="en-US" smtClean="0"/>
          </a:p>
        </p:txBody>
      </p:sp>
      <p:sp>
        <p:nvSpPr>
          <p:cNvPr id="14339" name="Content Placeholder 2"/>
          <p:cNvSpPr>
            <a:spLocks noGrp="1"/>
          </p:cNvSpPr>
          <p:nvPr>
            <p:ph idx="1"/>
          </p:nvPr>
        </p:nvSpPr>
        <p:spPr/>
        <p:txBody>
          <a:bodyPr/>
          <a:lstStyle/>
          <a:p>
            <a:pPr eaLnBrk="1" hangingPunct="1"/>
            <a:endParaRPr lang="en-US" altLang="en-US" smtClean="0"/>
          </a:p>
        </p:txBody>
      </p:sp>
      <p:sp>
        <p:nvSpPr>
          <p:cNvPr id="3" name="Slide Number Placeholder 2"/>
          <p:cNvSpPr>
            <a:spLocks noGrp="1"/>
          </p:cNvSpPr>
          <p:nvPr>
            <p:ph type="sldNum" sz="quarter" idx="12"/>
          </p:nvPr>
        </p:nvSpPr>
        <p:spPr/>
        <p:txBody>
          <a:bodyPr/>
          <a:lstStyle/>
          <a:p>
            <a:fld id="{3FD9249B-87C5-4939-9D34-2B1DEF063E61}" type="slidenum">
              <a:rPr lang="en-US" smtClean="0">
                <a:solidFill>
                  <a:prstClr val="black">
                    <a:tint val="75000"/>
                  </a:prstClr>
                </a:solidFill>
              </a:rPr>
              <a:pPr/>
              <a:t>26</a:t>
            </a:fld>
            <a:endParaRPr lang="en-US">
              <a:solidFill>
                <a:prstClr val="black">
                  <a:tint val="75000"/>
                </a:prstClr>
              </a:solidFill>
            </a:endParaRPr>
          </a:p>
        </p:txBody>
      </p:sp>
      <p:pic>
        <p:nvPicPr>
          <p:cNvPr id="14340" name="Picture 3" descr="C:\Users\jpatalagsa\Pictures\2015-03-08\005.jpg"/>
          <p:cNvPicPr>
            <a:picLocks noChangeAspect="1" noChangeArrowheads="1"/>
          </p:cNvPicPr>
          <p:nvPr/>
        </p:nvPicPr>
        <p:blipFill>
          <a:blip r:embed="rId2">
            <a:extLst>
              <a:ext uri="{28A0092B-C50C-407E-A947-70E740481C1C}">
                <a14:useLocalDpi xmlns:a14="http://schemas.microsoft.com/office/drawing/2010/main" val="0"/>
              </a:ext>
            </a:extLst>
          </a:blip>
          <a:srcRect l="18851" t="8647" r="13889" b="57773"/>
          <a:stretch>
            <a:fillRect/>
          </a:stretch>
        </p:blipFill>
        <p:spPr bwMode="auto">
          <a:xfrm>
            <a:off x="-1588" y="0"/>
            <a:ext cx="9145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85767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endParaRPr lang="en-US" altLang="en-US" smtClean="0"/>
          </a:p>
        </p:txBody>
      </p:sp>
      <p:sp>
        <p:nvSpPr>
          <p:cNvPr id="15363" name="Content Placeholder 2"/>
          <p:cNvSpPr>
            <a:spLocks noGrp="1"/>
          </p:cNvSpPr>
          <p:nvPr>
            <p:ph idx="1"/>
          </p:nvPr>
        </p:nvSpPr>
        <p:spPr/>
        <p:txBody>
          <a:bodyPr/>
          <a:lstStyle/>
          <a:p>
            <a:pPr eaLnBrk="1" hangingPunct="1"/>
            <a:endParaRPr lang="en-US" altLang="en-US" smtClean="0"/>
          </a:p>
        </p:txBody>
      </p:sp>
      <p:sp>
        <p:nvSpPr>
          <p:cNvPr id="3" name="Slide Number Placeholder 2"/>
          <p:cNvSpPr>
            <a:spLocks noGrp="1"/>
          </p:cNvSpPr>
          <p:nvPr>
            <p:ph type="sldNum" sz="quarter" idx="12"/>
          </p:nvPr>
        </p:nvSpPr>
        <p:spPr/>
        <p:txBody>
          <a:bodyPr/>
          <a:lstStyle/>
          <a:p>
            <a:fld id="{3FD9249B-87C5-4939-9D34-2B1DEF063E61}" type="slidenum">
              <a:rPr lang="en-US" smtClean="0">
                <a:solidFill>
                  <a:prstClr val="black">
                    <a:tint val="75000"/>
                  </a:prstClr>
                </a:solidFill>
              </a:rPr>
              <a:pPr/>
              <a:t>27</a:t>
            </a:fld>
            <a:endParaRPr lang="en-US">
              <a:solidFill>
                <a:prstClr val="black">
                  <a:tint val="75000"/>
                </a:prstClr>
              </a:solidFill>
            </a:endParaRPr>
          </a:p>
        </p:txBody>
      </p:sp>
      <p:pic>
        <p:nvPicPr>
          <p:cNvPr id="15364" name="Picture 3" descr="C:\Users\jpatalagsa\Pictures\2015-03-08\006.jpg"/>
          <p:cNvPicPr>
            <a:picLocks noChangeAspect="1" noChangeArrowheads="1"/>
          </p:cNvPicPr>
          <p:nvPr/>
        </p:nvPicPr>
        <p:blipFill>
          <a:blip r:embed="rId2">
            <a:extLst>
              <a:ext uri="{28A0092B-C50C-407E-A947-70E740481C1C}">
                <a14:useLocalDpi xmlns:a14="http://schemas.microsoft.com/office/drawing/2010/main" val="0"/>
              </a:ext>
            </a:extLst>
          </a:blip>
          <a:srcRect l="22620" t="8359" r="9921" b="45667"/>
          <a:stretch>
            <a:fillRect/>
          </a:stretch>
        </p:blipFill>
        <p:spPr bwMode="auto">
          <a:xfrm>
            <a:off x="0" y="-30163"/>
            <a:ext cx="9144000" cy="688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27176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extLst>
              <p:ext uri="{D42A27DB-BD31-4B8C-83A1-F6EECF244321}">
                <p14:modId xmlns:p14="http://schemas.microsoft.com/office/powerpoint/2010/main" val="1549358551"/>
              </p:ext>
            </p:extLst>
          </p:nvPr>
        </p:nvGraphicFramePr>
        <p:xfrm>
          <a:off x="457200" y="9906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3FD9249B-87C5-4939-9D34-2B1DEF063E61}" type="slidenum">
              <a:rPr lang="en-US" smtClean="0">
                <a:solidFill>
                  <a:prstClr val="black">
                    <a:tint val="75000"/>
                  </a:prstClr>
                </a:solidFill>
              </a:rPr>
              <a:pPr/>
              <a:t>28</a:t>
            </a:fld>
            <a:endParaRPr lang="en-US">
              <a:solidFill>
                <a:prstClr val="black">
                  <a:tint val="75000"/>
                </a:prstClr>
              </a:solidFill>
            </a:endParaRPr>
          </a:p>
        </p:txBody>
      </p:sp>
    </p:spTree>
    <p:extLst>
      <p:ext uri="{BB962C8B-B14F-4D97-AF65-F5344CB8AC3E}">
        <p14:creationId xmlns:p14="http://schemas.microsoft.com/office/powerpoint/2010/main" val="15889270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925240453"/>
              </p:ext>
            </p:extLst>
          </p:nvPr>
        </p:nvGraphicFramePr>
        <p:xfrm>
          <a:off x="457200" y="533400"/>
          <a:ext cx="8229600" cy="5592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3FD9249B-87C5-4939-9D34-2B1DEF063E61}" type="slidenum">
              <a:rPr lang="en-US" smtClean="0">
                <a:solidFill>
                  <a:prstClr val="black">
                    <a:tint val="75000"/>
                  </a:prstClr>
                </a:solidFill>
              </a:rPr>
              <a:pPr/>
              <a:t>29</a:t>
            </a:fld>
            <a:endParaRPr lang="en-US">
              <a:solidFill>
                <a:prstClr val="black">
                  <a:tint val="75000"/>
                </a:prstClr>
              </a:solidFill>
            </a:endParaRPr>
          </a:p>
        </p:txBody>
      </p:sp>
    </p:spTree>
    <p:extLst>
      <p:ext uri="{BB962C8B-B14F-4D97-AF65-F5344CB8AC3E}">
        <p14:creationId xmlns:p14="http://schemas.microsoft.com/office/powerpoint/2010/main" val="994156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923" y="53658"/>
            <a:ext cx="8183880" cy="1051560"/>
          </a:xfrm>
        </p:spPr>
        <p:txBody>
          <a:bodyPr/>
          <a:lstStyle/>
          <a:p>
            <a:r>
              <a:rPr lang="en-US" dirty="0" smtClean="0"/>
              <a:t>Barriers to learning</a:t>
            </a:r>
            <a:endParaRPr lang="ar-SA" dirty="0"/>
          </a:p>
        </p:txBody>
      </p:sp>
      <p:sp>
        <p:nvSpPr>
          <p:cNvPr id="4" name="Text Placeholder 3"/>
          <p:cNvSpPr>
            <a:spLocks noGrp="1"/>
          </p:cNvSpPr>
          <p:nvPr>
            <p:ph type="body" idx="1"/>
          </p:nvPr>
        </p:nvSpPr>
        <p:spPr>
          <a:xfrm>
            <a:off x="627819" y="975519"/>
            <a:ext cx="3931920" cy="792162"/>
          </a:xfrm>
        </p:spPr>
        <p:txBody>
          <a:bodyPr/>
          <a:lstStyle/>
          <a:p>
            <a:pPr algn="l" rtl="0"/>
            <a:r>
              <a:rPr lang="en-US" dirty="0" smtClean="0"/>
              <a:t>External </a:t>
            </a:r>
            <a:endParaRPr lang="ar-SA" dirty="0"/>
          </a:p>
        </p:txBody>
      </p:sp>
      <p:sp>
        <p:nvSpPr>
          <p:cNvPr id="6" name="Text Placeholder 5"/>
          <p:cNvSpPr>
            <a:spLocks noGrp="1"/>
          </p:cNvSpPr>
          <p:nvPr>
            <p:ph type="body" sz="half" idx="3"/>
          </p:nvPr>
        </p:nvSpPr>
        <p:spPr>
          <a:xfrm>
            <a:off x="4705715" y="900113"/>
            <a:ext cx="3931920" cy="792162"/>
          </a:xfrm>
        </p:spPr>
        <p:txBody>
          <a:bodyPr/>
          <a:lstStyle/>
          <a:p>
            <a:pPr algn="l" rtl="0"/>
            <a:r>
              <a:rPr lang="en-US" dirty="0" smtClean="0"/>
              <a:t>Internal </a:t>
            </a:r>
            <a:endParaRPr lang="ar-SA" dirty="0"/>
          </a:p>
        </p:txBody>
      </p:sp>
      <p:sp>
        <p:nvSpPr>
          <p:cNvPr id="5" name="Content Placeholder 4"/>
          <p:cNvSpPr>
            <a:spLocks noGrp="1"/>
          </p:cNvSpPr>
          <p:nvPr>
            <p:ph sz="quarter" idx="2"/>
          </p:nvPr>
        </p:nvSpPr>
        <p:spPr/>
        <p:txBody>
          <a:bodyPr>
            <a:normAutofit lnSpcReduction="10000"/>
          </a:bodyPr>
          <a:lstStyle/>
          <a:p>
            <a:pPr algn="l" rtl="0"/>
            <a:r>
              <a:rPr lang="en-US" dirty="0" smtClean="0"/>
              <a:t>Environment</a:t>
            </a:r>
          </a:p>
          <a:p>
            <a:pPr lvl="2" algn="l" rtl="0"/>
            <a:r>
              <a:rPr lang="en-US" sz="2400" dirty="0" smtClean="0"/>
              <a:t>Interruptions</a:t>
            </a:r>
          </a:p>
          <a:p>
            <a:pPr lvl="2" algn="l" rtl="0"/>
            <a:r>
              <a:rPr lang="en-US" sz="2400" dirty="0" smtClean="0"/>
              <a:t>Lack of privacy</a:t>
            </a:r>
          </a:p>
          <a:p>
            <a:pPr lvl="2" algn="l" rtl="0"/>
            <a:r>
              <a:rPr lang="en-US" sz="2400" dirty="0" smtClean="0"/>
              <a:t>Multiple stimuli</a:t>
            </a:r>
          </a:p>
          <a:p>
            <a:pPr algn="l" rtl="0"/>
            <a:r>
              <a:rPr lang="en-US" dirty="0" smtClean="0"/>
              <a:t>Socio-cultural</a:t>
            </a:r>
          </a:p>
          <a:p>
            <a:pPr lvl="2" algn="l" rtl="0"/>
            <a:r>
              <a:rPr lang="en-US" sz="2400" dirty="0" smtClean="0"/>
              <a:t>Language</a:t>
            </a:r>
          </a:p>
          <a:p>
            <a:pPr lvl="2" algn="l" rtl="0"/>
            <a:r>
              <a:rPr lang="en-US" sz="2400" dirty="0" smtClean="0"/>
              <a:t>Value system</a:t>
            </a:r>
          </a:p>
          <a:p>
            <a:pPr lvl="2" algn="l" rtl="0"/>
            <a:r>
              <a:rPr lang="en-US" sz="2400" dirty="0" smtClean="0"/>
              <a:t>Educational background</a:t>
            </a:r>
          </a:p>
          <a:p>
            <a:pPr lvl="2" algn="l" rtl="0"/>
            <a:endParaRPr lang="ar-SA" sz="2400" dirty="0"/>
          </a:p>
        </p:txBody>
      </p:sp>
      <p:sp>
        <p:nvSpPr>
          <p:cNvPr id="7" name="Content Placeholder 6"/>
          <p:cNvSpPr>
            <a:spLocks noGrp="1"/>
          </p:cNvSpPr>
          <p:nvPr>
            <p:ph sz="quarter" idx="4"/>
          </p:nvPr>
        </p:nvSpPr>
        <p:spPr/>
        <p:txBody>
          <a:bodyPr>
            <a:normAutofit fontScale="92500"/>
          </a:bodyPr>
          <a:lstStyle/>
          <a:p>
            <a:pPr algn="l" rtl="0"/>
            <a:r>
              <a:rPr lang="en-US" dirty="0" smtClean="0"/>
              <a:t>Psychological</a:t>
            </a:r>
          </a:p>
          <a:p>
            <a:pPr lvl="2" algn="l" rtl="0"/>
            <a:r>
              <a:rPr lang="en-US" sz="2400" dirty="0" smtClean="0"/>
              <a:t>Anxiety</a:t>
            </a:r>
          </a:p>
          <a:p>
            <a:pPr lvl="2" algn="l" rtl="0"/>
            <a:r>
              <a:rPr lang="en-US" sz="2400" dirty="0" smtClean="0"/>
              <a:t>Fear, depression</a:t>
            </a:r>
          </a:p>
          <a:p>
            <a:pPr lvl="2" algn="l" rtl="0"/>
            <a:r>
              <a:rPr lang="en-US" sz="2400" dirty="0" smtClean="0"/>
              <a:t>Inability to comprehend</a:t>
            </a:r>
          </a:p>
          <a:p>
            <a:pPr algn="l" rtl="0"/>
            <a:r>
              <a:rPr lang="en-US" dirty="0" smtClean="0"/>
              <a:t>Physiological</a:t>
            </a:r>
          </a:p>
          <a:p>
            <a:pPr lvl="2" algn="l" rtl="0"/>
            <a:r>
              <a:rPr lang="en-US" sz="2400" dirty="0" smtClean="0"/>
              <a:t>Pain </a:t>
            </a:r>
          </a:p>
          <a:p>
            <a:pPr lvl="2" algn="l" rtl="0"/>
            <a:r>
              <a:rPr lang="en-US" sz="2400" dirty="0" smtClean="0"/>
              <a:t>Fatigue</a:t>
            </a:r>
          </a:p>
          <a:p>
            <a:pPr lvl="2" algn="l" rtl="0"/>
            <a:r>
              <a:rPr lang="en-US" sz="2400" dirty="0" smtClean="0"/>
              <a:t>Sensory deprivation</a:t>
            </a:r>
            <a:endParaRPr lang="ar-SA" sz="2400" dirty="0"/>
          </a:p>
        </p:txBody>
      </p:sp>
      <p:sp>
        <p:nvSpPr>
          <p:cNvPr id="3" name="Slide Number Placeholder 2"/>
          <p:cNvSpPr>
            <a:spLocks noGrp="1"/>
          </p:cNvSpPr>
          <p:nvPr>
            <p:ph type="sldNum" sz="quarter" idx="12"/>
          </p:nvPr>
        </p:nvSpPr>
        <p:spPr/>
        <p:txBody>
          <a:bodyPr/>
          <a:lstStyle/>
          <a:p>
            <a:fld id="{BD2DC979-92D6-441D-B157-73356A6A17CE}" type="slidenum">
              <a:rPr lang="ar-SA" smtClean="0">
                <a:solidFill>
                  <a:prstClr val="black">
                    <a:tint val="75000"/>
                  </a:prstClr>
                </a:solidFill>
              </a:rPr>
              <a:pPr/>
              <a:t>3</a:t>
            </a:fld>
            <a:endParaRPr lang="ar-SA">
              <a:solidFill>
                <a:prstClr val="black">
                  <a:tint val="75000"/>
                </a:prstClr>
              </a:solidFill>
            </a:endParaRPr>
          </a:p>
        </p:txBody>
      </p:sp>
    </p:spTree>
    <p:extLst>
      <p:ext uri="{BB962C8B-B14F-4D97-AF65-F5344CB8AC3E}">
        <p14:creationId xmlns:p14="http://schemas.microsoft.com/office/powerpoint/2010/main" val="30484767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342953588"/>
              </p:ext>
            </p:extLst>
          </p:nvPr>
        </p:nvGraphicFramePr>
        <p:xfrm>
          <a:off x="457200" y="381000"/>
          <a:ext cx="8229600" cy="5745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3FD9249B-87C5-4939-9D34-2B1DEF063E61}" type="slidenum">
              <a:rPr lang="en-US" smtClean="0">
                <a:solidFill>
                  <a:prstClr val="black">
                    <a:tint val="75000"/>
                  </a:prstClr>
                </a:solidFill>
              </a:rPr>
              <a:pPr/>
              <a:t>30</a:t>
            </a:fld>
            <a:endParaRPr lang="en-US">
              <a:solidFill>
                <a:prstClr val="black">
                  <a:tint val="75000"/>
                </a:prstClr>
              </a:solidFill>
            </a:endParaRPr>
          </a:p>
        </p:txBody>
      </p:sp>
    </p:spTree>
    <p:extLst>
      <p:ext uri="{BB962C8B-B14F-4D97-AF65-F5344CB8AC3E}">
        <p14:creationId xmlns:p14="http://schemas.microsoft.com/office/powerpoint/2010/main" val="14323489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550007992"/>
              </p:ext>
            </p:extLst>
          </p:nvPr>
        </p:nvGraphicFramePr>
        <p:xfrm>
          <a:off x="457200" y="1219200"/>
          <a:ext cx="8229600" cy="490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3FD9249B-87C5-4939-9D34-2B1DEF063E61}" type="slidenum">
              <a:rPr lang="en-US" smtClean="0">
                <a:solidFill>
                  <a:prstClr val="black">
                    <a:tint val="75000"/>
                  </a:prstClr>
                </a:solidFill>
              </a:rPr>
              <a:pPr/>
              <a:t>31</a:t>
            </a:fld>
            <a:endParaRPr lang="en-US">
              <a:solidFill>
                <a:prstClr val="black">
                  <a:tint val="75000"/>
                </a:prstClr>
              </a:solidFill>
            </a:endParaRPr>
          </a:p>
        </p:txBody>
      </p:sp>
    </p:spTree>
    <p:extLst>
      <p:ext uri="{BB962C8B-B14F-4D97-AF65-F5344CB8AC3E}">
        <p14:creationId xmlns:p14="http://schemas.microsoft.com/office/powerpoint/2010/main" val="1333477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257341440"/>
              </p:ext>
            </p:extLst>
          </p:nvPr>
        </p:nvGraphicFramePr>
        <p:xfrm>
          <a:off x="457200" y="228600"/>
          <a:ext cx="8229600" cy="617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3FD9249B-87C5-4939-9D34-2B1DEF063E61}" type="slidenum">
              <a:rPr lang="en-US" smtClean="0">
                <a:solidFill>
                  <a:prstClr val="black">
                    <a:tint val="75000"/>
                  </a:prstClr>
                </a:solidFill>
              </a:rPr>
              <a:pPr/>
              <a:t>32</a:t>
            </a:fld>
            <a:endParaRPr lang="en-US">
              <a:solidFill>
                <a:prstClr val="black">
                  <a:tint val="75000"/>
                </a:prstClr>
              </a:solidFill>
            </a:endParaRPr>
          </a:p>
        </p:txBody>
      </p:sp>
    </p:spTree>
    <p:extLst>
      <p:ext uri="{BB962C8B-B14F-4D97-AF65-F5344CB8AC3E}">
        <p14:creationId xmlns:p14="http://schemas.microsoft.com/office/powerpoint/2010/main" val="29747730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4140235393"/>
              </p:ext>
            </p:extLst>
          </p:nvPr>
        </p:nvGraphicFramePr>
        <p:xfrm>
          <a:off x="457200" y="228600"/>
          <a:ext cx="8382000" cy="640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3FD9249B-87C5-4939-9D34-2B1DEF063E61}" type="slidenum">
              <a:rPr lang="en-US" smtClean="0">
                <a:solidFill>
                  <a:prstClr val="black">
                    <a:tint val="75000"/>
                  </a:prstClr>
                </a:solidFill>
              </a:rPr>
              <a:pPr/>
              <a:t>33</a:t>
            </a:fld>
            <a:endParaRPr lang="en-US">
              <a:solidFill>
                <a:prstClr val="black">
                  <a:tint val="75000"/>
                </a:prstClr>
              </a:solidFill>
            </a:endParaRPr>
          </a:p>
        </p:txBody>
      </p:sp>
    </p:spTree>
    <p:extLst>
      <p:ext uri="{BB962C8B-B14F-4D97-AF65-F5344CB8AC3E}">
        <p14:creationId xmlns:p14="http://schemas.microsoft.com/office/powerpoint/2010/main" val="3109485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167618394"/>
              </p:ext>
            </p:extLst>
          </p:nvPr>
        </p:nvGraphicFramePr>
        <p:xfrm>
          <a:off x="457200" y="381000"/>
          <a:ext cx="8229600" cy="5745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3FD9249B-87C5-4939-9D34-2B1DEF063E61}" type="slidenum">
              <a:rPr lang="en-US" smtClean="0">
                <a:solidFill>
                  <a:prstClr val="black">
                    <a:tint val="75000"/>
                  </a:prstClr>
                </a:solidFill>
              </a:rPr>
              <a:pPr/>
              <a:t>34</a:t>
            </a:fld>
            <a:endParaRPr lang="en-US">
              <a:solidFill>
                <a:prstClr val="black">
                  <a:tint val="75000"/>
                </a:prstClr>
              </a:solidFill>
            </a:endParaRPr>
          </a:p>
        </p:txBody>
      </p:sp>
    </p:spTree>
    <p:extLst>
      <p:ext uri="{BB962C8B-B14F-4D97-AF65-F5344CB8AC3E}">
        <p14:creationId xmlns:p14="http://schemas.microsoft.com/office/powerpoint/2010/main" val="3424983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906911951"/>
              </p:ext>
            </p:extLst>
          </p:nvPr>
        </p:nvGraphicFramePr>
        <p:xfrm>
          <a:off x="457200" y="304800"/>
          <a:ext cx="8382000" cy="617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3FD9249B-87C5-4939-9D34-2B1DEF063E61}" type="slidenum">
              <a:rPr lang="en-US" smtClean="0">
                <a:solidFill>
                  <a:prstClr val="black">
                    <a:tint val="75000"/>
                  </a:prstClr>
                </a:solidFill>
              </a:rPr>
              <a:pPr/>
              <a:t>35</a:t>
            </a:fld>
            <a:endParaRPr lang="en-US">
              <a:solidFill>
                <a:prstClr val="black">
                  <a:tint val="75000"/>
                </a:prstClr>
              </a:solidFill>
            </a:endParaRPr>
          </a:p>
        </p:txBody>
      </p:sp>
    </p:spTree>
    <p:extLst>
      <p:ext uri="{BB962C8B-B14F-4D97-AF65-F5344CB8AC3E}">
        <p14:creationId xmlns:p14="http://schemas.microsoft.com/office/powerpoint/2010/main" val="1067224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33400" y="533400"/>
            <a:ext cx="8183880" cy="1051560"/>
          </a:xfrm>
        </p:spPr>
        <p:txBody>
          <a:bodyPr>
            <a:normAutofit/>
          </a:bodyPr>
          <a:lstStyle/>
          <a:p>
            <a:pPr eaLnBrk="1" hangingPunct="1"/>
            <a:r>
              <a:rPr lang="en-US" altLang="ar-SA" dirty="0" smtClean="0"/>
              <a:t>Learning and Retention</a:t>
            </a:r>
          </a:p>
        </p:txBody>
      </p:sp>
      <p:sp>
        <p:nvSpPr>
          <p:cNvPr id="4099" name="Rectangle 3"/>
          <p:cNvSpPr>
            <a:spLocks noGrp="1" noChangeArrowheads="1"/>
          </p:cNvSpPr>
          <p:nvPr>
            <p:ph sz="half" idx="1"/>
          </p:nvPr>
        </p:nvSpPr>
        <p:spPr>
          <a:xfrm>
            <a:off x="457200" y="1600200"/>
            <a:ext cx="7643192" cy="4525963"/>
          </a:xfrm>
        </p:spPr>
        <p:txBody>
          <a:bodyPr/>
          <a:lstStyle/>
          <a:p>
            <a:pPr algn="l" rtl="0" eaLnBrk="1" hangingPunct="1">
              <a:buFont typeface="Wingdings" pitchFamily="2" charset="2"/>
              <a:buNone/>
            </a:pPr>
            <a:r>
              <a:rPr lang="en-US" altLang="ar-SA" dirty="0" smtClean="0"/>
              <a:t>         </a:t>
            </a:r>
            <a:r>
              <a:rPr lang="en-US" altLang="ar-SA" u="sng" dirty="0" smtClean="0"/>
              <a:t>Learning</a:t>
            </a:r>
            <a:endParaRPr lang="en-US" altLang="ar-SA" dirty="0" smtClean="0"/>
          </a:p>
          <a:p>
            <a:pPr algn="l" rtl="0" eaLnBrk="1" hangingPunct="1"/>
            <a:r>
              <a:rPr lang="en-US" altLang="ar-SA" dirty="0" smtClean="0"/>
              <a:t>83 % -  See</a:t>
            </a:r>
          </a:p>
          <a:p>
            <a:pPr algn="l" rtl="0" eaLnBrk="1" hangingPunct="1"/>
            <a:r>
              <a:rPr lang="en-US" altLang="ar-SA" dirty="0" smtClean="0"/>
              <a:t>11%  - Hear</a:t>
            </a:r>
          </a:p>
          <a:p>
            <a:pPr algn="l" rtl="0" eaLnBrk="1" hangingPunct="1"/>
            <a:r>
              <a:rPr lang="en-US" altLang="ar-SA" dirty="0" smtClean="0"/>
              <a:t>  3% - Smell</a:t>
            </a:r>
          </a:p>
          <a:p>
            <a:pPr algn="l" rtl="0" eaLnBrk="1" hangingPunct="1"/>
            <a:r>
              <a:rPr lang="en-US" altLang="ar-SA" dirty="0" smtClean="0"/>
              <a:t>  2% - Touch</a:t>
            </a:r>
          </a:p>
          <a:p>
            <a:pPr algn="l" rtl="0" eaLnBrk="1" hangingPunct="1"/>
            <a:r>
              <a:rPr lang="en-US" altLang="ar-SA" dirty="0" smtClean="0"/>
              <a:t>  1% - Taste</a:t>
            </a:r>
          </a:p>
        </p:txBody>
      </p:sp>
      <p:sp>
        <p:nvSpPr>
          <p:cNvPr id="2" name="Slide Number Placeholder 1"/>
          <p:cNvSpPr>
            <a:spLocks noGrp="1"/>
          </p:cNvSpPr>
          <p:nvPr>
            <p:ph type="sldNum" sz="quarter" idx="12"/>
          </p:nvPr>
        </p:nvSpPr>
        <p:spPr/>
        <p:txBody>
          <a:bodyPr/>
          <a:lstStyle/>
          <a:p>
            <a:fld id="{BD2DC979-92D6-441D-B157-73356A6A17CE}" type="slidenum">
              <a:rPr lang="ar-SA" smtClean="0">
                <a:solidFill>
                  <a:prstClr val="black">
                    <a:tint val="75000"/>
                  </a:prstClr>
                </a:solidFill>
              </a:rPr>
              <a:pPr/>
              <a:t>4</a:t>
            </a:fld>
            <a:endParaRPr lang="ar-SA">
              <a:solidFill>
                <a:prstClr val="black">
                  <a:tint val="75000"/>
                </a:prstClr>
              </a:solidFill>
            </a:endParaRPr>
          </a:p>
        </p:txBody>
      </p:sp>
    </p:spTree>
    <p:extLst>
      <p:ext uri="{BB962C8B-B14F-4D97-AF65-F5344CB8AC3E}">
        <p14:creationId xmlns:p14="http://schemas.microsoft.com/office/powerpoint/2010/main" val="19148890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445713514"/>
              </p:ext>
            </p:extLst>
          </p:nvPr>
        </p:nvGraphicFramePr>
        <p:xfrm>
          <a:off x="323528" y="391432"/>
          <a:ext cx="8229600" cy="5745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BD2DC979-92D6-441D-B157-73356A6A17CE}" type="slidenum">
              <a:rPr lang="ar-SA" smtClean="0">
                <a:solidFill>
                  <a:prstClr val="black">
                    <a:tint val="75000"/>
                  </a:prstClr>
                </a:solidFill>
              </a:rPr>
              <a:pPr/>
              <a:t>5</a:t>
            </a:fld>
            <a:endParaRPr lang="ar-SA">
              <a:solidFill>
                <a:prstClr val="black">
                  <a:tint val="75000"/>
                </a:prstClr>
              </a:solidFill>
            </a:endParaRPr>
          </a:p>
        </p:txBody>
      </p:sp>
    </p:spTree>
    <p:extLst>
      <p:ext uri="{BB962C8B-B14F-4D97-AF65-F5344CB8AC3E}">
        <p14:creationId xmlns:p14="http://schemas.microsoft.com/office/powerpoint/2010/main" val="26962766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53079225"/>
              </p:ext>
            </p:extLst>
          </p:nvPr>
        </p:nvGraphicFramePr>
        <p:xfrm>
          <a:off x="457200" y="980728"/>
          <a:ext cx="8229600" cy="51454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BD2DC979-92D6-441D-B157-73356A6A17CE}" type="slidenum">
              <a:rPr lang="ar-SA" smtClean="0">
                <a:solidFill>
                  <a:prstClr val="black">
                    <a:tint val="75000"/>
                  </a:prstClr>
                </a:solidFill>
              </a:rPr>
              <a:pPr/>
              <a:t>6</a:t>
            </a:fld>
            <a:endParaRPr lang="ar-SA">
              <a:solidFill>
                <a:prstClr val="black">
                  <a:tint val="75000"/>
                </a:prstClr>
              </a:solidFill>
            </a:endParaRPr>
          </a:p>
        </p:txBody>
      </p:sp>
      <p:sp>
        <p:nvSpPr>
          <p:cNvPr id="2" name="Rectangle 1"/>
          <p:cNvSpPr/>
          <p:nvPr/>
        </p:nvSpPr>
        <p:spPr>
          <a:xfrm>
            <a:off x="611560" y="332656"/>
            <a:ext cx="3824893" cy="424732"/>
          </a:xfrm>
          <a:prstGeom prst="rect">
            <a:avLst/>
          </a:prstGeom>
        </p:spPr>
        <p:txBody>
          <a:bodyPr wrap="none">
            <a:spAutoFit/>
          </a:bodyPr>
          <a:lstStyle/>
          <a:p>
            <a:pPr>
              <a:lnSpc>
                <a:spcPct val="90000"/>
              </a:lnSpc>
            </a:pPr>
            <a:r>
              <a:rPr lang="en-US" altLang="ar-SA" sz="2400" dirty="0">
                <a:solidFill>
                  <a:prstClr val="black"/>
                </a:solidFill>
              </a:rPr>
              <a:t>Types of </a:t>
            </a:r>
            <a:r>
              <a:rPr lang="en-US" altLang="ar-SA" sz="2400" dirty="0" smtClean="0">
                <a:solidFill>
                  <a:prstClr val="black"/>
                </a:solidFill>
              </a:rPr>
              <a:t>learning (continued)</a:t>
            </a:r>
            <a:endParaRPr lang="en-US" altLang="ar-SA" sz="2400" dirty="0">
              <a:solidFill>
                <a:prstClr val="black"/>
              </a:solidFill>
            </a:endParaRPr>
          </a:p>
        </p:txBody>
      </p:sp>
    </p:spTree>
    <p:extLst>
      <p:ext uri="{BB962C8B-B14F-4D97-AF65-F5344CB8AC3E}">
        <p14:creationId xmlns:p14="http://schemas.microsoft.com/office/powerpoint/2010/main" val="659799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3774174450"/>
              </p:ext>
            </p:extLst>
          </p:nvPr>
        </p:nvGraphicFramePr>
        <p:xfrm>
          <a:off x="457200" y="1052736"/>
          <a:ext cx="8229600" cy="50734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BD2DC979-92D6-441D-B157-73356A6A17CE}" type="slidenum">
              <a:rPr lang="ar-SA" smtClean="0">
                <a:solidFill>
                  <a:prstClr val="black">
                    <a:tint val="75000"/>
                  </a:prstClr>
                </a:solidFill>
              </a:rPr>
              <a:pPr/>
              <a:t>7</a:t>
            </a:fld>
            <a:endParaRPr lang="ar-SA">
              <a:solidFill>
                <a:prstClr val="black">
                  <a:tint val="75000"/>
                </a:prstClr>
              </a:solidFill>
            </a:endParaRPr>
          </a:p>
        </p:txBody>
      </p:sp>
      <p:sp>
        <p:nvSpPr>
          <p:cNvPr id="4" name="Rectangle 3"/>
          <p:cNvSpPr/>
          <p:nvPr/>
        </p:nvSpPr>
        <p:spPr>
          <a:xfrm>
            <a:off x="611560" y="332656"/>
            <a:ext cx="3824893" cy="424732"/>
          </a:xfrm>
          <a:prstGeom prst="rect">
            <a:avLst/>
          </a:prstGeom>
        </p:spPr>
        <p:txBody>
          <a:bodyPr wrap="none">
            <a:spAutoFit/>
          </a:bodyPr>
          <a:lstStyle/>
          <a:p>
            <a:pPr>
              <a:lnSpc>
                <a:spcPct val="90000"/>
              </a:lnSpc>
            </a:pPr>
            <a:r>
              <a:rPr lang="en-US" altLang="ar-SA" sz="2400" dirty="0">
                <a:solidFill>
                  <a:prstClr val="black"/>
                </a:solidFill>
              </a:rPr>
              <a:t>Types of </a:t>
            </a:r>
            <a:r>
              <a:rPr lang="en-US" altLang="ar-SA" sz="2400" dirty="0" smtClean="0">
                <a:solidFill>
                  <a:prstClr val="black"/>
                </a:solidFill>
              </a:rPr>
              <a:t>learning (continued)</a:t>
            </a:r>
            <a:endParaRPr lang="en-US" altLang="ar-SA" sz="2400" dirty="0">
              <a:solidFill>
                <a:prstClr val="black"/>
              </a:solidFill>
            </a:endParaRPr>
          </a:p>
        </p:txBody>
      </p:sp>
    </p:spTree>
    <p:extLst>
      <p:ext uri="{BB962C8B-B14F-4D97-AF65-F5344CB8AC3E}">
        <p14:creationId xmlns:p14="http://schemas.microsoft.com/office/powerpoint/2010/main" val="1543257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606489871"/>
              </p:ext>
            </p:extLst>
          </p:nvPr>
        </p:nvGraphicFramePr>
        <p:xfrm>
          <a:off x="685800" y="2130425"/>
          <a:ext cx="7772400" cy="14700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9153126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Educational Planning  and Instructional S</a:t>
            </a:r>
            <a:r>
              <a:rPr lang="en-US" sz="3600" dirty="0" smtClean="0"/>
              <a:t>trategies</a:t>
            </a:r>
            <a:endParaRPr lang="en-US" sz="36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11273114"/>
              </p:ext>
            </p:extLst>
          </p:nvPr>
        </p:nvGraphicFramePr>
        <p:xfrm>
          <a:off x="457200" y="1371600"/>
          <a:ext cx="84582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3FD9249B-87C5-4939-9D34-2B1DEF063E61}" type="slidenum">
              <a:rPr lang="en-US" smtClean="0">
                <a:solidFill>
                  <a:prstClr val="black">
                    <a:tint val="75000"/>
                  </a:prstClr>
                </a:solidFill>
              </a:rPr>
              <a:pPr/>
              <a:t>9</a:t>
            </a:fld>
            <a:endParaRPr lang="en-US">
              <a:solidFill>
                <a:prstClr val="black">
                  <a:tint val="75000"/>
                </a:prstClr>
              </a:solidFill>
            </a:endParaRPr>
          </a:p>
        </p:txBody>
      </p:sp>
    </p:spTree>
    <p:extLst>
      <p:ext uri="{BB962C8B-B14F-4D97-AF65-F5344CB8AC3E}">
        <p14:creationId xmlns:p14="http://schemas.microsoft.com/office/powerpoint/2010/main" val="23267019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TotalTime>
  <Words>1765</Words>
  <Application>Microsoft Office PowerPoint</Application>
  <PresentationFormat>On-screen Show (4:3)</PresentationFormat>
  <Paragraphs>220</Paragraphs>
  <Slides>35</Slides>
  <Notes>3</Notes>
  <HiddenSlides>1</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Aspect</vt:lpstr>
      <vt:lpstr>Teaching and learning  </vt:lpstr>
      <vt:lpstr>PowerPoint Presentation</vt:lpstr>
      <vt:lpstr>Barriers to learning</vt:lpstr>
      <vt:lpstr>Learning and Retention</vt:lpstr>
      <vt:lpstr>PowerPoint Presentation</vt:lpstr>
      <vt:lpstr>PowerPoint Presentation</vt:lpstr>
      <vt:lpstr>PowerPoint Presentation</vt:lpstr>
      <vt:lpstr>PowerPoint Presentation</vt:lpstr>
      <vt:lpstr>Educational Planning  and Instructional Strategies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course outline or syllabus is considered a contract between teacher and learners.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Alshehri</dc:creator>
  <cp:lastModifiedBy>Alshehri</cp:lastModifiedBy>
  <cp:revision>14</cp:revision>
  <dcterms:created xsi:type="dcterms:W3CDTF">2006-08-16T00:00:00Z</dcterms:created>
  <dcterms:modified xsi:type="dcterms:W3CDTF">2016-03-24T08:55:56Z</dcterms:modified>
</cp:coreProperties>
</file>