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7DC20-3DFD-4EFE-B5FA-89709C968E4C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7A49F-8396-4A36-B80B-E660AD078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7DC20-3DFD-4EFE-B5FA-89709C968E4C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7A49F-8396-4A36-B80B-E660AD078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7DC20-3DFD-4EFE-B5FA-89709C968E4C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7A49F-8396-4A36-B80B-E660AD078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7DC20-3DFD-4EFE-B5FA-89709C968E4C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7A49F-8396-4A36-B80B-E660AD078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7DC20-3DFD-4EFE-B5FA-89709C968E4C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7A49F-8396-4A36-B80B-E660AD078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7DC20-3DFD-4EFE-B5FA-89709C968E4C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7A49F-8396-4A36-B80B-E660AD078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7DC20-3DFD-4EFE-B5FA-89709C968E4C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7A49F-8396-4A36-B80B-E660AD078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7DC20-3DFD-4EFE-B5FA-89709C968E4C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7A49F-8396-4A36-B80B-E660AD078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7DC20-3DFD-4EFE-B5FA-89709C968E4C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7A49F-8396-4A36-B80B-E660AD078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7DC20-3DFD-4EFE-B5FA-89709C968E4C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7A49F-8396-4A36-B80B-E660AD078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7DC20-3DFD-4EFE-B5FA-89709C968E4C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7A49F-8396-4A36-B80B-E660AD078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7DC20-3DFD-4EFE-B5FA-89709C968E4C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D7A49F-8396-4A36-B80B-E660AD078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43810" t="15238" r="21905" b="65714"/>
          <a:stretch>
            <a:fillRect/>
          </a:stretch>
        </p:blipFill>
        <p:spPr bwMode="auto">
          <a:xfrm>
            <a:off x="1828800" y="609600"/>
            <a:ext cx="5486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2" name="Group 51"/>
          <p:cNvGrpSpPr/>
          <p:nvPr/>
        </p:nvGrpSpPr>
        <p:grpSpPr>
          <a:xfrm>
            <a:off x="839390" y="599883"/>
            <a:ext cx="6460328" cy="4882946"/>
            <a:chOff x="839390" y="599883"/>
            <a:chExt cx="6460328" cy="4882946"/>
          </a:xfrm>
        </p:grpSpPr>
        <p:sp>
          <p:nvSpPr>
            <p:cNvPr id="3" name="SMARTInkAnnotation294"/>
            <p:cNvSpPr/>
            <p:nvPr/>
          </p:nvSpPr>
          <p:spPr>
            <a:xfrm>
              <a:off x="4859975" y="599883"/>
              <a:ext cx="2439743" cy="1302141"/>
            </a:xfrm>
            <a:custGeom>
              <a:avLst/>
              <a:gdLst/>
              <a:ahLst/>
              <a:cxnLst/>
              <a:rect l="0" t="0" r="0" b="0"/>
              <a:pathLst>
                <a:path w="2439743" h="1302141">
                  <a:moveTo>
                    <a:pt x="2185548" y="1105687"/>
                  </a:moveTo>
                  <a:lnTo>
                    <a:pt x="2185548" y="1097999"/>
                  </a:lnTo>
                  <a:lnTo>
                    <a:pt x="2184556" y="1097585"/>
                  </a:lnTo>
                  <a:lnTo>
                    <a:pt x="2180808" y="1097125"/>
                  </a:lnTo>
                  <a:lnTo>
                    <a:pt x="2157743" y="1089738"/>
                  </a:lnTo>
                  <a:lnTo>
                    <a:pt x="2087742" y="1086910"/>
                  </a:lnTo>
                  <a:lnTo>
                    <a:pt x="2046987" y="1082705"/>
                  </a:lnTo>
                  <a:lnTo>
                    <a:pt x="1986125" y="1086522"/>
                  </a:lnTo>
                  <a:lnTo>
                    <a:pt x="1912331" y="1087570"/>
                  </a:lnTo>
                  <a:lnTo>
                    <a:pt x="1851477" y="1092491"/>
                  </a:lnTo>
                  <a:lnTo>
                    <a:pt x="1433107" y="1141407"/>
                  </a:lnTo>
                  <a:lnTo>
                    <a:pt x="1374879" y="1146367"/>
                  </a:lnTo>
                  <a:lnTo>
                    <a:pt x="1285325" y="1150152"/>
                  </a:lnTo>
                  <a:lnTo>
                    <a:pt x="1222217" y="1154553"/>
                  </a:lnTo>
                  <a:lnTo>
                    <a:pt x="1069870" y="1168358"/>
                  </a:lnTo>
                  <a:lnTo>
                    <a:pt x="945639" y="1180133"/>
                  </a:lnTo>
                  <a:lnTo>
                    <a:pt x="883722" y="1183423"/>
                  </a:lnTo>
                  <a:lnTo>
                    <a:pt x="823131" y="1184884"/>
                  </a:lnTo>
                  <a:lnTo>
                    <a:pt x="596619" y="1186008"/>
                  </a:lnTo>
                  <a:lnTo>
                    <a:pt x="520602" y="1181300"/>
                  </a:lnTo>
                  <a:lnTo>
                    <a:pt x="447807" y="1173621"/>
                  </a:lnTo>
                  <a:lnTo>
                    <a:pt x="380707" y="1160322"/>
                  </a:lnTo>
                  <a:lnTo>
                    <a:pt x="321580" y="1143813"/>
                  </a:lnTo>
                  <a:lnTo>
                    <a:pt x="248267" y="1119465"/>
                  </a:lnTo>
                  <a:lnTo>
                    <a:pt x="196349" y="1094556"/>
                  </a:lnTo>
                  <a:lnTo>
                    <a:pt x="154948" y="1063473"/>
                  </a:lnTo>
                  <a:lnTo>
                    <a:pt x="105403" y="1023155"/>
                  </a:lnTo>
                  <a:lnTo>
                    <a:pt x="83312" y="999553"/>
                  </a:lnTo>
                  <a:lnTo>
                    <a:pt x="50316" y="946624"/>
                  </a:lnTo>
                  <a:lnTo>
                    <a:pt x="35017" y="920891"/>
                  </a:lnTo>
                  <a:lnTo>
                    <a:pt x="24910" y="892917"/>
                  </a:lnTo>
                  <a:lnTo>
                    <a:pt x="17111" y="863948"/>
                  </a:lnTo>
                  <a:lnTo>
                    <a:pt x="10337" y="833544"/>
                  </a:lnTo>
                  <a:lnTo>
                    <a:pt x="4019" y="800188"/>
                  </a:lnTo>
                  <a:lnTo>
                    <a:pt x="550" y="768165"/>
                  </a:lnTo>
                  <a:lnTo>
                    <a:pt x="0" y="736404"/>
                  </a:lnTo>
                  <a:lnTo>
                    <a:pt x="3063" y="702444"/>
                  </a:lnTo>
                  <a:lnTo>
                    <a:pt x="7732" y="667507"/>
                  </a:lnTo>
                  <a:lnTo>
                    <a:pt x="14106" y="633128"/>
                  </a:lnTo>
                  <a:lnTo>
                    <a:pt x="23554" y="601312"/>
                  </a:lnTo>
                  <a:lnTo>
                    <a:pt x="37014" y="567989"/>
                  </a:lnTo>
                  <a:lnTo>
                    <a:pt x="52917" y="533335"/>
                  </a:lnTo>
                  <a:lnTo>
                    <a:pt x="69907" y="498090"/>
                  </a:lnTo>
                  <a:lnTo>
                    <a:pt x="90026" y="465227"/>
                  </a:lnTo>
                  <a:lnTo>
                    <a:pt x="113189" y="433093"/>
                  </a:lnTo>
                  <a:lnTo>
                    <a:pt x="140020" y="398967"/>
                  </a:lnTo>
                  <a:lnTo>
                    <a:pt x="168482" y="366602"/>
                  </a:lnTo>
                  <a:lnTo>
                    <a:pt x="198660" y="335681"/>
                  </a:lnTo>
                  <a:lnTo>
                    <a:pt x="231916" y="305402"/>
                  </a:lnTo>
                  <a:lnTo>
                    <a:pt x="269186" y="275409"/>
                  </a:lnTo>
                  <a:lnTo>
                    <a:pt x="308902" y="245542"/>
                  </a:lnTo>
                  <a:lnTo>
                    <a:pt x="349704" y="215731"/>
                  </a:lnTo>
                  <a:lnTo>
                    <a:pt x="411722" y="175797"/>
                  </a:lnTo>
                  <a:lnTo>
                    <a:pt x="483566" y="138830"/>
                  </a:lnTo>
                  <a:lnTo>
                    <a:pt x="561408" y="102741"/>
                  </a:lnTo>
                  <a:lnTo>
                    <a:pt x="614395" y="81488"/>
                  </a:lnTo>
                  <a:lnTo>
                    <a:pt x="669696" y="63112"/>
                  </a:lnTo>
                  <a:lnTo>
                    <a:pt x="730653" y="48331"/>
                  </a:lnTo>
                  <a:lnTo>
                    <a:pt x="821591" y="28853"/>
                  </a:lnTo>
                  <a:lnTo>
                    <a:pt x="886798" y="16568"/>
                  </a:lnTo>
                  <a:lnTo>
                    <a:pt x="954474" y="6478"/>
                  </a:lnTo>
                  <a:lnTo>
                    <a:pt x="1020933" y="1993"/>
                  </a:lnTo>
                  <a:lnTo>
                    <a:pt x="1086849" y="0"/>
                  </a:lnTo>
                  <a:lnTo>
                    <a:pt x="1153519" y="107"/>
                  </a:lnTo>
                  <a:lnTo>
                    <a:pt x="1222837" y="3461"/>
                  </a:lnTo>
                  <a:lnTo>
                    <a:pt x="1293333" y="10905"/>
                  </a:lnTo>
                  <a:lnTo>
                    <a:pt x="1364352" y="20828"/>
                  </a:lnTo>
                  <a:lnTo>
                    <a:pt x="1435603" y="31853"/>
                  </a:lnTo>
                  <a:lnTo>
                    <a:pt x="1504312" y="46013"/>
                  </a:lnTo>
                  <a:lnTo>
                    <a:pt x="1571230" y="63221"/>
                  </a:lnTo>
                  <a:lnTo>
                    <a:pt x="1637351" y="84098"/>
                  </a:lnTo>
                  <a:lnTo>
                    <a:pt x="1700473" y="106606"/>
                  </a:lnTo>
                  <a:lnTo>
                    <a:pt x="1791791" y="141590"/>
                  </a:lnTo>
                  <a:lnTo>
                    <a:pt x="1851795" y="166223"/>
                  </a:lnTo>
                  <a:lnTo>
                    <a:pt x="1911537" y="193707"/>
                  </a:lnTo>
                  <a:lnTo>
                    <a:pt x="1965869" y="222459"/>
                  </a:lnTo>
                  <a:lnTo>
                    <a:pt x="2015483" y="251774"/>
                  </a:lnTo>
                  <a:lnTo>
                    <a:pt x="2060685" y="281339"/>
                  </a:lnTo>
                  <a:lnTo>
                    <a:pt x="2103926" y="313662"/>
                  </a:lnTo>
                  <a:lnTo>
                    <a:pt x="2164671" y="362682"/>
                  </a:lnTo>
                  <a:lnTo>
                    <a:pt x="2201074" y="393470"/>
                  </a:lnTo>
                  <a:lnTo>
                    <a:pt x="2233790" y="423690"/>
                  </a:lnTo>
                  <a:lnTo>
                    <a:pt x="2280100" y="468595"/>
                  </a:lnTo>
                  <a:lnTo>
                    <a:pt x="2307607" y="498420"/>
                  </a:lnTo>
                  <a:lnTo>
                    <a:pt x="2332070" y="528213"/>
                  </a:lnTo>
                  <a:lnTo>
                    <a:pt x="2352864" y="557990"/>
                  </a:lnTo>
                  <a:lnTo>
                    <a:pt x="2372028" y="587761"/>
                  </a:lnTo>
                  <a:lnTo>
                    <a:pt x="2389475" y="617529"/>
                  </a:lnTo>
                  <a:lnTo>
                    <a:pt x="2403844" y="647296"/>
                  </a:lnTo>
                  <a:lnTo>
                    <a:pt x="2414198" y="677061"/>
                  </a:lnTo>
                  <a:lnTo>
                    <a:pt x="2425606" y="719064"/>
                  </a:lnTo>
                  <a:lnTo>
                    <a:pt x="2431146" y="745339"/>
                  </a:lnTo>
                  <a:lnTo>
                    <a:pt x="2433609" y="773553"/>
                  </a:lnTo>
                  <a:lnTo>
                    <a:pt x="2439736" y="812588"/>
                  </a:lnTo>
                  <a:lnTo>
                    <a:pt x="2439742" y="839822"/>
                  </a:lnTo>
                  <a:lnTo>
                    <a:pt x="2434167" y="880399"/>
                  </a:lnTo>
                  <a:lnTo>
                    <a:pt x="2428007" y="905348"/>
                  </a:lnTo>
                  <a:lnTo>
                    <a:pt x="2413381" y="942699"/>
                  </a:lnTo>
                  <a:lnTo>
                    <a:pt x="2402232" y="970409"/>
                  </a:lnTo>
                  <a:lnTo>
                    <a:pt x="2384799" y="1009160"/>
                  </a:lnTo>
                  <a:lnTo>
                    <a:pt x="2362326" y="1041037"/>
                  </a:lnTo>
                  <a:lnTo>
                    <a:pt x="2336815" y="1074074"/>
                  </a:lnTo>
                  <a:lnTo>
                    <a:pt x="2294399" y="1114656"/>
                  </a:lnTo>
                  <a:lnTo>
                    <a:pt x="2259582" y="1147260"/>
                  </a:lnTo>
                  <a:lnTo>
                    <a:pt x="2223139" y="1175221"/>
                  </a:lnTo>
                  <a:lnTo>
                    <a:pt x="2157009" y="1213964"/>
                  </a:lnTo>
                  <a:lnTo>
                    <a:pt x="2064335" y="1258831"/>
                  </a:lnTo>
                  <a:lnTo>
                    <a:pt x="2001563" y="1285535"/>
                  </a:lnTo>
                  <a:lnTo>
                    <a:pt x="1971235" y="130214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295"/>
            <p:cNvSpPr/>
            <p:nvPr/>
          </p:nvSpPr>
          <p:spPr>
            <a:xfrm>
              <a:off x="3982640" y="1455539"/>
              <a:ext cx="366118" cy="26790"/>
            </a:xfrm>
            <a:custGeom>
              <a:avLst/>
              <a:gdLst/>
              <a:ahLst/>
              <a:cxnLst/>
              <a:rect l="0" t="0" r="0" b="0"/>
              <a:pathLst>
                <a:path w="366118" h="26790">
                  <a:moveTo>
                    <a:pt x="0" y="0"/>
                  </a:moveTo>
                  <a:lnTo>
                    <a:pt x="25990" y="0"/>
                  </a:lnTo>
                  <a:lnTo>
                    <a:pt x="30225" y="992"/>
                  </a:lnTo>
                  <a:lnTo>
                    <a:pt x="34041" y="2645"/>
                  </a:lnTo>
                  <a:lnTo>
                    <a:pt x="37577" y="4740"/>
                  </a:lnTo>
                  <a:lnTo>
                    <a:pt x="41918" y="6136"/>
                  </a:lnTo>
                  <a:lnTo>
                    <a:pt x="46797" y="7067"/>
                  </a:lnTo>
                  <a:lnTo>
                    <a:pt x="52034" y="7688"/>
                  </a:lnTo>
                  <a:lnTo>
                    <a:pt x="63145" y="8378"/>
                  </a:lnTo>
                  <a:lnTo>
                    <a:pt x="74697" y="8684"/>
                  </a:lnTo>
                  <a:lnTo>
                    <a:pt x="192126" y="8929"/>
                  </a:lnTo>
                  <a:lnTo>
                    <a:pt x="199522" y="9921"/>
                  </a:lnTo>
                  <a:lnTo>
                    <a:pt x="207429" y="11575"/>
                  </a:lnTo>
                  <a:lnTo>
                    <a:pt x="215676" y="13670"/>
                  </a:lnTo>
                  <a:lnTo>
                    <a:pt x="223159" y="15066"/>
                  </a:lnTo>
                  <a:lnTo>
                    <a:pt x="230132" y="15997"/>
                  </a:lnTo>
                  <a:lnTo>
                    <a:pt x="236765" y="16618"/>
                  </a:lnTo>
                  <a:lnTo>
                    <a:pt x="244164" y="17031"/>
                  </a:lnTo>
                  <a:lnTo>
                    <a:pt x="260322" y="17491"/>
                  </a:lnTo>
                  <a:lnTo>
                    <a:pt x="300229" y="17827"/>
                  </a:lnTo>
                  <a:lnTo>
                    <a:pt x="318373" y="17849"/>
                  </a:lnTo>
                  <a:lnTo>
                    <a:pt x="324366" y="18845"/>
                  </a:lnTo>
                  <a:lnTo>
                    <a:pt x="330345" y="20501"/>
                  </a:lnTo>
                  <a:lnTo>
                    <a:pt x="336316" y="22597"/>
                  </a:lnTo>
                  <a:lnTo>
                    <a:pt x="341289" y="23994"/>
                  </a:lnTo>
                  <a:lnTo>
                    <a:pt x="345596" y="24925"/>
                  </a:lnTo>
                  <a:lnTo>
                    <a:pt x="349460" y="25546"/>
                  </a:lnTo>
                  <a:lnTo>
                    <a:pt x="356399" y="26237"/>
                  </a:lnTo>
                  <a:lnTo>
                    <a:pt x="366117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296"/>
            <p:cNvSpPr/>
            <p:nvPr/>
          </p:nvSpPr>
          <p:spPr>
            <a:xfrm>
              <a:off x="4295179" y="1384101"/>
              <a:ext cx="125015" cy="196454"/>
            </a:xfrm>
            <a:custGeom>
              <a:avLst/>
              <a:gdLst/>
              <a:ahLst/>
              <a:cxnLst/>
              <a:rect l="0" t="0" r="0" b="0"/>
              <a:pathLst>
                <a:path w="125015" h="196454">
                  <a:moveTo>
                    <a:pt x="80367" y="0"/>
                  </a:moveTo>
                  <a:lnTo>
                    <a:pt x="88056" y="0"/>
                  </a:lnTo>
                  <a:lnTo>
                    <a:pt x="91391" y="2646"/>
                  </a:lnTo>
                  <a:lnTo>
                    <a:pt x="96876" y="7688"/>
                  </a:lnTo>
                  <a:lnTo>
                    <a:pt x="110537" y="21250"/>
                  </a:lnTo>
                  <a:lnTo>
                    <a:pt x="112386" y="24088"/>
                  </a:lnTo>
                  <a:lnTo>
                    <a:pt x="114441" y="29888"/>
                  </a:lnTo>
                  <a:lnTo>
                    <a:pt x="115981" y="31832"/>
                  </a:lnTo>
                  <a:lnTo>
                    <a:pt x="118001" y="33127"/>
                  </a:lnTo>
                  <a:lnTo>
                    <a:pt x="120339" y="33991"/>
                  </a:lnTo>
                  <a:lnTo>
                    <a:pt x="121898" y="35559"/>
                  </a:lnTo>
                  <a:lnTo>
                    <a:pt x="122937" y="37597"/>
                  </a:lnTo>
                  <a:lnTo>
                    <a:pt x="124092" y="42506"/>
                  </a:lnTo>
                  <a:lnTo>
                    <a:pt x="124605" y="47996"/>
                  </a:lnTo>
                  <a:lnTo>
                    <a:pt x="124833" y="53743"/>
                  </a:lnTo>
                  <a:lnTo>
                    <a:pt x="124992" y="62346"/>
                  </a:lnTo>
                  <a:lnTo>
                    <a:pt x="125014" y="83454"/>
                  </a:lnTo>
                  <a:lnTo>
                    <a:pt x="124023" y="86394"/>
                  </a:lnTo>
                  <a:lnTo>
                    <a:pt x="120275" y="92306"/>
                  </a:lnTo>
                  <a:lnTo>
                    <a:pt x="117948" y="98241"/>
                  </a:lnTo>
                  <a:lnTo>
                    <a:pt x="117327" y="101213"/>
                  </a:lnTo>
                  <a:lnTo>
                    <a:pt x="113991" y="107160"/>
                  </a:lnTo>
                  <a:lnTo>
                    <a:pt x="111713" y="110136"/>
                  </a:lnTo>
                  <a:lnTo>
                    <a:pt x="109202" y="113111"/>
                  </a:lnTo>
                  <a:lnTo>
                    <a:pt x="106536" y="116087"/>
                  </a:lnTo>
                  <a:lnTo>
                    <a:pt x="100927" y="122040"/>
                  </a:lnTo>
                  <a:lnTo>
                    <a:pt x="83319" y="139899"/>
                  </a:lnTo>
                  <a:lnTo>
                    <a:pt x="68458" y="154781"/>
                  </a:lnTo>
                  <a:lnTo>
                    <a:pt x="65482" y="156766"/>
                  </a:lnTo>
                  <a:lnTo>
                    <a:pt x="62506" y="158088"/>
                  </a:lnTo>
                  <a:lnTo>
                    <a:pt x="59531" y="158971"/>
                  </a:lnTo>
                  <a:lnTo>
                    <a:pt x="56554" y="160551"/>
                  </a:lnTo>
                  <a:lnTo>
                    <a:pt x="53578" y="162596"/>
                  </a:lnTo>
                  <a:lnTo>
                    <a:pt x="50601" y="164952"/>
                  </a:lnTo>
                  <a:lnTo>
                    <a:pt x="47625" y="166523"/>
                  </a:lnTo>
                  <a:lnTo>
                    <a:pt x="44649" y="167570"/>
                  </a:lnTo>
                  <a:lnTo>
                    <a:pt x="41672" y="168268"/>
                  </a:lnTo>
                  <a:lnTo>
                    <a:pt x="38696" y="169726"/>
                  </a:lnTo>
                  <a:lnTo>
                    <a:pt x="35719" y="171689"/>
                  </a:lnTo>
                  <a:lnTo>
                    <a:pt x="32742" y="173991"/>
                  </a:lnTo>
                  <a:lnTo>
                    <a:pt x="29766" y="176517"/>
                  </a:lnTo>
                  <a:lnTo>
                    <a:pt x="26789" y="179194"/>
                  </a:lnTo>
                  <a:lnTo>
                    <a:pt x="23813" y="181971"/>
                  </a:lnTo>
                  <a:lnTo>
                    <a:pt x="20836" y="183821"/>
                  </a:lnTo>
                  <a:lnTo>
                    <a:pt x="17860" y="185056"/>
                  </a:lnTo>
                  <a:lnTo>
                    <a:pt x="10693" y="187036"/>
                  </a:lnTo>
                  <a:lnTo>
                    <a:pt x="7068" y="187307"/>
                  </a:lnTo>
                  <a:lnTo>
                    <a:pt x="4712" y="187379"/>
                  </a:lnTo>
                  <a:lnTo>
                    <a:pt x="3141" y="188419"/>
                  </a:lnTo>
                  <a:lnTo>
                    <a:pt x="2094" y="190105"/>
                  </a:lnTo>
                  <a:lnTo>
                    <a:pt x="7" y="196431"/>
                  </a:lnTo>
                  <a:lnTo>
                    <a:pt x="1" y="196450"/>
                  </a:lnTo>
                  <a:lnTo>
                    <a:pt x="0" y="196453"/>
                  </a:lnTo>
                  <a:lnTo>
                    <a:pt x="0" y="191308"/>
                  </a:lnTo>
                  <a:lnTo>
                    <a:pt x="0" y="196376"/>
                  </a:lnTo>
                  <a:lnTo>
                    <a:pt x="0" y="178962"/>
                  </a:lnTo>
                  <a:lnTo>
                    <a:pt x="2646" y="178757"/>
                  </a:lnTo>
                  <a:lnTo>
                    <a:pt x="8930" y="17859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297"/>
            <p:cNvSpPr/>
            <p:nvPr/>
          </p:nvSpPr>
          <p:spPr>
            <a:xfrm>
              <a:off x="2250281" y="2680191"/>
              <a:ext cx="400747" cy="534497"/>
            </a:xfrm>
            <a:custGeom>
              <a:avLst/>
              <a:gdLst/>
              <a:ahLst/>
              <a:cxnLst/>
              <a:rect l="0" t="0" r="0" b="0"/>
              <a:pathLst>
                <a:path w="400747" h="534497">
                  <a:moveTo>
                    <a:pt x="0" y="52293"/>
                  </a:moveTo>
                  <a:lnTo>
                    <a:pt x="0" y="34250"/>
                  </a:lnTo>
                  <a:lnTo>
                    <a:pt x="992" y="31335"/>
                  </a:lnTo>
                  <a:lnTo>
                    <a:pt x="2646" y="29391"/>
                  </a:lnTo>
                  <a:lnTo>
                    <a:pt x="4740" y="28095"/>
                  </a:lnTo>
                  <a:lnTo>
                    <a:pt x="6137" y="26239"/>
                  </a:lnTo>
                  <a:lnTo>
                    <a:pt x="7068" y="24010"/>
                  </a:lnTo>
                  <a:lnTo>
                    <a:pt x="7688" y="21531"/>
                  </a:lnTo>
                  <a:lnTo>
                    <a:pt x="11023" y="16131"/>
                  </a:lnTo>
                  <a:lnTo>
                    <a:pt x="13302" y="13302"/>
                  </a:lnTo>
                  <a:lnTo>
                    <a:pt x="16806" y="11416"/>
                  </a:lnTo>
                  <a:lnTo>
                    <a:pt x="25990" y="9321"/>
                  </a:lnTo>
                  <a:lnTo>
                    <a:pt x="32209" y="8762"/>
                  </a:lnTo>
                  <a:lnTo>
                    <a:pt x="39332" y="8389"/>
                  </a:lnTo>
                  <a:lnTo>
                    <a:pt x="47057" y="8141"/>
                  </a:lnTo>
                  <a:lnTo>
                    <a:pt x="55184" y="6983"/>
                  </a:lnTo>
                  <a:lnTo>
                    <a:pt x="63578" y="5219"/>
                  </a:lnTo>
                  <a:lnTo>
                    <a:pt x="72151" y="3051"/>
                  </a:lnTo>
                  <a:lnTo>
                    <a:pt x="81835" y="1606"/>
                  </a:lnTo>
                  <a:lnTo>
                    <a:pt x="92260" y="642"/>
                  </a:lnTo>
                  <a:lnTo>
                    <a:pt x="103178" y="0"/>
                  </a:lnTo>
                  <a:lnTo>
                    <a:pt x="114426" y="563"/>
                  </a:lnTo>
                  <a:lnTo>
                    <a:pt x="125893" y="1931"/>
                  </a:lnTo>
                  <a:lnTo>
                    <a:pt x="137507" y="3836"/>
                  </a:lnTo>
                  <a:lnTo>
                    <a:pt x="149218" y="5105"/>
                  </a:lnTo>
                  <a:lnTo>
                    <a:pt x="160994" y="5952"/>
                  </a:lnTo>
                  <a:lnTo>
                    <a:pt x="172814" y="6516"/>
                  </a:lnTo>
                  <a:lnTo>
                    <a:pt x="184663" y="7884"/>
                  </a:lnTo>
                  <a:lnTo>
                    <a:pt x="196530" y="9788"/>
                  </a:lnTo>
                  <a:lnTo>
                    <a:pt x="208410" y="12050"/>
                  </a:lnTo>
                  <a:lnTo>
                    <a:pt x="232194" y="17210"/>
                  </a:lnTo>
                  <a:lnTo>
                    <a:pt x="244093" y="19974"/>
                  </a:lnTo>
                  <a:lnTo>
                    <a:pt x="255002" y="22810"/>
                  </a:lnTo>
                  <a:lnTo>
                    <a:pt x="265251" y="25692"/>
                  </a:lnTo>
                  <a:lnTo>
                    <a:pt x="275061" y="28606"/>
                  </a:lnTo>
                  <a:lnTo>
                    <a:pt x="283585" y="31540"/>
                  </a:lnTo>
                  <a:lnTo>
                    <a:pt x="291251" y="34489"/>
                  </a:lnTo>
                  <a:lnTo>
                    <a:pt x="298347" y="37447"/>
                  </a:lnTo>
                  <a:lnTo>
                    <a:pt x="308877" y="43379"/>
                  </a:lnTo>
                  <a:lnTo>
                    <a:pt x="313074" y="46351"/>
                  </a:lnTo>
                  <a:lnTo>
                    <a:pt x="320383" y="54944"/>
                  </a:lnTo>
                  <a:lnTo>
                    <a:pt x="325947" y="64385"/>
                  </a:lnTo>
                  <a:lnTo>
                    <a:pt x="328420" y="71889"/>
                  </a:lnTo>
                  <a:lnTo>
                    <a:pt x="329812" y="86431"/>
                  </a:lnTo>
                  <a:lnTo>
                    <a:pt x="327492" y="97562"/>
                  </a:lnTo>
                  <a:lnTo>
                    <a:pt x="323153" y="109123"/>
                  </a:lnTo>
                  <a:lnTo>
                    <a:pt x="317918" y="120876"/>
                  </a:lnTo>
                  <a:lnTo>
                    <a:pt x="309638" y="132715"/>
                  </a:lnTo>
                  <a:lnTo>
                    <a:pt x="300335" y="144591"/>
                  </a:lnTo>
                  <a:lnTo>
                    <a:pt x="292894" y="156483"/>
                  </a:lnTo>
                  <a:lnTo>
                    <a:pt x="283633" y="168384"/>
                  </a:lnTo>
                  <a:lnTo>
                    <a:pt x="273895" y="180287"/>
                  </a:lnTo>
                  <a:lnTo>
                    <a:pt x="266259" y="192192"/>
                  </a:lnTo>
                  <a:lnTo>
                    <a:pt x="256383" y="205310"/>
                  </a:lnTo>
                  <a:lnTo>
                    <a:pt x="254265" y="209867"/>
                  </a:lnTo>
                  <a:lnTo>
                    <a:pt x="251913" y="220222"/>
                  </a:lnTo>
                  <a:lnTo>
                    <a:pt x="252278" y="225761"/>
                  </a:lnTo>
                  <a:lnTo>
                    <a:pt x="255329" y="237208"/>
                  </a:lnTo>
                  <a:lnTo>
                    <a:pt x="259993" y="248910"/>
                  </a:lnTo>
                  <a:lnTo>
                    <a:pt x="262625" y="254808"/>
                  </a:lnTo>
                  <a:lnTo>
                    <a:pt x="266364" y="259733"/>
                  </a:lnTo>
                  <a:lnTo>
                    <a:pt x="275811" y="267850"/>
                  </a:lnTo>
                  <a:lnTo>
                    <a:pt x="282100" y="272396"/>
                  </a:lnTo>
                  <a:lnTo>
                    <a:pt x="305173" y="288275"/>
                  </a:lnTo>
                  <a:lnTo>
                    <a:pt x="348463" y="317317"/>
                  </a:lnTo>
                  <a:lnTo>
                    <a:pt x="356332" y="323233"/>
                  </a:lnTo>
                  <a:lnTo>
                    <a:pt x="363563" y="329162"/>
                  </a:lnTo>
                  <a:lnTo>
                    <a:pt x="370367" y="335099"/>
                  </a:lnTo>
                  <a:lnTo>
                    <a:pt x="376888" y="341041"/>
                  </a:lnTo>
                  <a:lnTo>
                    <a:pt x="389425" y="352935"/>
                  </a:lnTo>
                  <a:lnTo>
                    <a:pt x="396320" y="362190"/>
                  </a:lnTo>
                  <a:lnTo>
                    <a:pt x="398158" y="366047"/>
                  </a:lnTo>
                  <a:lnTo>
                    <a:pt x="400201" y="375625"/>
                  </a:lnTo>
                  <a:lnTo>
                    <a:pt x="400746" y="380957"/>
                  </a:lnTo>
                  <a:lnTo>
                    <a:pt x="398706" y="392173"/>
                  </a:lnTo>
                  <a:lnTo>
                    <a:pt x="394492" y="403773"/>
                  </a:lnTo>
                  <a:lnTo>
                    <a:pt x="389311" y="415542"/>
                  </a:lnTo>
                  <a:lnTo>
                    <a:pt x="378410" y="427388"/>
                  </a:lnTo>
                  <a:lnTo>
                    <a:pt x="371336" y="433325"/>
                  </a:lnTo>
                  <a:lnTo>
                    <a:pt x="363643" y="438275"/>
                  </a:lnTo>
                  <a:lnTo>
                    <a:pt x="355538" y="442568"/>
                  </a:lnTo>
                  <a:lnTo>
                    <a:pt x="347158" y="446421"/>
                  </a:lnTo>
                  <a:lnTo>
                    <a:pt x="338595" y="450975"/>
                  </a:lnTo>
                  <a:lnTo>
                    <a:pt x="329909" y="455995"/>
                  </a:lnTo>
                  <a:lnTo>
                    <a:pt x="321143" y="461326"/>
                  </a:lnTo>
                  <a:lnTo>
                    <a:pt x="311329" y="465872"/>
                  </a:lnTo>
                  <a:lnTo>
                    <a:pt x="300819" y="469895"/>
                  </a:lnTo>
                  <a:lnTo>
                    <a:pt x="289843" y="473569"/>
                  </a:lnTo>
                  <a:lnTo>
                    <a:pt x="278556" y="478003"/>
                  </a:lnTo>
                  <a:lnTo>
                    <a:pt x="267063" y="482944"/>
                  </a:lnTo>
                  <a:lnTo>
                    <a:pt x="255433" y="488221"/>
                  </a:lnTo>
                  <a:lnTo>
                    <a:pt x="242718" y="492732"/>
                  </a:lnTo>
                  <a:lnTo>
                    <a:pt x="229281" y="496731"/>
                  </a:lnTo>
                  <a:lnTo>
                    <a:pt x="215362" y="500390"/>
                  </a:lnTo>
                  <a:lnTo>
                    <a:pt x="191958" y="507101"/>
                  </a:lnTo>
                  <a:lnTo>
                    <a:pt x="162048" y="516457"/>
                  </a:lnTo>
                  <a:lnTo>
                    <a:pt x="152680" y="519493"/>
                  </a:lnTo>
                  <a:lnTo>
                    <a:pt x="144451" y="521518"/>
                  </a:lnTo>
                  <a:lnTo>
                    <a:pt x="136980" y="522867"/>
                  </a:lnTo>
                  <a:lnTo>
                    <a:pt x="130015" y="523767"/>
                  </a:lnTo>
                  <a:lnTo>
                    <a:pt x="123388" y="525359"/>
                  </a:lnTo>
                  <a:lnTo>
                    <a:pt x="116985" y="527412"/>
                  </a:lnTo>
                  <a:lnTo>
                    <a:pt x="105571" y="531348"/>
                  </a:lnTo>
                  <a:lnTo>
                    <a:pt x="101139" y="532397"/>
                  </a:lnTo>
                  <a:lnTo>
                    <a:pt x="89297" y="53449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298"/>
            <p:cNvSpPr/>
            <p:nvPr/>
          </p:nvSpPr>
          <p:spPr>
            <a:xfrm>
              <a:off x="2991445" y="2678906"/>
              <a:ext cx="26671" cy="428626"/>
            </a:xfrm>
            <a:custGeom>
              <a:avLst/>
              <a:gdLst/>
              <a:ahLst/>
              <a:cxnLst/>
              <a:rect l="0" t="0" r="0" b="0"/>
              <a:pathLst>
                <a:path w="26671" h="428626">
                  <a:moveTo>
                    <a:pt x="0" y="0"/>
                  </a:moveTo>
                  <a:lnTo>
                    <a:pt x="0" y="12428"/>
                  </a:lnTo>
                  <a:lnTo>
                    <a:pt x="992" y="16223"/>
                  </a:lnTo>
                  <a:lnTo>
                    <a:pt x="2646" y="20737"/>
                  </a:lnTo>
                  <a:lnTo>
                    <a:pt x="4740" y="25731"/>
                  </a:lnTo>
                  <a:lnTo>
                    <a:pt x="6137" y="32036"/>
                  </a:lnTo>
                  <a:lnTo>
                    <a:pt x="7068" y="39217"/>
                  </a:lnTo>
                  <a:lnTo>
                    <a:pt x="7688" y="46981"/>
                  </a:lnTo>
                  <a:lnTo>
                    <a:pt x="9094" y="55133"/>
                  </a:lnTo>
                  <a:lnTo>
                    <a:pt x="11024" y="63544"/>
                  </a:lnTo>
                  <a:lnTo>
                    <a:pt x="13302" y="72128"/>
                  </a:lnTo>
                  <a:lnTo>
                    <a:pt x="14821" y="80827"/>
                  </a:lnTo>
                  <a:lnTo>
                    <a:pt x="15834" y="89604"/>
                  </a:lnTo>
                  <a:lnTo>
                    <a:pt x="16509" y="98431"/>
                  </a:lnTo>
                  <a:lnTo>
                    <a:pt x="17951" y="107292"/>
                  </a:lnTo>
                  <a:lnTo>
                    <a:pt x="19905" y="116177"/>
                  </a:lnTo>
                  <a:lnTo>
                    <a:pt x="22200" y="125076"/>
                  </a:lnTo>
                  <a:lnTo>
                    <a:pt x="23729" y="133986"/>
                  </a:lnTo>
                  <a:lnTo>
                    <a:pt x="24750" y="142902"/>
                  </a:lnTo>
                  <a:lnTo>
                    <a:pt x="25429" y="151822"/>
                  </a:lnTo>
                  <a:lnTo>
                    <a:pt x="25883" y="161738"/>
                  </a:lnTo>
                  <a:lnTo>
                    <a:pt x="26386" y="183339"/>
                  </a:lnTo>
                  <a:lnTo>
                    <a:pt x="26670" y="217813"/>
                  </a:lnTo>
                  <a:lnTo>
                    <a:pt x="25717" y="228552"/>
                  </a:lnTo>
                  <a:lnTo>
                    <a:pt x="24090" y="238688"/>
                  </a:lnTo>
                  <a:lnTo>
                    <a:pt x="22013" y="248422"/>
                  </a:lnTo>
                  <a:lnTo>
                    <a:pt x="20629" y="257888"/>
                  </a:lnTo>
                  <a:lnTo>
                    <a:pt x="19705" y="267175"/>
                  </a:lnTo>
                  <a:lnTo>
                    <a:pt x="19090" y="276343"/>
                  </a:lnTo>
                  <a:lnTo>
                    <a:pt x="18680" y="286424"/>
                  </a:lnTo>
                  <a:lnTo>
                    <a:pt x="18102" y="318581"/>
                  </a:lnTo>
                  <a:lnTo>
                    <a:pt x="17869" y="380364"/>
                  </a:lnTo>
                  <a:lnTo>
                    <a:pt x="16873" y="386529"/>
                  </a:lnTo>
                  <a:lnTo>
                    <a:pt x="15218" y="392623"/>
                  </a:lnTo>
                  <a:lnTo>
                    <a:pt x="13121" y="398671"/>
                  </a:lnTo>
                  <a:lnTo>
                    <a:pt x="11724" y="403694"/>
                  </a:lnTo>
                  <a:lnTo>
                    <a:pt x="10793" y="408036"/>
                  </a:lnTo>
                  <a:lnTo>
                    <a:pt x="10172" y="411922"/>
                  </a:lnTo>
                  <a:lnTo>
                    <a:pt x="9482" y="418886"/>
                  </a:lnTo>
                  <a:lnTo>
                    <a:pt x="8930" y="42862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299"/>
            <p:cNvSpPr/>
            <p:nvPr/>
          </p:nvSpPr>
          <p:spPr>
            <a:xfrm>
              <a:off x="2937867" y="2544960"/>
              <a:ext cx="17860" cy="26791"/>
            </a:xfrm>
            <a:custGeom>
              <a:avLst/>
              <a:gdLst/>
              <a:ahLst/>
              <a:cxnLst/>
              <a:rect l="0" t="0" r="0" b="0"/>
              <a:pathLst>
                <a:path w="17860" h="26791">
                  <a:moveTo>
                    <a:pt x="0" y="0"/>
                  </a:moveTo>
                  <a:lnTo>
                    <a:pt x="4740" y="0"/>
                  </a:lnTo>
                  <a:lnTo>
                    <a:pt x="6137" y="992"/>
                  </a:lnTo>
                  <a:lnTo>
                    <a:pt x="7068" y="2646"/>
                  </a:lnTo>
                  <a:lnTo>
                    <a:pt x="8562" y="7689"/>
                  </a:lnTo>
                  <a:lnTo>
                    <a:pt x="8684" y="9095"/>
                  </a:lnTo>
                  <a:lnTo>
                    <a:pt x="8766" y="11024"/>
                  </a:lnTo>
                  <a:lnTo>
                    <a:pt x="8820" y="13303"/>
                  </a:lnTo>
                  <a:lnTo>
                    <a:pt x="9849" y="15814"/>
                  </a:lnTo>
                  <a:lnTo>
                    <a:pt x="11527" y="18480"/>
                  </a:lnTo>
                  <a:lnTo>
                    <a:pt x="17859" y="2679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300"/>
            <p:cNvSpPr/>
            <p:nvPr/>
          </p:nvSpPr>
          <p:spPr>
            <a:xfrm>
              <a:off x="3214687" y="2920007"/>
              <a:ext cx="17860" cy="294681"/>
            </a:xfrm>
            <a:custGeom>
              <a:avLst/>
              <a:gdLst/>
              <a:ahLst/>
              <a:cxnLst/>
              <a:rect l="0" t="0" r="0" b="0"/>
              <a:pathLst>
                <a:path w="17860" h="294681">
                  <a:moveTo>
                    <a:pt x="17859" y="0"/>
                  </a:moveTo>
                  <a:lnTo>
                    <a:pt x="17859" y="4741"/>
                  </a:lnTo>
                  <a:lnTo>
                    <a:pt x="16867" y="7129"/>
                  </a:lnTo>
                  <a:lnTo>
                    <a:pt x="15213" y="9714"/>
                  </a:lnTo>
                  <a:lnTo>
                    <a:pt x="13119" y="12429"/>
                  </a:lnTo>
                  <a:lnTo>
                    <a:pt x="12715" y="15231"/>
                  </a:lnTo>
                  <a:lnTo>
                    <a:pt x="13437" y="18092"/>
                  </a:lnTo>
                  <a:lnTo>
                    <a:pt x="14911" y="20991"/>
                  </a:lnTo>
                  <a:lnTo>
                    <a:pt x="15894" y="24908"/>
                  </a:lnTo>
                  <a:lnTo>
                    <a:pt x="16549" y="29504"/>
                  </a:lnTo>
                  <a:lnTo>
                    <a:pt x="16986" y="34552"/>
                  </a:lnTo>
                  <a:lnTo>
                    <a:pt x="17277" y="39902"/>
                  </a:lnTo>
                  <a:lnTo>
                    <a:pt x="17600" y="51138"/>
                  </a:lnTo>
                  <a:lnTo>
                    <a:pt x="17844" y="98442"/>
                  </a:lnTo>
                  <a:lnTo>
                    <a:pt x="17859" y="198099"/>
                  </a:lnTo>
                  <a:lnTo>
                    <a:pt x="16867" y="204496"/>
                  </a:lnTo>
                  <a:lnTo>
                    <a:pt x="15213" y="209753"/>
                  </a:lnTo>
                  <a:lnTo>
                    <a:pt x="13119" y="214249"/>
                  </a:lnTo>
                  <a:lnTo>
                    <a:pt x="11722" y="219231"/>
                  </a:lnTo>
                  <a:lnTo>
                    <a:pt x="10791" y="224537"/>
                  </a:lnTo>
                  <a:lnTo>
                    <a:pt x="10171" y="230059"/>
                  </a:lnTo>
                  <a:lnTo>
                    <a:pt x="9757" y="235724"/>
                  </a:lnTo>
                  <a:lnTo>
                    <a:pt x="9481" y="241486"/>
                  </a:lnTo>
                  <a:lnTo>
                    <a:pt x="9297" y="247311"/>
                  </a:lnTo>
                  <a:lnTo>
                    <a:pt x="8182" y="252186"/>
                  </a:lnTo>
                  <a:lnTo>
                    <a:pt x="6447" y="256429"/>
                  </a:lnTo>
                  <a:lnTo>
                    <a:pt x="4298" y="260250"/>
                  </a:lnTo>
                  <a:lnTo>
                    <a:pt x="2865" y="263789"/>
                  </a:lnTo>
                  <a:lnTo>
                    <a:pt x="1910" y="267141"/>
                  </a:lnTo>
                  <a:lnTo>
                    <a:pt x="1273" y="270367"/>
                  </a:lnTo>
                  <a:lnTo>
                    <a:pt x="849" y="273511"/>
                  </a:lnTo>
                  <a:lnTo>
                    <a:pt x="377" y="279649"/>
                  </a:lnTo>
                  <a:lnTo>
                    <a:pt x="112" y="288683"/>
                  </a:lnTo>
                  <a:lnTo>
                    <a:pt x="0" y="2946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301"/>
            <p:cNvSpPr/>
            <p:nvPr/>
          </p:nvSpPr>
          <p:spPr>
            <a:xfrm>
              <a:off x="2384226" y="3330773"/>
              <a:ext cx="1143001" cy="8931"/>
            </a:xfrm>
            <a:custGeom>
              <a:avLst/>
              <a:gdLst/>
              <a:ahLst/>
              <a:cxnLst/>
              <a:rect l="0" t="0" r="0" b="0"/>
              <a:pathLst>
                <a:path w="1143001" h="8931">
                  <a:moveTo>
                    <a:pt x="1143000" y="8930"/>
                  </a:moveTo>
                  <a:lnTo>
                    <a:pt x="1121751" y="8930"/>
                  </a:lnTo>
                  <a:lnTo>
                    <a:pt x="1118912" y="7937"/>
                  </a:lnTo>
                  <a:lnTo>
                    <a:pt x="1116027" y="6284"/>
                  </a:lnTo>
                  <a:lnTo>
                    <a:pt x="1113112" y="4189"/>
                  </a:lnTo>
                  <a:lnTo>
                    <a:pt x="1109184" y="2792"/>
                  </a:lnTo>
                  <a:lnTo>
                    <a:pt x="1104581" y="1861"/>
                  </a:lnTo>
                  <a:lnTo>
                    <a:pt x="1099528" y="1241"/>
                  </a:lnTo>
                  <a:lnTo>
                    <a:pt x="1093182" y="827"/>
                  </a:lnTo>
                  <a:lnTo>
                    <a:pt x="1085976" y="551"/>
                  </a:lnTo>
                  <a:lnTo>
                    <a:pt x="1061612" y="163"/>
                  </a:lnTo>
                  <a:lnTo>
                    <a:pt x="278212" y="0"/>
                  </a:lnTo>
                  <a:lnTo>
                    <a:pt x="259889" y="992"/>
                  </a:lnTo>
                  <a:lnTo>
                    <a:pt x="241720" y="2646"/>
                  </a:lnTo>
                  <a:lnTo>
                    <a:pt x="223654" y="4740"/>
                  </a:lnTo>
                  <a:lnTo>
                    <a:pt x="206650" y="6137"/>
                  </a:lnTo>
                  <a:lnTo>
                    <a:pt x="190352" y="7068"/>
                  </a:lnTo>
                  <a:lnTo>
                    <a:pt x="160007" y="8102"/>
                  </a:lnTo>
                  <a:lnTo>
                    <a:pt x="108188" y="8766"/>
                  </a:lnTo>
                  <a:lnTo>
                    <a:pt x="696" y="8930"/>
                  </a:lnTo>
                  <a:lnTo>
                    <a:pt x="464" y="7937"/>
                  </a:lnTo>
                  <a:lnTo>
                    <a:pt x="309" y="6284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302"/>
            <p:cNvSpPr/>
            <p:nvPr/>
          </p:nvSpPr>
          <p:spPr>
            <a:xfrm>
              <a:off x="2732643" y="3420070"/>
              <a:ext cx="276662" cy="339174"/>
            </a:xfrm>
            <a:custGeom>
              <a:avLst/>
              <a:gdLst/>
              <a:ahLst/>
              <a:cxnLst/>
              <a:rect l="0" t="0" r="0" b="0"/>
              <a:pathLst>
                <a:path w="276662" h="339174">
                  <a:moveTo>
                    <a:pt x="276661" y="0"/>
                  </a:moveTo>
                  <a:lnTo>
                    <a:pt x="255670" y="0"/>
                  </a:lnTo>
                  <a:lnTo>
                    <a:pt x="250761" y="992"/>
                  </a:lnTo>
                  <a:lnTo>
                    <a:pt x="244512" y="2646"/>
                  </a:lnTo>
                  <a:lnTo>
                    <a:pt x="237369" y="4740"/>
                  </a:lnTo>
                  <a:lnTo>
                    <a:pt x="230623" y="7129"/>
                  </a:lnTo>
                  <a:lnTo>
                    <a:pt x="224141" y="9713"/>
                  </a:lnTo>
                  <a:lnTo>
                    <a:pt x="217835" y="12429"/>
                  </a:lnTo>
                  <a:lnTo>
                    <a:pt x="212639" y="15231"/>
                  </a:lnTo>
                  <a:lnTo>
                    <a:pt x="199594" y="23915"/>
                  </a:lnTo>
                  <a:lnTo>
                    <a:pt x="194525" y="26857"/>
                  </a:lnTo>
                  <a:lnTo>
                    <a:pt x="189162" y="29811"/>
                  </a:lnTo>
                  <a:lnTo>
                    <a:pt x="182609" y="33765"/>
                  </a:lnTo>
                  <a:lnTo>
                    <a:pt x="167392" y="43449"/>
                  </a:lnTo>
                  <a:lnTo>
                    <a:pt x="160159" y="47817"/>
                  </a:lnTo>
                  <a:lnTo>
                    <a:pt x="153352" y="51722"/>
                  </a:lnTo>
                  <a:lnTo>
                    <a:pt x="146830" y="55317"/>
                  </a:lnTo>
                  <a:lnTo>
                    <a:pt x="140498" y="59698"/>
                  </a:lnTo>
                  <a:lnTo>
                    <a:pt x="134292" y="64604"/>
                  </a:lnTo>
                  <a:lnTo>
                    <a:pt x="128170" y="69858"/>
                  </a:lnTo>
                  <a:lnTo>
                    <a:pt x="122105" y="74353"/>
                  </a:lnTo>
                  <a:lnTo>
                    <a:pt x="116076" y="78342"/>
                  </a:lnTo>
                  <a:lnTo>
                    <a:pt x="110073" y="81994"/>
                  </a:lnTo>
                  <a:lnTo>
                    <a:pt x="104087" y="86412"/>
                  </a:lnTo>
                  <a:lnTo>
                    <a:pt x="98112" y="91343"/>
                  </a:lnTo>
                  <a:lnTo>
                    <a:pt x="92144" y="96614"/>
                  </a:lnTo>
                  <a:lnTo>
                    <a:pt x="80221" y="107762"/>
                  </a:lnTo>
                  <a:lnTo>
                    <a:pt x="56398" y="131088"/>
                  </a:lnTo>
                  <a:lnTo>
                    <a:pt x="38537" y="148863"/>
                  </a:lnTo>
                  <a:lnTo>
                    <a:pt x="33576" y="154805"/>
                  </a:lnTo>
                  <a:lnTo>
                    <a:pt x="29276" y="160750"/>
                  </a:lnTo>
                  <a:lnTo>
                    <a:pt x="25418" y="166698"/>
                  </a:lnTo>
                  <a:lnTo>
                    <a:pt x="21853" y="172647"/>
                  </a:lnTo>
                  <a:lnTo>
                    <a:pt x="18485" y="178598"/>
                  </a:lnTo>
                  <a:lnTo>
                    <a:pt x="12096" y="190502"/>
                  </a:lnTo>
                  <a:lnTo>
                    <a:pt x="5949" y="202407"/>
                  </a:lnTo>
                  <a:lnTo>
                    <a:pt x="3913" y="208360"/>
                  </a:lnTo>
                  <a:lnTo>
                    <a:pt x="2556" y="214313"/>
                  </a:lnTo>
                  <a:lnTo>
                    <a:pt x="1651" y="220266"/>
                  </a:lnTo>
                  <a:lnTo>
                    <a:pt x="1048" y="226219"/>
                  </a:lnTo>
                  <a:lnTo>
                    <a:pt x="645" y="232172"/>
                  </a:lnTo>
                  <a:lnTo>
                    <a:pt x="377" y="238125"/>
                  </a:lnTo>
                  <a:lnTo>
                    <a:pt x="79" y="250031"/>
                  </a:lnTo>
                  <a:lnTo>
                    <a:pt x="0" y="255984"/>
                  </a:lnTo>
                  <a:lnTo>
                    <a:pt x="939" y="260945"/>
                  </a:lnTo>
                  <a:lnTo>
                    <a:pt x="4628" y="269103"/>
                  </a:lnTo>
                  <a:lnTo>
                    <a:pt x="6930" y="278682"/>
                  </a:lnTo>
                  <a:lnTo>
                    <a:pt x="7543" y="284014"/>
                  </a:lnTo>
                  <a:lnTo>
                    <a:pt x="9937" y="288561"/>
                  </a:lnTo>
                  <a:lnTo>
                    <a:pt x="17888" y="296260"/>
                  </a:lnTo>
                  <a:lnTo>
                    <a:pt x="25391" y="302989"/>
                  </a:lnTo>
                  <a:lnTo>
                    <a:pt x="33025" y="309287"/>
                  </a:lnTo>
                  <a:lnTo>
                    <a:pt x="37839" y="312355"/>
                  </a:lnTo>
                  <a:lnTo>
                    <a:pt x="43032" y="315393"/>
                  </a:lnTo>
                  <a:lnTo>
                    <a:pt x="48478" y="318410"/>
                  </a:lnTo>
                  <a:lnTo>
                    <a:pt x="59822" y="324409"/>
                  </a:lnTo>
                  <a:lnTo>
                    <a:pt x="77365" y="333364"/>
                  </a:lnTo>
                  <a:lnTo>
                    <a:pt x="84266" y="335352"/>
                  </a:lnTo>
                  <a:lnTo>
                    <a:pt x="91843" y="336677"/>
                  </a:lnTo>
                  <a:lnTo>
                    <a:pt x="99871" y="337561"/>
                  </a:lnTo>
                  <a:lnTo>
                    <a:pt x="107207" y="338149"/>
                  </a:lnTo>
                  <a:lnTo>
                    <a:pt x="114083" y="338542"/>
                  </a:lnTo>
                  <a:lnTo>
                    <a:pt x="120650" y="338804"/>
                  </a:lnTo>
                  <a:lnTo>
                    <a:pt x="135886" y="339095"/>
                  </a:lnTo>
                  <a:lnTo>
                    <a:pt x="144115" y="339173"/>
                  </a:lnTo>
                  <a:lnTo>
                    <a:pt x="151586" y="338232"/>
                  </a:lnTo>
                  <a:lnTo>
                    <a:pt x="158551" y="336613"/>
                  </a:lnTo>
                  <a:lnTo>
                    <a:pt x="165179" y="334541"/>
                  </a:lnTo>
                  <a:lnTo>
                    <a:pt x="171582" y="333160"/>
                  </a:lnTo>
                  <a:lnTo>
                    <a:pt x="177835" y="332240"/>
                  </a:lnTo>
                  <a:lnTo>
                    <a:pt x="183988" y="331626"/>
                  </a:lnTo>
                  <a:lnTo>
                    <a:pt x="191066" y="331216"/>
                  </a:lnTo>
                  <a:lnTo>
                    <a:pt x="206869" y="330762"/>
                  </a:lnTo>
                  <a:lnTo>
                    <a:pt x="213266" y="329649"/>
                  </a:lnTo>
                  <a:lnTo>
                    <a:pt x="218523" y="327914"/>
                  </a:lnTo>
                  <a:lnTo>
                    <a:pt x="238829" y="318001"/>
                  </a:lnTo>
                  <a:lnTo>
                    <a:pt x="243502" y="315188"/>
                  </a:lnTo>
                  <a:lnTo>
                    <a:pt x="251340" y="309417"/>
                  </a:lnTo>
                  <a:lnTo>
                    <a:pt x="258131" y="303544"/>
                  </a:lnTo>
                  <a:lnTo>
                    <a:pt x="264457" y="297627"/>
                  </a:lnTo>
                  <a:lnTo>
                    <a:pt x="270576" y="291690"/>
                  </a:lnTo>
                  <a:lnTo>
                    <a:pt x="272604" y="287726"/>
                  </a:lnTo>
                  <a:lnTo>
                    <a:pt x="274858" y="278029"/>
                  </a:lnTo>
                  <a:lnTo>
                    <a:pt x="275860" y="269750"/>
                  </a:lnTo>
                  <a:lnTo>
                    <a:pt x="276424" y="259511"/>
                  </a:lnTo>
                  <a:lnTo>
                    <a:pt x="276503" y="256351"/>
                  </a:lnTo>
                  <a:lnTo>
                    <a:pt x="275564" y="253252"/>
                  </a:lnTo>
                  <a:lnTo>
                    <a:pt x="269501" y="243158"/>
                  </a:lnTo>
                  <a:lnTo>
                    <a:pt x="264218" y="233416"/>
                  </a:lnTo>
                  <a:lnTo>
                    <a:pt x="258563" y="225118"/>
                  </a:lnTo>
                  <a:lnTo>
                    <a:pt x="252743" y="218123"/>
                  </a:lnTo>
                  <a:lnTo>
                    <a:pt x="246848" y="211706"/>
                  </a:lnTo>
                  <a:lnTo>
                    <a:pt x="238276" y="205547"/>
                  </a:lnTo>
                  <a:lnTo>
                    <a:pt x="233211" y="202515"/>
                  </a:lnTo>
                  <a:lnTo>
                    <a:pt x="227851" y="199503"/>
                  </a:lnTo>
                  <a:lnTo>
                    <a:pt x="216603" y="193509"/>
                  </a:lnTo>
                  <a:lnTo>
                    <a:pt x="163538" y="166688"/>
                  </a:lnTo>
                  <a:lnTo>
                    <a:pt x="157590" y="164703"/>
                  </a:lnTo>
                  <a:lnTo>
                    <a:pt x="151640" y="163380"/>
                  </a:lnTo>
                  <a:lnTo>
                    <a:pt x="145689" y="162498"/>
                  </a:lnTo>
                  <a:lnTo>
                    <a:pt x="139736" y="160918"/>
                  </a:lnTo>
                  <a:lnTo>
                    <a:pt x="133784" y="158872"/>
                  </a:lnTo>
                  <a:lnTo>
                    <a:pt x="127832" y="156516"/>
                  </a:lnTo>
                  <a:lnTo>
                    <a:pt x="121879" y="154945"/>
                  </a:lnTo>
                  <a:lnTo>
                    <a:pt x="115926" y="153898"/>
                  </a:lnTo>
                  <a:lnTo>
                    <a:pt x="109973" y="153201"/>
                  </a:lnTo>
                  <a:lnTo>
                    <a:pt x="104021" y="152735"/>
                  </a:lnTo>
                  <a:lnTo>
                    <a:pt x="98067" y="152425"/>
                  </a:lnTo>
                  <a:lnTo>
                    <a:pt x="82853" y="151988"/>
                  </a:lnTo>
                  <a:lnTo>
                    <a:pt x="62461" y="151805"/>
                  </a:lnTo>
                  <a:lnTo>
                    <a:pt x="62349" y="151805"/>
                  </a:lnTo>
                  <a:lnTo>
                    <a:pt x="62349" y="1428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303"/>
            <p:cNvSpPr/>
            <p:nvPr/>
          </p:nvSpPr>
          <p:spPr>
            <a:xfrm>
              <a:off x="3152226" y="2044898"/>
              <a:ext cx="651821" cy="44649"/>
            </a:xfrm>
            <a:custGeom>
              <a:avLst/>
              <a:gdLst/>
              <a:ahLst/>
              <a:cxnLst/>
              <a:rect l="0" t="0" r="0" b="0"/>
              <a:pathLst>
                <a:path w="651821" h="44649">
                  <a:moveTo>
                    <a:pt x="651820" y="0"/>
                  </a:moveTo>
                  <a:lnTo>
                    <a:pt x="517348" y="0"/>
                  </a:lnTo>
                  <a:lnTo>
                    <a:pt x="508594" y="992"/>
                  </a:lnTo>
                  <a:lnTo>
                    <a:pt x="499781" y="2646"/>
                  </a:lnTo>
                  <a:lnTo>
                    <a:pt x="490930" y="4740"/>
                  </a:lnTo>
                  <a:lnTo>
                    <a:pt x="482052" y="6137"/>
                  </a:lnTo>
                  <a:lnTo>
                    <a:pt x="473157" y="7068"/>
                  </a:lnTo>
                  <a:lnTo>
                    <a:pt x="454344" y="8102"/>
                  </a:lnTo>
                  <a:lnTo>
                    <a:pt x="432754" y="8562"/>
                  </a:lnTo>
                  <a:lnTo>
                    <a:pt x="422432" y="9677"/>
                  </a:lnTo>
                  <a:lnTo>
                    <a:pt x="412575" y="11412"/>
                  </a:lnTo>
                  <a:lnTo>
                    <a:pt x="403026" y="13561"/>
                  </a:lnTo>
                  <a:lnTo>
                    <a:pt x="393684" y="14994"/>
                  </a:lnTo>
                  <a:lnTo>
                    <a:pt x="384480" y="15949"/>
                  </a:lnTo>
                  <a:lnTo>
                    <a:pt x="365323" y="17010"/>
                  </a:lnTo>
                  <a:lnTo>
                    <a:pt x="343579" y="17482"/>
                  </a:lnTo>
                  <a:lnTo>
                    <a:pt x="332225" y="18600"/>
                  </a:lnTo>
                  <a:lnTo>
                    <a:pt x="320686" y="20337"/>
                  </a:lnTo>
                  <a:lnTo>
                    <a:pt x="309025" y="22488"/>
                  </a:lnTo>
                  <a:lnTo>
                    <a:pt x="297283" y="23922"/>
                  </a:lnTo>
                  <a:lnTo>
                    <a:pt x="285485" y="24877"/>
                  </a:lnTo>
                  <a:lnTo>
                    <a:pt x="273652" y="25515"/>
                  </a:lnTo>
                  <a:lnTo>
                    <a:pt x="249920" y="26223"/>
                  </a:lnTo>
                  <a:lnTo>
                    <a:pt x="238035" y="26411"/>
                  </a:lnTo>
                  <a:lnTo>
                    <a:pt x="227135" y="27529"/>
                  </a:lnTo>
                  <a:lnTo>
                    <a:pt x="216893" y="29267"/>
                  </a:lnTo>
                  <a:lnTo>
                    <a:pt x="207087" y="31418"/>
                  </a:lnTo>
                  <a:lnTo>
                    <a:pt x="196582" y="32851"/>
                  </a:lnTo>
                  <a:lnTo>
                    <a:pt x="185609" y="33807"/>
                  </a:lnTo>
                  <a:lnTo>
                    <a:pt x="174325" y="34444"/>
                  </a:lnTo>
                  <a:lnTo>
                    <a:pt x="163827" y="35861"/>
                  </a:lnTo>
                  <a:lnTo>
                    <a:pt x="153850" y="37798"/>
                  </a:lnTo>
                  <a:lnTo>
                    <a:pt x="144223" y="40081"/>
                  </a:lnTo>
                  <a:lnTo>
                    <a:pt x="134829" y="41604"/>
                  </a:lnTo>
                  <a:lnTo>
                    <a:pt x="125589" y="42619"/>
                  </a:lnTo>
                  <a:lnTo>
                    <a:pt x="107385" y="43746"/>
                  </a:lnTo>
                  <a:lnTo>
                    <a:pt x="89373" y="44247"/>
                  </a:lnTo>
                  <a:lnTo>
                    <a:pt x="48112" y="44613"/>
                  </a:lnTo>
                  <a:lnTo>
                    <a:pt x="0" y="44648"/>
                  </a:lnTo>
                  <a:lnTo>
                    <a:pt x="21203" y="44648"/>
                  </a:lnTo>
                  <a:lnTo>
                    <a:pt x="24042" y="43656"/>
                  </a:lnTo>
                  <a:lnTo>
                    <a:pt x="26927" y="42002"/>
                  </a:lnTo>
                  <a:lnTo>
                    <a:pt x="29842" y="39908"/>
                  </a:lnTo>
                  <a:lnTo>
                    <a:pt x="32777" y="38512"/>
                  </a:lnTo>
                  <a:lnTo>
                    <a:pt x="35726" y="37580"/>
                  </a:lnTo>
                  <a:lnTo>
                    <a:pt x="43634" y="36546"/>
                  </a:lnTo>
                  <a:lnTo>
                    <a:pt x="63828" y="35964"/>
                  </a:lnTo>
                  <a:lnTo>
                    <a:pt x="76628" y="35828"/>
                  </a:lnTo>
                  <a:lnTo>
                    <a:pt x="82820" y="36784"/>
                  </a:lnTo>
                  <a:lnTo>
                    <a:pt x="88932" y="38413"/>
                  </a:lnTo>
                  <a:lnTo>
                    <a:pt x="94991" y="40491"/>
                  </a:lnTo>
                  <a:lnTo>
                    <a:pt x="102007" y="41877"/>
                  </a:lnTo>
                  <a:lnTo>
                    <a:pt x="109662" y="42801"/>
                  </a:lnTo>
                  <a:lnTo>
                    <a:pt x="126103" y="43827"/>
                  </a:lnTo>
                  <a:lnTo>
                    <a:pt x="143332" y="44283"/>
                  </a:lnTo>
                  <a:lnTo>
                    <a:pt x="174507" y="44540"/>
                  </a:lnTo>
                  <a:lnTo>
                    <a:pt x="184783" y="43584"/>
                  </a:lnTo>
                  <a:lnTo>
                    <a:pt x="194611" y="41954"/>
                  </a:lnTo>
                  <a:lnTo>
                    <a:pt x="204140" y="39876"/>
                  </a:lnTo>
                  <a:lnTo>
                    <a:pt x="213468" y="38490"/>
                  </a:lnTo>
                  <a:lnTo>
                    <a:pt x="222663" y="37566"/>
                  </a:lnTo>
                  <a:lnTo>
                    <a:pt x="240818" y="36540"/>
                  </a:lnTo>
                  <a:lnTo>
                    <a:pt x="258809" y="36084"/>
                  </a:lnTo>
                  <a:lnTo>
                    <a:pt x="339279" y="35728"/>
                  </a:lnTo>
                  <a:lnTo>
                    <a:pt x="347217" y="34733"/>
                  </a:lnTo>
                  <a:lnTo>
                    <a:pt x="354494" y="33077"/>
                  </a:lnTo>
                  <a:lnTo>
                    <a:pt x="361329" y="30981"/>
                  </a:lnTo>
                  <a:lnTo>
                    <a:pt x="368862" y="29584"/>
                  </a:lnTo>
                  <a:lnTo>
                    <a:pt x="376862" y="28652"/>
                  </a:lnTo>
                  <a:lnTo>
                    <a:pt x="397049" y="27341"/>
                  </a:lnTo>
                  <a:lnTo>
                    <a:pt x="401605" y="27157"/>
                  </a:lnTo>
                  <a:lnTo>
                    <a:pt x="406628" y="26042"/>
                  </a:lnTo>
                  <a:lnTo>
                    <a:pt x="411961" y="24307"/>
                  </a:lnTo>
                  <a:lnTo>
                    <a:pt x="417499" y="22157"/>
                  </a:lnTo>
                  <a:lnTo>
                    <a:pt x="422184" y="20725"/>
                  </a:lnTo>
                  <a:lnTo>
                    <a:pt x="426300" y="19770"/>
                  </a:lnTo>
                  <a:lnTo>
                    <a:pt x="436833" y="18425"/>
                  </a:lnTo>
                  <a:lnTo>
                    <a:pt x="446438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304"/>
            <p:cNvSpPr/>
            <p:nvPr/>
          </p:nvSpPr>
          <p:spPr>
            <a:xfrm>
              <a:off x="1875234" y="759023"/>
              <a:ext cx="276821" cy="232137"/>
            </a:xfrm>
            <a:custGeom>
              <a:avLst/>
              <a:gdLst/>
              <a:ahLst/>
              <a:cxnLst/>
              <a:rect l="0" t="0" r="0" b="0"/>
              <a:pathLst>
                <a:path w="276821" h="232137">
                  <a:moveTo>
                    <a:pt x="0" y="53578"/>
                  </a:moveTo>
                  <a:lnTo>
                    <a:pt x="0" y="48838"/>
                  </a:lnTo>
                  <a:lnTo>
                    <a:pt x="992" y="47441"/>
                  </a:lnTo>
                  <a:lnTo>
                    <a:pt x="2646" y="46510"/>
                  </a:lnTo>
                  <a:lnTo>
                    <a:pt x="8562" y="44757"/>
                  </a:lnTo>
                  <a:lnTo>
                    <a:pt x="8820" y="49421"/>
                  </a:lnTo>
                  <a:lnTo>
                    <a:pt x="9849" y="51799"/>
                  </a:lnTo>
                  <a:lnTo>
                    <a:pt x="13637" y="57087"/>
                  </a:lnTo>
                  <a:lnTo>
                    <a:pt x="15045" y="59886"/>
                  </a:lnTo>
                  <a:lnTo>
                    <a:pt x="16608" y="65642"/>
                  </a:lnTo>
                  <a:lnTo>
                    <a:pt x="19949" y="71507"/>
                  </a:lnTo>
                  <a:lnTo>
                    <a:pt x="24741" y="78414"/>
                  </a:lnTo>
                  <a:lnTo>
                    <a:pt x="27408" y="83034"/>
                  </a:lnTo>
                  <a:lnTo>
                    <a:pt x="30178" y="88098"/>
                  </a:lnTo>
                  <a:lnTo>
                    <a:pt x="33017" y="92466"/>
                  </a:lnTo>
                  <a:lnTo>
                    <a:pt x="35902" y="96371"/>
                  </a:lnTo>
                  <a:lnTo>
                    <a:pt x="38817" y="99966"/>
                  </a:lnTo>
                  <a:lnTo>
                    <a:pt x="42057" y="106606"/>
                  </a:lnTo>
                  <a:lnTo>
                    <a:pt x="42921" y="109766"/>
                  </a:lnTo>
                  <a:lnTo>
                    <a:pt x="46526" y="115923"/>
                  </a:lnTo>
                  <a:lnTo>
                    <a:pt x="51436" y="122959"/>
                  </a:lnTo>
                  <a:lnTo>
                    <a:pt x="54134" y="127613"/>
                  </a:lnTo>
                  <a:lnTo>
                    <a:pt x="56925" y="132700"/>
                  </a:lnTo>
                  <a:lnTo>
                    <a:pt x="58786" y="137084"/>
                  </a:lnTo>
                  <a:lnTo>
                    <a:pt x="60027" y="140999"/>
                  </a:lnTo>
                  <a:lnTo>
                    <a:pt x="60854" y="144601"/>
                  </a:lnTo>
                  <a:lnTo>
                    <a:pt x="62397" y="148986"/>
                  </a:lnTo>
                  <a:lnTo>
                    <a:pt x="64418" y="153895"/>
                  </a:lnTo>
                  <a:lnTo>
                    <a:pt x="66758" y="159151"/>
                  </a:lnTo>
                  <a:lnTo>
                    <a:pt x="69310" y="163648"/>
                  </a:lnTo>
                  <a:lnTo>
                    <a:pt x="72003" y="167637"/>
                  </a:lnTo>
                  <a:lnTo>
                    <a:pt x="77642" y="174717"/>
                  </a:lnTo>
                  <a:lnTo>
                    <a:pt x="83455" y="181170"/>
                  </a:lnTo>
                  <a:lnTo>
                    <a:pt x="89346" y="187346"/>
                  </a:lnTo>
                  <a:lnTo>
                    <a:pt x="101213" y="199395"/>
                  </a:lnTo>
                  <a:lnTo>
                    <a:pt x="109806" y="205367"/>
                  </a:lnTo>
                  <a:lnTo>
                    <a:pt x="114876" y="208349"/>
                  </a:lnTo>
                  <a:lnTo>
                    <a:pt x="123155" y="214308"/>
                  </a:lnTo>
                  <a:lnTo>
                    <a:pt x="126752" y="217286"/>
                  </a:lnTo>
                  <a:lnTo>
                    <a:pt x="133394" y="220595"/>
                  </a:lnTo>
                  <a:lnTo>
                    <a:pt x="136554" y="221478"/>
                  </a:lnTo>
                  <a:lnTo>
                    <a:pt x="142712" y="225104"/>
                  </a:lnTo>
                  <a:lnTo>
                    <a:pt x="145743" y="227460"/>
                  </a:lnTo>
                  <a:lnTo>
                    <a:pt x="151756" y="230078"/>
                  </a:lnTo>
                  <a:lnTo>
                    <a:pt x="157736" y="231241"/>
                  </a:lnTo>
                  <a:lnTo>
                    <a:pt x="163701" y="231758"/>
                  </a:lnTo>
                  <a:lnTo>
                    <a:pt x="169660" y="231988"/>
                  </a:lnTo>
                  <a:lnTo>
                    <a:pt x="176829" y="232136"/>
                  </a:lnTo>
                  <a:lnTo>
                    <a:pt x="177417" y="231156"/>
                  </a:lnTo>
                  <a:lnTo>
                    <a:pt x="178439" y="224480"/>
                  </a:lnTo>
                  <a:lnTo>
                    <a:pt x="183288" y="218869"/>
                  </a:lnTo>
                  <a:lnTo>
                    <a:pt x="184700" y="216358"/>
                  </a:lnTo>
                  <a:lnTo>
                    <a:pt x="187679" y="207091"/>
                  </a:lnTo>
                  <a:lnTo>
                    <a:pt x="189611" y="202553"/>
                  </a:lnTo>
                  <a:lnTo>
                    <a:pt x="191892" y="197543"/>
                  </a:lnTo>
                  <a:lnTo>
                    <a:pt x="193412" y="193211"/>
                  </a:lnTo>
                  <a:lnTo>
                    <a:pt x="194426" y="189331"/>
                  </a:lnTo>
                  <a:lnTo>
                    <a:pt x="195102" y="185752"/>
                  </a:lnTo>
                  <a:lnTo>
                    <a:pt x="195552" y="181381"/>
                  </a:lnTo>
                  <a:lnTo>
                    <a:pt x="195852" y="176483"/>
                  </a:lnTo>
                  <a:lnTo>
                    <a:pt x="196053" y="171234"/>
                  </a:lnTo>
                  <a:lnTo>
                    <a:pt x="197178" y="166742"/>
                  </a:lnTo>
                  <a:lnTo>
                    <a:pt x="198921" y="162755"/>
                  </a:lnTo>
                  <a:lnTo>
                    <a:pt x="201075" y="159105"/>
                  </a:lnTo>
                  <a:lnTo>
                    <a:pt x="202511" y="154687"/>
                  </a:lnTo>
                  <a:lnTo>
                    <a:pt x="203468" y="149758"/>
                  </a:lnTo>
                  <a:lnTo>
                    <a:pt x="204106" y="144487"/>
                  </a:lnTo>
                  <a:lnTo>
                    <a:pt x="205524" y="138989"/>
                  </a:lnTo>
                  <a:lnTo>
                    <a:pt x="207461" y="133339"/>
                  </a:lnTo>
                  <a:lnTo>
                    <a:pt x="209745" y="127588"/>
                  </a:lnTo>
                  <a:lnTo>
                    <a:pt x="212260" y="122762"/>
                  </a:lnTo>
                  <a:lnTo>
                    <a:pt x="214928" y="118552"/>
                  </a:lnTo>
                  <a:lnTo>
                    <a:pt x="217699" y="114753"/>
                  </a:lnTo>
                  <a:lnTo>
                    <a:pt x="219547" y="110237"/>
                  </a:lnTo>
                  <a:lnTo>
                    <a:pt x="220779" y="105241"/>
                  </a:lnTo>
                  <a:lnTo>
                    <a:pt x="221600" y="99926"/>
                  </a:lnTo>
                  <a:lnTo>
                    <a:pt x="223140" y="94399"/>
                  </a:lnTo>
                  <a:lnTo>
                    <a:pt x="225158" y="88729"/>
                  </a:lnTo>
                  <a:lnTo>
                    <a:pt x="227496" y="82966"/>
                  </a:lnTo>
                  <a:lnTo>
                    <a:pt x="230047" y="78131"/>
                  </a:lnTo>
                  <a:lnTo>
                    <a:pt x="232740" y="73915"/>
                  </a:lnTo>
                  <a:lnTo>
                    <a:pt x="235527" y="70113"/>
                  </a:lnTo>
                  <a:lnTo>
                    <a:pt x="238377" y="65593"/>
                  </a:lnTo>
                  <a:lnTo>
                    <a:pt x="241270" y="60596"/>
                  </a:lnTo>
                  <a:lnTo>
                    <a:pt x="244190" y="55280"/>
                  </a:lnTo>
                  <a:lnTo>
                    <a:pt x="246137" y="50744"/>
                  </a:lnTo>
                  <a:lnTo>
                    <a:pt x="247435" y="46728"/>
                  </a:lnTo>
                  <a:lnTo>
                    <a:pt x="248300" y="43058"/>
                  </a:lnTo>
                  <a:lnTo>
                    <a:pt x="251908" y="36335"/>
                  </a:lnTo>
                  <a:lnTo>
                    <a:pt x="254259" y="33153"/>
                  </a:lnTo>
                  <a:lnTo>
                    <a:pt x="256871" y="26972"/>
                  </a:lnTo>
                  <a:lnTo>
                    <a:pt x="257568" y="23934"/>
                  </a:lnTo>
                  <a:lnTo>
                    <a:pt x="260987" y="17913"/>
                  </a:lnTo>
                  <a:lnTo>
                    <a:pt x="266527" y="10704"/>
                  </a:lnTo>
                  <a:lnTo>
                    <a:pt x="267284" y="7072"/>
                  </a:lnTo>
                  <a:lnTo>
                    <a:pt x="267771" y="1397"/>
                  </a:lnTo>
                  <a:lnTo>
                    <a:pt x="268803" y="931"/>
                  </a:lnTo>
                  <a:lnTo>
                    <a:pt x="27682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305"/>
            <p:cNvSpPr/>
            <p:nvPr/>
          </p:nvSpPr>
          <p:spPr>
            <a:xfrm>
              <a:off x="3321843" y="767953"/>
              <a:ext cx="241103" cy="239705"/>
            </a:xfrm>
            <a:custGeom>
              <a:avLst/>
              <a:gdLst/>
              <a:ahLst/>
              <a:cxnLst/>
              <a:rect l="0" t="0" r="0" b="0"/>
              <a:pathLst>
                <a:path w="241103" h="239705">
                  <a:moveTo>
                    <a:pt x="0" y="0"/>
                  </a:moveTo>
                  <a:lnTo>
                    <a:pt x="0" y="21249"/>
                  </a:lnTo>
                  <a:lnTo>
                    <a:pt x="992" y="25080"/>
                  </a:lnTo>
                  <a:lnTo>
                    <a:pt x="2646" y="29618"/>
                  </a:lnTo>
                  <a:lnTo>
                    <a:pt x="4741" y="34628"/>
                  </a:lnTo>
                  <a:lnTo>
                    <a:pt x="7130" y="38960"/>
                  </a:lnTo>
                  <a:lnTo>
                    <a:pt x="12429" y="46420"/>
                  </a:lnTo>
                  <a:lnTo>
                    <a:pt x="15231" y="50790"/>
                  </a:lnTo>
                  <a:lnTo>
                    <a:pt x="18092" y="55688"/>
                  </a:lnTo>
                  <a:lnTo>
                    <a:pt x="20991" y="60938"/>
                  </a:lnTo>
                  <a:lnTo>
                    <a:pt x="26858" y="72062"/>
                  </a:lnTo>
                  <a:lnTo>
                    <a:pt x="29812" y="77807"/>
                  </a:lnTo>
                  <a:lnTo>
                    <a:pt x="32773" y="82629"/>
                  </a:lnTo>
                  <a:lnTo>
                    <a:pt x="35739" y="86836"/>
                  </a:lnTo>
                  <a:lnTo>
                    <a:pt x="38709" y="90633"/>
                  </a:lnTo>
                  <a:lnTo>
                    <a:pt x="41681" y="95148"/>
                  </a:lnTo>
                  <a:lnTo>
                    <a:pt x="44655" y="100143"/>
                  </a:lnTo>
                  <a:lnTo>
                    <a:pt x="47629" y="105457"/>
                  </a:lnTo>
                  <a:lnTo>
                    <a:pt x="51597" y="110984"/>
                  </a:lnTo>
                  <a:lnTo>
                    <a:pt x="56226" y="116653"/>
                  </a:lnTo>
                  <a:lnTo>
                    <a:pt x="65669" y="127252"/>
                  </a:lnTo>
                  <a:lnTo>
                    <a:pt x="73173" y="135270"/>
                  </a:lnTo>
                  <a:lnTo>
                    <a:pt x="76564" y="140781"/>
                  </a:lnTo>
                  <a:lnTo>
                    <a:pt x="79816" y="147432"/>
                  </a:lnTo>
                  <a:lnTo>
                    <a:pt x="82976" y="154843"/>
                  </a:lnTo>
                  <a:lnTo>
                    <a:pt x="87067" y="160775"/>
                  </a:lnTo>
                  <a:lnTo>
                    <a:pt x="91780" y="165722"/>
                  </a:lnTo>
                  <a:lnTo>
                    <a:pt x="96905" y="170013"/>
                  </a:lnTo>
                  <a:lnTo>
                    <a:pt x="101315" y="174857"/>
                  </a:lnTo>
                  <a:lnTo>
                    <a:pt x="105246" y="180071"/>
                  </a:lnTo>
                  <a:lnTo>
                    <a:pt x="108859" y="185532"/>
                  </a:lnTo>
                  <a:lnTo>
                    <a:pt x="112260" y="190164"/>
                  </a:lnTo>
                  <a:lnTo>
                    <a:pt x="115520" y="194245"/>
                  </a:lnTo>
                  <a:lnTo>
                    <a:pt x="121788" y="201425"/>
                  </a:lnTo>
                  <a:lnTo>
                    <a:pt x="127881" y="207923"/>
                  </a:lnTo>
                  <a:lnTo>
                    <a:pt x="142861" y="223184"/>
                  </a:lnTo>
                  <a:lnTo>
                    <a:pt x="145842" y="226180"/>
                  </a:lnTo>
                  <a:lnTo>
                    <a:pt x="148821" y="228177"/>
                  </a:lnTo>
                  <a:lnTo>
                    <a:pt x="154778" y="230396"/>
                  </a:lnTo>
                  <a:lnTo>
                    <a:pt x="156764" y="231980"/>
                  </a:lnTo>
                  <a:lnTo>
                    <a:pt x="158087" y="234028"/>
                  </a:lnTo>
                  <a:lnTo>
                    <a:pt x="158970" y="236386"/>
                  </a:lnTo>
                  <a:lnTo>
                    <a:pt x="160550" y="237958"/>
                  </a:lnTo>
                  <a:lnTo>
                    <a:pt x="162596" y="239005"/>
                  </a:lnTo>
                  <a:lnTo>
                    <a:pt x="164952" y="239704"/>
                  </a:lnTo>
                  <a:lnTo>
                    <a:pt x="166523" y="239177"/>
                  </a:lnTo>
                  <a:lnTo>
                    <a:pt x="167570" y="237834"/>
                  </a:lnTo>
                  <a:lnTo>
                    <a:pt x="169251" y="233290"/>
                  </a:lnTo>
                  <a:lnTo>
                    <a:pt x="169583" y="226256"/>
                  </a:lnTo>
                  <a:lnTo>
                    <a:pt x="169653" y="218898"/>
                  </a:lnTo>
                  <a:lnTo>
                    <a:pt x="170649" y="216377"/>
                  </a:lnTo>
                  <a:lnTo>
                    <a:pt x="174402" y="210930"/>
                  </a:lnTo>
                  <a:lnTo>
                    <a:pt x="176731" y="205202"/>
                  </a:lnTo>
                  <a:lnTo>
                    <a:pt x="178758" y="198357"/>
                  </a:lnTo>
                  <a:lnTo>
                    <a:pt x="180688" y="193753"/>
                  </a:lnTo>
                  <a:lnTo>
                    <a:pt x="182967" y="188700"/>
                  </a:lnTo>
                  <a:lnTo>
                    <a:pt x="184486" y="184339"/>
                  </a:lnTo>
                  <a:lnTo>
                    <a:pt x="185498" y="180439"/>
                  </a:lnTo>
                  <a:lnTo>
                    <a:pt x="186173" y="176847"/>
                  </a:lnTo>
                  <a:lnTo>
                    <a:pt x="187616" y="172468"/>
                  </a:lnTo>
                  <a:lnTo>
                    <a:pt x="189569" y="167565"/>
                  </a:lnTo>
                  <a:lnTo>
                    <a:pt x="191864" y="162311"/>
                  </a:lnTo>
                  <a:lnTo>
                    <a:pt x="193394" y="156824"/>
                  </a:lnTo>
                  <a:lnTo>
                    <a:pt x="194414" y="151182"/>
                  </a:lnTo>
                  <a:lnTo>
                    <a:pt x="195093" y="145436"/>
                  </a:lnTo>
                  <a:lnTo>
                    <a:pt x="196539" y="140614"/>
                  </a:lnTo>
                  <a:lnTo>
                    <a:pt x="198495" y="136407"/>
                  </a:lnTo>
                  <a:lnTo>
                    <a:pt x="200791" y="132609"/>
                  </a:lnTo>
                  <a:lnTo>
                    <a:pt x="202322" y="128094"/>
                  </a:lnTo>
                  <a:lnTo>
                    <a:pt x="203342" y="123099"/>
                  </a:lnTo>
                  <a:lnTo>
                    <a:pt x="204022" y="117784"/>
                  </a:lnTo>
                  <a:lnTo>
                    <a:pt x="205468" y="113249"/>
                  </a:lnTo>
                  <a:lnTo>
                    <a:pt x="207424" y="109234"/>
                  </a:lnTo>
                  <a:lnTo>
                    <a:pt x="211251" y="102126"/>
                  </a:lnTo>
                  <a:lnTo>
                    <a:pt x="212952" y="95660"/>
                  </a:lnTo>
                  <a:lnTo>
                    <a:pt x="214398" y="91555"/>
                  </a:lnTo>
                  <a:lnTo>
                    <a:pt x="216354" y="86833"/>
                  </a:lnTo>
                  <a:lnTo>
                    <a:pt x="218650" y="81701"/>
                  </a:lnTo>
                  <a:lnTo>
                    <a:pt x="220181" y="77288"/>
                  </a:lnTo>
                  <a:lnTo>
                    <a:pt x="221201" y="73353"/>
                  </a:lnTo>
                  <a:lnTo>
                    <a:pt x="221882" y="69738"/>
                  </a:lnTo>
                  <a:lnTo>
                    <a:pt x="223327" y="67328"/>
                  </a:lnTo>
                  <a:lnTo>
                    <a:pt x="225284" y="65721"/>
                  </a:lnTo>
                  <a:lnTo>
                    <a:pt x="227579" y="64650"/>
                  </a:lnTo>
                  <a:lnTo>
                    <a:pt x="229111" y="62943"/>
                  </a:lnTo>
                  <a:lnTo>
                    <a:pt x="230131" y="60814"/>
                  </a:lnTo>
                  <a:lnTo>
                    <a:pt x="231265" y="55802"/>
                  </a:lnTo>
                  <a:lnTo>
                    <a:pt x="231769" y="50267"/>
                  </a:lnTo>
                  <a:lnTo>
                    <a:pt x="231993" y="44499"/>
                  </a:lnTo>
                  <a:lnTo>
                    <a:pt x="232162" y="36232"/>
                  </a:lnTo>
                  <a:lnTo>
                    <a:pt x="232172" y="27170"/>
                  </a:lnTo>
                  <a:lnTo>
                    <a:pt x="239240" y="26839"/>
                  </a:lnTo>
                  <a:lnTo>
                    <a:pt x="241102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306"/>
            <p:cNvSpPr/>
            <p:nvPr/>
          </p:nvSpPr>
          <p:spPr>
            <a:xfrm>
              <a:off x="2143125" y="955476"/>
              <a:ext cx="35719" cy="169665"/>
            </a:xfrm>
            <a:custGeom>
              <a:avLst/>
              <a:gdLst/>
              <a:ahLst/>
              <a:cxnLst/>
              <a:rect l="0" t="0" r="0" b="0"/>
              <a:pathLst>
                <a:path w="35719" h="169665">
                  <a:moveTo>
                    <a:pt x="0" y="0"/>
                  </a:moveTo>
                  <a:lnTo>
                    <a:pt x="0" y="47294"/>
                  </a:lnTo>
                  <a:lnTo>
                    <a:pt x="991" y="51373"/>
                  </a:lnTo>
                  <a:lnTo>
                    <a:pt x="2645" y="56077"/>
                  </a:lnTo>
                  <a:lnTo>
                    <a:pt x="4740" y="61197"/>
                  </a:lnTo>
                  <a:lnTo>
                    <a:pt x="6136" y="65603"/>
                  </a:lnTo>
                  <a:lnTo>
                    <a:pt x="7067" y="69532"/>
                  </a:lnTo>
                  <a:lnTo>
                    <a:pt x="7688" y="73144"/>
                  </a:lnTo>
                  <a:lnTo>
                    <a:pt x="8102" y="77536"/>
                  </a:lnTo>
                  <a:lnTo>
                    <a:pt x="8378" y="82449"/>
                  </a:lnTo>
                  <a:lnTo>
                    <a:pt x="8561" y="87708"/>
                  </a:lnTo>
                  <a:lnTo>
                    <a:pt x="9676" y="92206"/>
                  </a:lnTo>
                  <a:lnTo>
                    <a:pt x="11412" y="96197"/>
                  </a:lnTo>
                  <a:lnTo>
                    <a:pt x="13560" y="99850"/>
                  </a:lnTo>
                  <a:lnTo>
                    <a:pt x="14994" y="104270"/>
                  </a:lnTo>
                  <a:lnTo>
                    <a:pt x="15949" y="109201"/>
                  </a:lnTo>
                  <a:lnTo>
                    <a:pt x="16585" y="114472"/>
                  </a:lnTo>
                  <a:lnTo>
                    <a:pt x="17010" y="118979"/>
                  </a:lnTo>
                  <a:lnTo>
                    <a:pt x="17293" y="122976"/>
                  </a:lnTo>
                  <a:lnTo>
                    <a:pt x="17481" y="126632"/>
                  </a:lnTo>
                  <a:lnTo>
                    <a:pt x="18599" y="130062"/>
                  </a:lnTo>
                  <a:lnTo>
                    <a:pt x="20337" y="133341"/>
                  </a:lnTo>
                  <a:lnTo>
                    <a:pt x="22487" y="136519"/>
                  </a:lnTo>
                  <a:lnTo>
                    <a:pt x="23921" y="139630"/>
                  </a:lnTo>
                  <a:lnTo>
                    <a:pt x="24877" y="142696"/>
                  </a:lnTo>
                  <a:lnTo>
                    <a:pt x="25514" y="145732"/>
                  </a:lnTo>
                  <a:lnTo>
                    <a:pt x="25939" y="148749"/>
                  </a:lnTo>
                  <a:lnTo>
                    <a:pt x="26222" y="151752"/>
                  </a:lnTo>
                  <a:lnTo>
                    <a:pt x="26411" y="154746"/>
                  </a:lnTo>
                  <a:lnTo>
                    <a:pt x="27529" y="157734"/>
                  </a:lnTo>
                  <a:lnTo>
                    <a:pt x="29267" y="160719"/>
                  </a:lnTo>
                  <a:lnTo>
                    <a:pt x="35718" y="1696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307"/>
            <p:cNvSpPr/>
            <p:nvPr/>
          </p:nvSpPr>
          <p:spPr>
            <a:xfrm>
              <a:off x="3536156" y="901902"/>
              <a:ext cx="267891" cy="205380"/>
            </a:xfrm>
            <a:custGeom>
              <a:avLst/>
              <a:gdLst/>
              <a:ahLst/>
              <a:cxnLst/>
              <a:rect l="0" t="0" r="0" b="0"/>
              <a:pathLst>
                <a:path w="267891" h="205380">
                  <a:moveTo>
                    <a:pt x="0" y="62504"/>
                  </a:moveTo>
                  <a:lnTo>
                    <a:pt x="0" y="31742"/>
                  </a:lnTo>
                  <a:lnTo>
                    <a:pt x="992" y="29098"/>
                  </a:lnTo>
                  <a:lnTo>
                    <a:pt x="4740" y="23513"/>
                  </a:lnTo>
                  <a:lnTo>
                    <a:pt x="9713" y="17724"/>
                  </a:lnTo>
                  <a:lnTo>
                    <a:pt x="15231" y="11844"/>
                  </a:lnTo>
                  <a:lnTo>
                    <a:pt x="20990" y="5923"/>
                  </a:lnTo>
                  <a:lnTo>
                    <a:pt x="23915" y="3947"/>
                  </a:lnTo>
                  <a:lnTo>
                    <a:pt x="29811" y="1752"/>
                  </a:lnTo>
                  <a:lnTo>
                    <a:pt x="33765" y="1167"/>
                  </a:lnTo>
                  <a:lnTo>
                    <a:pt x="38385" y="776"/>
                  </a:lnTo>
                  <a:lnTo>
                    <a:pt x="43449" y="516"/>
                  </a:lnTo>
                  <a:lnTo>
                    <a:pt x="54368" y="227"/>
                  </a:lnTo>
                  <a:lnTo>
                    <a:pt x="105434" y="0"/>
                  </a:lnTo>
                  <a:lnTo>
                    <a:pt x="109977" y="991"/>
                  </a:lnTo>
                  <a:lnTo>
                    <a:pt x="117670" y="4738"/>
                  </a:lnTo>
                  <a:lnTo>
                    <a:pt x="124397" y="9710"/>
                  </a:lnTo>
                  <a:lnTo>
                    <a:pt x="130693" y="15227"/>
                  </a:lnTo>
                  <a:lnTo>
                    <a:pt x="136800" y="20987"/>
                  </a:lnTo>
                  <a:lnTo>
                    <a:pt x="145815" y="29807"/>
                  </a:lnTo>
                  <a:lnTo>
                    <a:pt x="147811" y="32769"/>
                  </a:lnTo>
                  <a:lnTo>
                    <a:pt x="150030" y="38705"/>
                  </a:lnTo>
                  <a:lnTo>
                    <a:pt x="150621" y="42669"/>
                  </a:lnTo>
                  <a:lnTo>
                    <a:pt x="151016" y="47296"/>
                  </a:lnTo>
                  <a:lnTo>
                    <a:pt x="151279" y="52365"/>
                  </a:lnTo>
                  <a:lnTo>
                    <a:pt x="150461" y="56737"/>
                  </a:lnTo>
                  <a:lnTo>
                    <a:pt x="148925" y="60644"/>
                  </a:lnTo>
                  <a:lnTo>
                    <a:pt x="146908" y="64240"/>
                  </a:lnTo>
                  <a:lnTo>
                    <a:pt x="145564" y="68622"/>
                  </a:lnTo>
                  <a:lnTo>
                    <a:pt x="144667" y="73528"/>
                  </a:lnTo>
                  <a:lnTo>
                    <a:pt x="144070" y="78783"/>
                  </a:lnTo>
                  <a:lnTo>
                    <a:pt x="142679" y="84271"/>
                  </a:lnTo>
                  <a:lnTo>
                    <a:pt x="140760" y="89914"/>
                  </a:lnTo>
                  <a:lnTo>
                    <a:pt x="138489" y="95660"/>
                  </a:lnTo>
                  <a:lnTo>
                    <a:pt x="135982" y="100483"/>
                  </a:lnTo>
                  <a:lnTo>
                    <a:pt x="133318" y="104690"/>
                  </a:lnTo>
                  <a:lnTo>
                    <a:pt x="130551" y="108487"/>
                  </a:lnTo>
                  <a:lnTo>
                    <a:pt x="126721" y="113003"/>
                  </a:lnTo>
                  <a:lnTo>
                    <a:pt x="122184" y="117998"/>
                  </a:lnTo>
                  <a:lnTo>
                    <a:pt x="108962" y="131863"/>
                  </a:lnTo>
                  <a:lnTo>
                    <a:pt x="105384" y="135532"/>
                  </a:lnTo>
                  <a:lnTo>
                    <a:pt x="102998" y="139963"/>
                  </a:lnTo>
                  <a:lnTo>
                    <a:pt x="101408" y="144901"/>
                  </a:lnTo>
                  <a:lnTo>
                    <a:pt x="100347" y="150177"/>
                  </a:lnTo>
                  <a:lnTo>
                    <a:pt x="98648" y="154687"/>
                  </a:lnTo>
                  <a:lnTo>
                    <a:pt x="96523" y="158686"/>
                  </a:lnTo>
                  <a:lnTo>
                    <a:pt x="94115" y="162344"/>
                  </a:lnTo>
                  <a:lnTo>
                    <a:pt x="92508" y="165775"/>
                  </a:lnTo>
                  <a:lnTo>
                    <a:pt x="91438" y="169054"/>
                  </a:lnTo>
                  <a:lnTo>
                    <a:pt x="89719" y="176706"/>
                  </a:lnTo>
                  <a:lnTo>
                    <a:pt x="89422" y="182772"/>
                  </a:lnTo>
                  <a:lnTo>
                    <a:pt x="90372" y="184354"/>
                  </a:lnTo>
                  <a:lnTo>
                    <a:pt x="91998" y="185410"/>
                  </a:lnTo>
                  <a:lnTo>
                    <a:pt x="96450" y="186582"/>
                  </a:lnTo>
                  <a:lnTo>
                    <a:pt x="101737" y="187103"/>
                  </a:lnTo>
                  <a:lnTo>
                    <a:pt x="110039" y="189980"/>
                  </a:lnTo>
                  <a:lnTo>
                    <a:pt x="115031" y="192136"/>
                  </a:lnTo>
                  <a:lnTo>
                    <a:pt x="120344" y="193574"/>
                  </a:lnTo>
                  <a:lnTo>
                    <a:pt x="125870" y="194532"/>
                  </a:lnTo>
                  <a:lnTo>
                    <a:pt x="131538" y="195171"/>
                  </a:lnTo>
                  <a:lnTo>
                    <a:pt x="137301" y="195597"/>
                  </a:lnTo>
                  <a:lnTo>
                    <a:pt x="143128" y="195881"/>
                  </a:lnTo>
                  <a:lnTo>
                    <a:pt x="155885" y="196197"/>
                  </a:lnTo>
                  <a:lnTo>
                    <a:pt x="237650" y="196446"/>
                  </a:lnTo>
                  <a:lnTo>
                    <a:pt x="243761" y="197439"/>
                  </a:lnTo>
                  <a:lnTo>
                    <a:pt x="249819" y="199094"/>
                  </a:lnTo>
                  <a:lnTo>
                    <a:pt x="267890" y="20537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308"/>
            <p:cNvSpPr/>
            <p:nvPr/>
          </p:nvSpPr>
          <p:spPr>
            <a:xfrm>
              <a:off x="1589494" y="3777257"/>
              <a:ext cx="26780" cy="482204"/>
            </a:xfrm>
            <a:custGeom>
              <a:avLst/>
              <a:gdLst/>
              <a:ahLst/>
              <a:cxnLst/>
              <a:rect l="0" t="0" r="0" b="0"/>
              <a:pathLst>
                <a:path w="26780" h="482204">
                  <a:moveTo>
                    <a:pt x="26779" y="0"/>
                  </a:moveTo>
                  <a:lnTo>
                    <a:pt x="26779" y="4741"/>
                  </a:lnTo>
                  <a:lnTo>
                    <a:pt x="25787" y="7130"/>
                  </a:lnTo>
                  <a:lnTo>
                    <a:pt x="24133" y="9714"/>
                  </a:lnTo>
                  <a:lnTo>
                    <a:pt x="22038" y="12429"/>
                  </a:lnTo>
                  <a:lnTo>
                    <a:pt x="20642" y="16224"/>
                  </a:lnTo>
                  <a:lnTo>
                    <a:pt x="19711" y="20738"/>
                  </a:lnTo>
                  <a:lnTo>
                    <a:pt x="19091" y="25731"/>
                  </a:lnTo>
                  <a:lnTo>
                    <a:pt x="18401" y="36572"/>
                  </a:lnTo>
                  <a:lnTo>
                    <a:pt x="18094" y="48997"/>
                  </a:lnTo>
                  <a:lnTo>
                    <a:pt x="17958" y="64440"/>
                  </a:lnTo>
                  <a:lnTo>
                    <a:pt x="16930" y="73718"/>
                  </a:lnTo>
                  <a:lnTo>
                    <a:pt x="15252" y="83872"/>
                  </a:lnTo>
                  <a:lnTo>
                    <a:pt x="13141" y="94610"/>
                  </a:lnTo>
                  <a:lnTo>
                    <a:pt x="11734" y="105738"/>
                  </a:lnTo>
                  <a:lnTo>
                    <a:pt x="10796" y="117125"/>
                  </a:lnTo>
                  <a:lnTo>
                    <a:pt x="10170" y="128685"/>
                  </a:lnTo>
                  <a:lnTo>
                    <a:pt x="9476" y="152113"/>
                  </a:lnTo>
                  <a:lnTo>
                    <a:pt x="8968" y="223270"/>
                  </a:lnTo>
                  <a:lnTo>
                    <a:pt x="8929" y="270873"/>
                  </a:lnTo>
                  <a:lnTo>
                    <a:pt x="7934" y="282777"/>
                  </a:lnTo>
                  <a:lnTo>
                    <a:pt x="6278" y="294682"/>
                  </a:lnTo>
                  <a:lnTo>
                    <a:pt x="4182" y="306588"/>
                  </a:lnTo>
                  <a:lnTo>
                    <a:pt x="2785" y="318493"/>
                  </a:lnTo>
                  <a:lnTo>
                    <a:pt x="1853" y="330399"/>
                  </a:lnTo>
                  <a:lnTo>
                    <a:pt x="1232" y="342305"/>
                  </a:lnTo>
                  <a:lnTo>
                    <a:pt x="542" y="363472"/>
                  </a:lnTo>
                  <a:lnTo>
                    <a:pt x="99" y="401313"/>
                  </a:lnTo>
                  <a:lnTo>
                    <a:pt x="0" y="442939"/>
                  </a:lnTo>
                  <a:lnTo>
                    <a:pt x="989" y="448090"/>
                  </a:lnTo>
                  <a:lnTo>
                    <a:pt x="2640" y="452516"/>
                  </a:lnTo>
                  <a:lnTo>
                    <a:pt x="4733" y="456458"/>
                  </a:lnTo>
                  <a:lnTo>
                    <a:pt x="6129" y="460079"/>
                  </a:lnTo>
                  <a:lnTo>
                    <a:pt x="7059" y="463485"/>
                  </a:lnTo>
                  <a:lnTo>
                    <a:pt x="7679" y="466748"/>
                  </a:lnTo>
                  <a:lnTo>
                    <a:pt x="9085" y="469915"/>
                  </a:lnTo>
                  <a:lnTo>
                    <a:pt x="11014" y="473020"/>
                  </a:lnTo>
                  <a:lnTo>
                    <a:pt x="17849" y="48220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309"/>
            <p:cNvSpPr/>
            <p:nvPr/>
          </p:nvSpPr>
          <p:spPr>
            <a:xfrm>
              <a:off x="1947048" y="3849936"/>
              <a:ext cx="355011" cy="516681"/>
            </a:xfrm>
            <a:custGeom>
              <a:avLst/>
              <a:gdLst/>
              <a:ahLst/>
              <a:cxnLst/>
              <a:rect l="0" t="0" r="0" b="0"/>
              <a:pathLst>
                <a:path w="355011" h="516681">
                  <a:moveTo>
                    <a:pt x="338952" y="7689"/>
                  </a:moveTo>
                  <a:lnTo>
                    <a:pt x="275385" y="7689"/>
                  </a:lnTo>
                  <a:lnTo>
                    <a:pt x="266808" y="6696"/>
                  </a:lnTo>
                  <a:lnTo>
                    <a:pt x="258114" y="5043"/>
                  </a:lnTo>
                  <a:lnTo>
                    <a:pt x="249341" y="2948"/>
                  </a:lnTo>
                  <a:lnTo>
                    <a:pt x="240516" y="1551"/>
                  </a:lnTo>
                  <a:lnTo>
                    <a:pt x="231656" y="621"/>
                  </a:lnTo>
                  <a:lnTo>
                    <a:pt x="222773" y="0"/>
                  </a:lnTo>
                  <a:lnTo>
                    <a:pt x="212881" y="578"/>
                  </a:lnTo>
                  <a:lnTo>
                    <a:pt x="202319" y="1956"/>
                  </a:lnTo>
                  <a:lnTo>
                    <a:pt x="191308" y="3867"/>
                  </a:lnTo>
                  <a:lnTo>
                    <a:pt x="179999" y="5141"/>
                  </a:lnTo>
                  <a:lnTo>
                    <a:pt x="168491" y="5990"/>
                  </a:lnTo>
                  <a:lnTo>
                    <a:pt x="146113" y="6934"/>
                  </a:lnTo>
                  <a:lnTo>
                    <a:pt x="115788" y="7465"/>
                  </a:lnTo>
                  <a:lnTo>
                    <a:pt x="63513" y="7659"/>
                  </a:lnTo>
                  <a:lnTo>
                    <a:pt x="55115" y="8661"/>
                  </a:lnTo>
                  <a:lnTo>
                    <a:pt x="47532" y="10321"/>
                  </a:lnTo>
                  <a:lnTo>
                    <a:pt x="40492" y="12420"/>
                  </a:lnTo>
                  <a:lnTo>
                    <a:pt x="30024" y="14752"/>
                  </a:lnTo>
                  <a:lnTo>
                    <a:pt x="22064" y="15789"/>
                  </a:lnTo>
                  <a:lnTo>
                    <a:pt x="11516" y="16455"/>
                  </a:lnTo>
                  <a:lnTo>
                    <a:pt x="8726" y="16609"/>
                  </a:lnTo>
                  <a:lnTo>
                    <a:pt x="8558" y="8056"/>
                  </a:lnTo>
                  <a:lnTo>
                    <a:pt x="17374" y="7691"/>
                  </a:lnTo>
                  <a:lnTo>
                    <a:pt x="17481" y="23502"/>
                  </a:lnTo>
                  <a:lnTo>
                    <a:pt x="17483" y="152047"/>
                  </a:lnTo>
                  <a:lnTo>
                    <a:pt x="14837" y="166437"/>
                  </a:lnTo>
                  <a:lnTo>
                    <a:pt x="11346" y="179446"/>
                  </a:lnTo>
                  <a:lnTo>
                    <a:pt x="9794" y="191843"/>
                  </a:lnTo>
                  <a:lnTo>
                    <a:pt x="9105" y="203967"/>
                  </a:lnTo>
                  <a:lnTo>
                    <a:pt x="8921" y="209979"/>
                  </a:lnTo>
                  <a:lnTo>
                    <a:pt x="7806" y="214978"/>
                  </a:lnTo>
                  <a:lnTo>
                    <a:pt x="2489" y="227748"/>
                  </a:lnTo>
                  <a:lnTo>
                    <a:pt x="472" y="242666"/>
                  </a:lnTo>
                  <a:lnTo>
                    <a:pt x="0" y="250367"/>
                  </a:lnTo>
                  <a:lnTo>
                    <a:pt x="867" y="253811"/>
                  </a:lnTo>
                  <a:lnTo>
                    <a:pt x="4475" y="260282"/>
                  </a:lnTo>
                  <a:lnTo>
                    <a:pt x="6827" y="262404"/>
                  </a:lnTo>
                  <a:lnTo>
                    <a:pt x="9387" y="263819"/>
                  </a:lnTo>
                  <a:lnTo>
                    <a:pt x="12085" y="264763"/>
                  </a:lnTo>
                  <a:lnTo>
                    <a:pt x="17729" y="268456"/>
                  </a:lnTo>
                  <a:lnTo>
                    <a:pt x="24538" y="273406"/>
                  </a:lnTo>
                  <a:lnTo>
                    <a:pt x="34178" y="278912"/>
                  </a:lnTo>
                  <a:lnTo>
                    <a:pt x="45077" y="282022"/>
                  </a:lnTo>
                  <a:lnTo>
                    <a:pt x="50762" y="282850"/>
                  </a:lnTo>
                  <a:lnTo>
                    <a:pt x="57528" y="284395"/>
                  </a:lnTo>
                  <a:lnTo>
                    <a:pt x="65016" y="286418"/>
                  </a:lnTo>
                  <a:lnTo>
                    <a:pt x="72984" y="288758"/>
                  </a:lnTo>
                  <a:lnTo>
                    <a:pt x="81272" y="290318"/>
                  </a:lnTo>
                  <a:lnTo>
                    <a:pt x="89775" y="291358"/>
                  </a:lnTo>
                  <a:lnTo>
                    <a:pt x="98419" y="292052"/>
                  </a:lnTo>
                  <a:lnTo>
                    <a:pt x="108152" y="293506"/>
                  </a:lnTo>
                  <a:lnTo>
                    <a:pt x="118608" y="295468"/>
                  </a:lnTo>
                  <a:lnTo>
                    <a:pt x="129548" y="297768"/>
                  </a:lnTo>
                  <a:lnTo>
                    <a:pt x="139818" y="299301"/>
                  </a:lnTo>
                  <a:lnTo>
                    <a:pt x="149641" y="300324"/>
                  </a:lnTo>
                  <a:lnTo>
                    <a:pt x="159166" y="301005"/>
                  </a:lnTo>
                  <a:lnTo>
                    <a:pt x="168493" y="301460"/>
                  </a:lnTo>
                  <a:lnTo>
                    <a:pt x="186794" y="301965"/>
                  </a:lnTo>
                  <a:lnTo>
                    <a:pt x="196833" y="303091"/>
                  </a:lnTo>
                  <a:lnTo>
                    <a:pt x="207495" y="304835"/>
                  </a:lnTo>
                  <a:lnTo>
                    <a:pt x="218572" y="306989"/>
                  </a:lnTo>
                  <a:lnTo>
                    <a:pt x="227940" y="309417"/>
                  </a:lnTo>
                  <a:lnTo>
                    <a:pt x="236171" y="312028"/>
                  </a:lnTo>
                  <a:lnTo>
                    <a:pt x="251599" y="317576"/>
                  </a:lnTo>
                  <a:lnTo>
                    <a:pt x="268378" y="323349"/>
                  </a:lnTo>
                  <a:lnTo>
                    <a:pt x="276028" y="326277"/>
                  </a:lnTo>
                  <a:lnTo>
                    <a:pt x="283112" y="329222"/>
                  </a:lnTo>
                  <a:lnTo>
                    <a:pt x="289819" y="332176"/>
                  </a:lnTo>
                  <a:lnTo>
                    <a:pt x="299917" y="338106"/>
                  </a:lnTo>
                  <a:lnTo>
                    <a:pt x="308704" y="344049"/>
                  </a:lnTo>
                  <a:lnTo>
                    <a:pt x="319225" y="349997"/>
                  </a:lnTo>
                  <a:lnTo>
                    <a:pt x="327869" y="355948"/>
                  </a:lnTo>
                  <a:lnTo>
                    <a:pt x="331563" y="358924"/>
                  </a:lnTo>
                  <a:lnTo>
                    <a:pt x="338314" y="367523"/>
                  </a:lnTo>
                  <a:lnTo>
                    <a:pt x="347693" y="383519"/>
                  </a:lnTo>
                  <a:lnTo>
                    <a:pt x="352758" y="393998"/>
                  </a:lnTo>
                  <a:lnTo>
                    <a:pt x="355010" y="401962"/>
                  </a:lnTo>
                  <a:lnTo>
                    <a:pt x="354618" y="406467"/>
                  </a:lnTo>
                  <a:lnTo>
                    <a:pt x="351537" y="416764"/>
                  </a:lnTo>
                  <a:lnTo>
                    <a:pt x="346860" y="425310"/>
                  </a:lnTo>
                  <a:lnTo>
                    <a:pt x="338649" y="438345"/>
                  </a:lnTo>
                  <a:lnTo>
                    <a:pt x="329932" y="452129"/>
                  </a:lnTo>
                  <a:lnTo>
                    <a:pt x="326986" y="455787"/>
                  </a:lnTo>
                  <a:lnTo>
                    <a:pt x="318420" y="462497"/>
                  </a:lnTo>
                  <a:lnTo>
                    <a:pt x="313358" y="465676"/>
                  </a:lnTo>
                  <a:lnTo>
                    <a:pt x="307006" y="468787"/>
                  </a:lnTo>
                  <a:lnTo>
                    <a:pt x="299795" y="471853"/>
                  </a:lnTo>
                  <a:lnTo>
                    <a:pt x="292011" y="474889"/>
                  </a:lnTo>
                  <a:lnTo>
                    <a:pt x="275425" y="480908"/>
                  </a:lnTo>
                  <a:lnTo>
                    <a:pt x="240524" y="492858"/>
                  </a:lnTo>
                  <a:lnTo>
                    <a:pt x="231661" y="494846"/>
                  </a:lnTo>
                  <a:lnTo>
                    <a:pt x="222776" y="496171"/>
                  </a:lnTo>
                  <a:lnTo>
                    <a:pt x="213876" y="497054"/>
                  </a:lnTo>
                  <a:lnTo>
                    <a:pt x="204966" y="498636"/>
                  </a:lnTo>
                  <a:lnTo>
                    <a:pt x="196050" y="500682"/>
                  </a:lnTo>
                  <a:lnTo>
                    <a:pt x="187129" y="503038"/>
                  </a:lnTo>
                  <a:lnTo>
                    <a:pt x="179197" y="504609"/>
                  </a:lnTo>
                  <a:lnTo>
                    <a:pt x="171925" y="505656"/>
                  </a:lnTo>
                  <a:lnTo>
                    <a:pt x="165093" y="506354"/>
                  </a:lnTo>
                  <a:lnTo>
                    <a:pt x="157561" y="506820"/>
                  </a:lnTo>
                  <a:lnTo>
                    <a:pt x="141255" y="507337"/>
                  </a:lnTo>
                  <a:lnTo>
                    <a:pt x="132740" y="508468"/>
                  </a:lnTo>
                  <a:lnTo>
                    <a:pt x="124087" y="510213"/>
                  </a:lnTo>
                  <a:lnTo>
                    <a:pt x="115341" y="512369"/>
                  </a:lnTo>
                  <a:lnTo>
                    <a:pt x="107526" y="513806"/>
                  </a:lnTo>
                  <a:lnTo>
                    <a:pt x="100332" y="514765"/>
                  </a:lnTo>
                  <a:lnTo>
                    <a:pt x="93551" y="515403"/>
                  </a:lnTo>
                  <a:lnTo>
                    <a:pt x="87047" y="515829"/>
                  </a:lnTo>
                  <a:lnTo>
                    <a:pt x="80726" y="516113"/>
                  </a:lnTo>
                  <a:lnTo>
                    <a:pt x="64995" y="516513"/>
                  </a:lnTo>
                  <a:lnTo>
                    <a:pt x="35879" y="516680"/>
                  </a:lnTo>
                  <a:lnTo>
                    <a:pt x="35389" y="508992"/>
                  </a:lnTo>
                  <a:lnTo>
                    <a:pt x="36366" y="508578"/>
                  </a:lnTo>
                  <a:lnTo>
                    <a:pt x="44272" y="50775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310"/>
            <p:cNvSpPr/>
            <p:nvPr/>
          </p:nvSpPr>
          <p:spPr>
            <a:xfrm>
              <a:off x="2589609" y="4152307"/>
              <a:ext cx="446485" cy="89295"/>
            </a:xfrm>
            <a:custGeom>
              <a:avLst/>
              <a:gdLst/>
              <a:ahLst/>
              <a:cxnLst/>
              <a:rect l="0" t="0" r="0" b="0"/>
              <a:pathLst>
                <a:path w="446485" h="89295">
                  <a:moveTo>
                    <a:pt x="0" y="8927"/>
                  </a:moveTo>
                  <a:lnTo>
                    <a:pt x="0" y="365"/>
                  </a:lnTo>
                  <a:lnTo>
                    <a:pt x="12429" y="30"/>
                  </a:lnTo>
                  <a:lnTo>
                    <a:pt x="29811" y="0"/>
                  </a:lnTo>
                  <a:lnTo>
                    <a:pt x="32773" y="991"/>
                  </a:lnTo>
                  <a:lnTo>
                    <a:pt x="35739" y="2644"/>
                  </a:lnTo>
                  <a:lnTo>
                    <a:pt x="38709" y="4738"/>
                  </a:lnTo>
                  <a:lnTo>
                    <a:pt x="47300" y="7066"/>
                  </a:lnTo>
                  <a:lnTo>
                    <a:pt x="57733" y="9092"/>
                  </a:lnTo>
                  <a:lnTo>
                    <a:pt x="63294" y="11021"/>
                  </a:lnTo>
                  <a:lnTo>
                    <a:pt x="68985" y="13299"/>
                  </a:lnTo>
                  <a:lnTo>
                    <a:pt x="74763" y="15811"/>
                  </a:lnTo>
                  <a:lnTo>
                    <a:pt x="86475" y="21247"/>
                  </a:lnTo>
                  <a:lnTo>
                    <a:pt x="93369" y="24085"/>
                  </a:lnTo>
                  <a:lnTo>
                    <a:pt x="100941" y="26970"/>
                  </a:lnTo>
                  <a:lnTo>
                    <a:pt x="117292" y="32821"/>
                  </a:lnTo>
                  <a:lnTo>
                    <a:pt x="187571" y="56555"/>
                  </a:lnTo>
                  <a:lnTo>
                    <a:pt x="197477" y="59530"/>
                  </a:lnTo>
                  <a:lnTo>
                    <a:pt x="219067" y="65482"/>
                  </a:lnTo>
                  <a:lnTo>
                    <a:pt x="229388" y="67467"/>
                  </a:lnTo>
                  <a:lnTo>
                    <a:pt x="239246" y="68790"/>
                  </a:lnTo>
                  <a:lnTo>
                    <a:pt x="248794" y="69671"/>
                  </a:lnTo>
                  <a:lnTo>
                    <a:pt x="258136" y="71251"/>
                  </a:lnTo>
                  <a:lnTo>
                    <a:pt x="267340" y="73297"/>
                  </a:lnTo>
                  <a:lnTo>
                    <a:pt x="276454" y="75653"/>
                  </a:lnTo>
                  <a:lnTo>
                    <a:pt x="284513" y="77223"/>
                  </a:lnTo>
                  <a:lnTo>
                    <a:pt x="291871" y="78270"/>
                  </a:lnTo>
                  <a:lnTo>
                    <a:pt x="298760" y="78969"/>
                  </a:lnTo>
                  <a:lnTo>
                    <a:pt x="306329" y="80426"/>
                  </a:lnTo>
                  <a:lnTo>
                    <a:pt x="314352" y="82390"/>
                  </a:lnTo>
                  <a:lnTo>
                    <a:pt x="322678" y="84691"/>
                  </a:lnTo>
                  <a:lnTo>
                    <a:pt x="330212" y="86226"/>
                  </a:lnTo>
                  <a:lnTo>
                    <a:pt x="343875" y="87930"/>
                  </a:lnTo>
                  <a:lnTo>
                    <a:pt x="356563" y="88688"/>
                  </a:lnTo>
                  <a:lnTo>
                    <a:pt x="372216" y="89114"/>
                  </a:lnTo>
                  <a:lnTo>
                    <a:pt x="403405" y="89283"/>
                  </a:lnTo>
                  <a:lnTo>
                    <a:pt x="436155" y="89294"/>
                  </a:lnTo>
                  <a:lnTo>
                    <a:pt x="436622" y="88301"/>
                  </a:lnTo>
                  <a:lnTo>
                    <a:pt x="436933" y="86648"/>
                  </a:lnTo>
                  <a:lnTo>
                    <a:pt x="437544" y="80473"/>
                  </a:lnTo>
                  <a:lnTo>
                    <a:pt x="446484" y="80364"/>
                  </a:lnTo>
                  <a:lnTo>
                    <a:pt x="437664" y="80364"/>
                  </a:lnTo>
                  <a:lnTo>
                    <a:pt x="446484" y="803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311"/>
            <p:cNvSpPr/>
            <p:nvPr/>
          </p:nvSpPr>
          <p:spPr>
            <a:xfrm>
              <a:off x="3134320" y="3946921"/>
              <a:ext cx="329704" cy="446352"/>
            </a:xfrm>
            <a:custGeom>
              <a:avLst/>
              <a:gdLst/>
              <a:ahLst/>
              <a:cxnLst/>
              <a:rect l="0" t="0" r="0" b="0"/>
              <a:pathLst>
                <a:path w="329704" h="446352">
                  <a:moveTo>
                    <a:pt x="0" y="0"/>
                  </a:moveTo>
                  <a:lnTo>
                    <a:pt x="30471" y="0"/>
                  </a:lnTo>
                  <a:lnTo>
                    <a:pt x="39166" y="993"/>
                  </a:lnTo>
                  <a:lnTo>
                    <a:pt x="48931" y="2646"/>
                  </a:lnTo>
                  <a:lnTo>
                    <a:pt x="59409" y="4741"/>
                  </a:lnTo>
                  <a:lnTo>
                    <a:pt x="69372" y="7130"/>
                  </a:lnTo>
                  <a:lnTo>
                    <a:pt x="78990" y="9714"/>
                  </a:lnTo>
                  <a:lnTo>
                    <a:pt x="88379" y="12429"/>
                  </a:lnTo>
                  <a:lnTo>
                    <a:pt x="99599" y="15232"/>
                  </a:lnTo>
                  <a:lnTo>
                    <a:pt x="125295" y="20991"/>
                  </a:lnTo>
                  <a:lnTo>
                    <a:pt x="138100" y="24908"/>
                  </a:lnTo>
                  <a:lnTo>
                    <a:pt x="150606" y="29504"/>
                  </a:lnTo>
                  <a:lnTo>
                    <a:pt x="162912" y="34553"/>
                  </a:lnTo>
                  <a:lnTo>
                    <a:pt x="175084" y="39902"/>
                  </a:lnTo>
                  <a:lnTo>
                    <a:pt x="199193" y="51138"/>
                  </a:lnTo>
                  <a:lnTo>
                    <a:pt x="235078" y="68620"/>
                  </a:lnTo>
                  <a:lnTo>
                    <a:pt x="246015" y="74520"/>
                  </a:lnTo>
                  <a:lnTo>
                    <a:pt x="256284" y="80438"/>
                  </a:lnTo>
                  <a:lnTo>
                    <a:pt x="266106" y="86368"/>
                  </a:lnTo>
                  <a:lnTo>
                    <a:pt x="274638" y="91313"/>
                  </a:lnTo>
                  <a:lnTo>
                    <a:pt x="289410" y="99454"/>
                  </a:lnTo>
                  <a:lnTo>
                    <a:pt x="308883" y="109615"/>
                  </a:lnTo>
                  <a:lnTo>
                    <a:pt x="318521" y="115856"/>
                  </a:lnTo>
                  <a:lnTo>
                    <a:pt x="328052" y="123207"/>
                  </a:lnTo>
                  <a:lnTo>
                    <a:pt x="328834" y="124802"/>
                  </a:lnTo>
                  <a:lnTo>
                    <a:pt x="329703" y="129220"/>
                  </a:lnTo>
                  <a:lnTo>
                    <a:pt x="328943" y="131788"/>
                  </a:lnTo>
                  <a:lnTo>
                    <a:pt x="325452" y="137286"/>
                  </a:lnTo>
                  <a:lnTo>
                    <a:pt x="323132" y="139149"/>
                  </a:lnTo>
                  <a:lnTo>
                    <a:pt x="320593" y="140391"/>
                  </a:lnTo>
                  <a:lnTo>
                    <a:pt x="314134" y="142763"/>
                  </a:lnTo>
                  <a:lnTo>
                    <a:pt x="304649" y="147126"/>
                  </a:lnTo>
                  <a:lnTo>
                    <a:pt x="298349" y="148685"/>
                  </a:lnTo>
                  <a:lnTo>
                    <a:pt x="291173" y="149725"/>
                  </a:lnTo>
                  <a:lnTo>
                    <a:pt x="283412" y="150419"/>
                  </a:lnTo>
                  <a:lnTo>
                    <a:pt x="276254" y="150881"/>
                  </a:lnTo>
                  <a:lnTo>
                    <a:pt x="263008" y="151394"/>
                  </a:lnTo>
                  <a:lnTo>
                    <a:pt x="255706" y="152523"/>
                  </a:lnTo>
                  <a:lnTo>
                    <a:pt x="247861" y="154268"/>
                  </a:lnTo>
                  <a:lnTo>
                    <a:pt x="239655" y="156424"/>
                  </a:lnTo>
                  <a:lnTo>
                    <a:pt x="232200" y="158853"/>
                  </a:lnTo>
                  <a:lnTo>
                    <a:pt x="225245" y="161465"/>
                  </a:lnTo>
                  <a:lnTo>
                    <a:pt x="218624" y="164198"/>
                  </a:lnTo>
                  <a:lnTo>
                    <a:pt x="213218" y="168004"/>
                  </a:lnTo>
                  <a:lnTo>
                    <a:pt x="204566" y="177526"/>
                  </a:lnTo>
                  <a:lnTo>
                    <a:pt x="197413" y="188372"/>
                  </a:lnTo>
                  <a:lnTo>
                    <a:pt x="194116" y="194042"/>
                  </a:lnTo>
                  <a:lnTo>
                    <a:pt x="190454" y="205635"/>
                  </a:lnTo>
                  <a:lnTo>
                    <a:pt x="188825" y="218393"/>
                  </a:lnTo>
                  <a:lnTo>
                    <a:pt x="188392" y="225963"/>
                  </a:lnTo>
                  <a:lnTo>
                    <a:pt x="188102" y="233986"/>
                  </a:lnTo>
                  <a:lnTo>
                    <a:pt x="189893" y="242311"/>
                  </a:lnTo>
                  <a:lnTo>
                    <a:pt x="193072" y="250838"/>
                  </a:lnTo>
                  <a:lnTo>
                    <a:pt x="207027" y="279705"/>
                  </a:lnTo>
                  <a:lnTo>
                    <a:pt x="212431" y="290650"/>
                  </a:lnTo>
                  <a:lnTo>
                    <a:pt x="217028" y="300923"/>
                  </a:lnTo>
                  <a:lnTo>
                    <a:pt x="221083" y="310748"/>
                  </a:lnTo>
                  <a:lnTo>
                    <a:pt x="224779" y="320275"/>
                  </a:lnTo>
                  <a:lnTo>
                    <a:pt x="229228" y="329603"/>
                  </a:lnTo>
                  <a:lnTo>
                    <a:pt x="234178" y="338798"/>
                  </a:lnTo>
                  <a:lnTo>
                    <a:pt x="239462" y="347905"/>
                  </a:lnTo>
                  <a:lnTo>
                    <a:pt x="243977" y="356952"/>
                  </a:lnTo>
                  <a:lnTo>
                    <a:pt x="247980" y="365961"/>
                  </a:lnTo>
                  <a:lnTo>
                    <a:pt x="251640" y="374943"/>
                  </a:lnTo>
                  <a:lnTo>
                    <a:pt x="254080" y="382915"/>
                  </a:lnTo>
                  <a:lnTo>
                    <a:pt x="255707" y="390215"/>
                  </a:lnTo>
                  <a:lnTo>
                    <a:pt x="257515" y="402624"/>
                  </a:lnTo>
                  <a:lnTo>
                    <a:pt x="258318" y="411447"/>
                  </a:lnTo>
                  <a:lnTo>
                    <a:pt x="256030" y="421321"/>
                  </a:lnTo>
                  <a:lnTo>
                    <a:pt x="254030" y="426733"/>
                  </a:lnTo>
                  <a:lnTo>
                    <a:pt x="250712" y="430340"/>
                  </a:lnTo>
                  <a:lnTo>
                    <a:pt x="246517" y="432745"/>
                  </a:lnTo>
                  <a:lnTo>
                    <a:pt x="236563" y="436409"/>
                  </a:lnTo>
                  <a:lnTo>
                    <a:pt x="231130" y="438776"/>
                  </a:lnTo>
                  <a:lnTo>
                    <a:pt x="225524" y="441346"/>
                  </a:lnTo>
                  <a:lnTo>
                    <a:pt x="219803" y="443059"/>
                  </a:lnTo>
                  <a:lnTo>
                    <a:pt x="214004" y="444201"/>
                  </a:lnTo>
                  <a:lnTo>
                    <a:pt x="208154" y="444962"/>
                  </a:lnTo>
                  <a:lnTo>
                    <a:pt x="201277" y="445470"/>
                  </a:lnTo>
                  <a:lnTo>
                    <a:pt x="193716" y="445808"/>
                  </a:lnTo>
                  <a:lnTo>
                    <a:pt x="177377" y="446184"/>
                  </a:lnTo>
                  <a:lnTo>
                    <a:pt x="160194" y="446351"/>
                  </a:lnTo>
                  <a:lnTo>
                    <a:pt x="150452" y="445403"/>
                  </a:lnTo>
                  <a:lnTo>
                    <a:pt x="139989" y="443779"/>
                  </a:lnTo>
                  <a:lnTo>
                    <a:pt x="129044" y="441705"/>
                  </a:lnTo>
                  <a:lnTo>
                    <a:pt x="118772" y="440322"/>
                  </a:lnTo>
                  <a:lnTo>
                    <a:pt x="108947" y="439400"/>
                  </a:lnTo>
                  <a:lnTo>
                    <a:pt x="99420" y="438785"/>
                  </a:lnTo>
                  <a:lnTo>
                    <a:pt x="90092" y="437383"/>
                  </a:lnTo>
                  <a:lnTo>
                    <a:pt x="80898" y="435456"/>
                  </a:lnTo>
                  <a:lnTo>
                    <a:pt x="71791" y="433179"/>
                  </a:lnTo>
                  <a:lnTo>
                    <a:pt x="62743" y="431661"/>
                  </a:lnTo>
                  <a:lnTo>
                    <a:pt x="53735" y="430649"/>
                  </a:lnTo>
                  <a:lnTo>
                    <a:pt x="44753" y="429975"/>
                  </a:lnTo>
                  <a:lnTo>
                    <a:pt x="37773" y="428533"/>
                  </a:lnTo>
                  <a:lnTo>
                    <a:pt x="32127" y="426579"/>
                  </a:lnTo>
                  <a:lnTo>
                    <a:pt x="23208" y="422755"/>
                  </a:lnTo>
                  <a:lnTo>
                    <a:pt x="19441" y="421735"/>
                  </a:lnTo>
                  <a:lnTo>
                    <a:pt x="8930" y="41969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312"/>
            <p:cNvSpPr/>
            <p:nvPr/>
          </p:nvSpPr>
          <p:spPr>
            <a:xfrm>
              <a:off x="3670101" y="4000500"/>
              <a:ext cx="35687" cy="401836"/>
            </a:xfrm>
            <a:custGeom>
              <a:avLst/>
              <a:gdLst/>
              <a:ahLst/>
              <a:cxnLst/>
              <a:rect l="0" t="0" r="0" b="0"/>
              <a:pathLst>
                <a:path w="35687" h="401836">
                  <a:moveTo>
                    <a:pt x="26789" y="0"/>
                  </a:moveTo>
                  <a:lnTo>
                    <a:pt x="31530" y="9480"/>
                  </a:lnTo>
                  <a:lnTo>
                    <a:pt x="32926" y="13265"/>
                  </a:lnTo>
                  <a:lnTo>
                    <a:pt x="33857" y="16781"/>
                  </a:lnTo>
                  <a:lnTo>
                    <a:pt x="34891" y="25317"/>
                  </a:lnTo>
                  <a:lnTo>
                    <a:pt x="35167" y="31761"/>
                  </a:lnTo>
                  <a:lnTo>
                    <a:pt x="35555" y="52405"/>
                  </a:lnTo>
                  <a:lnTo>
                    <a:pt x="35686" y="81899"/>
                  </a:lnTo>
                  <a:lnTo>
                    <a:pt x="34705" y="91310"/>
                  </a:lnTo>
                  <a:lnTo>
                    <a:pt x="33059" y="101553"/>
                  </a:lnTo>
                  <a:lnTo>
                    <a:pt x="30968" y="112350"/>
                  </a:lnTo>
                  <a:lnTo>
                    <a:pt x="29575" y="122525"/>
                  </a:lnTo>
                  <a:lnTo>
                    <a:pt x="28647" y="132285"/>
                  </a:lnTo>
                  <a:lnTo>
                    <a:pt x="28027" y="141768"/>
                  </a:lnTo>
                  <a:lnTo>
                    <a:pt x="26622" y="152058"/>
                  </a:lnTo>
                  <a:lnTo>
                    <a:pt x="24694" y="162888"/>
                  </a:lnTo>
                  <a:lnTo>
                    <a:pt x="22415" y="174076"/>
                  </a:lnTo>
                  <a:lnTo>
                    <a:pt x="20897" y="184511"/>
                  </a:lnTo>
                  <a:lnTo>
                    <a:pt x="19885" y="194445"/>
                  </a:lnTo>
                  <a:lnTo>
                    <a:pt x="19209" y="204044"/>
                  </a:lnTo>
                  <a:lnTo>
                    <a:pt x="18759" y="214412"/>
                  </a:lnTo>
                  <a:lnTo>
                    <a:pt x="18259" y="236515"/>
                  </a:lnTo>
                  <a:lnTo>
                    <a:pt x="17134" y="246973"/>
                  </a:lnTo>
                  <a:lnTo>
                    <a:pt x="15391" y="256923"/>
                  </a:lnTo>
                  <a:lnTo>
                    <a:pt x="13237" y="266531"/>
                  </a:lnTo>
                  <a:lnTo>
                    <a:pt x="11801" y="275914"/>
                  </a:lnTo>
                  <a:lnTo>
                    <a:pt x="10844" y="285145"/>
                  </a:lnTo>
                  <a:lnTo>
                    <a:pt x="10206" y="294276"/>
                  </a:lnTo>
                  <a:lnTo>
                    <a:pt x="8788" y="303340"/>
                  </a:lnTo>
                  <a:lnTo>
                    <a:pt x="6851" y="312360"/>
                  </a:lnTo>
                  <a:lnTo>
                    <a:pt x="4567" y="321349"/>
                  </a:lnTo>
                  <a:lnTo>
                    <a:pt x="3045" y="329326"/>
                  </a:lnTo>
                  <a:lnTo>
                    <a:pt x="2030" y="336629"/>
                  </a:lnTo>
                  <a:lnTo>
                    <a:pt x="1353" y="343482"/>
                  </a:lnTo>
                  <a:lnTo>
                    <a:pt x="902" y="350034"/>
                  </a:lnTo>
                  <a:lnTo>
                    <a:pt x="601" y="356387"/>
                  </a:lnTo>
                  <a:lnTo>
                    <a:pt x="178" y="372163"/>
                  </a:lnTo>
                  <a:lnTo>
                    <a:pt x="5" y="394692"/>
                  </a:lnTo>
                  <a:lnTo>
                    <a:pt x="0" y="40183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313"/>
            <p:cNvSpPr/>
            <p:nvPr/>
          </p:nvSpPr>
          <p:spPr>
            <a:xfrm>
              <a:off x="3714750" y="3866554"/>
              <a:ext cx="17860" cy="17861"/>
            </a:xfrm>
            <a:custGeom>
              <a:avLst/>
              <a:gdLst/>
              <a:ahLst/>
              <a:cxnLst/>
              <a:rect l="0" t="0" r="0" b="0"/>
              <a:pathLst>
                <a:path w="17860" h="17861">
                  <a:moveTo>
                    <a:pt x="0" y="0"/>
                  </a:moveTo>
                  <a:lnTo>
                    <a:pt x="13637" y="0"/>
                  </a:lnTo>
                  <a:lnTo>
                    <a:pt x="15045" y="992"/>
                  </a:lnTo>
                  <a:lnTo>
                    <a:pt x="15983" y="2646"/>
                  </a:lnTo>
                  <a:lnTo>
                    <a:pt x="17488" y="7688"/>
                  </a:lnTo>
                  <a:lnTo>
                    <a:pt x="17612" y="9094"/>
                  </a:lnTo>
                  <a:lnTo>
                    <a:pt x="17694" y="11024"/>
                  </a:lnTo>
                  <a:lnTo>
                    <a:pt x="17859" y="178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314"/>
            <p:cNvSpPr/>
            <p:nvPr/>
          </p:nvSpPr>
          <p:spPr>
            <a:xfrm>
              <a:off x="3885665" y="4339828"/>
              <a:ext cx="43398" cy="302235"/>
            </a:xfrm>
            <a:custGeom>
              <a:avLst/>
              <a:gdLst/>
              <a:ahLst/>
              <a:cxnLst/>
              <a:rect l="0" t="0" r="0" b="0"/>
              <a:pathLst>
                <a:path w="43398" h="302235">
                  <a:moveTo>
                    <a:pt x="43397" y="0"/>
                  </a:moveTo>
                  <a:lnTo>
                    <a:pt x="43397" y="13302"/>
                  </a:lnTo>
                  <a:lnTo>
                    <a:pt x="42404" y="16805"/>
                  </a:lnTo>
                  <a:lnTo>
                    <a:pt x="40751" y="21125"/>
                  </a:lnTo>
                  <a:lnTo>
                    <a:pt x="38657" y="25990"/>
                  </a:lnTo>
                  <a:lnTo>
                    <a:pt x="37260" y="31217"/>
                  </a:lnTo>
                  <a:lnTo>
                    <a:pt x="36329" y="36686"/>
                  </a:lnTo>
                  <a:lnTo>
                    <a:pt x="35709" y="42316"/>
                  </a:lnTo>
                  <a:lnTo>
                    <a:pt x="35295" y="48054"/>
                  </a:lnTo>
                  <a:lnTo>
                    <a:pt x="35018" y="53864"/>
                  </a:lnTo>
                  <a:lnTo>
                    <a:pt x="34713" y="65611"/>
                  </a:lnTo>
                  <a:lnTo>
                    <a:pt x="34468" y="170078"/>
                  </a:lnTo>
                  <a:lnTo>
                    <a:pt x="33476" y="177877"/>
                  </a:lnTo>
                  <a:lnTo>
                    <a:pt x="31822" y="185061"/>
                  </a:lnTo>
                  <a:lnTo>
                    <a:pt x="29727" y="191835"/>
                  </a:lnTo>
                  <a:lnTo>
                    <a:pt x="28330" y="198335"/>
                  </a:lnTo>
                  <a:lnTo>
                    <a:pt x="27400" y="204653"/>
                  </a:lnTo>
                  <a:lnTo>
                    <a:pt x="26779" y="210850"/>
                  </a:lnTo>
                  <a:lnTo>
                    <a:pt x="26365" y="216965"/>
                  </a:lnTo>
                  <a:lnTo>
                    <a:pt x="26089" y="223026"/>
                  </a:lnTo>
                  <a:lnTo>
                    <a:pt x="25905" y="229051"/>
                  </a:lnTo>
                  <a:lnTo>
                    <a:pt x="24790" y="235052"/>
                  </a:lnTo>
                  <a:lnTo>
                    <a:pt x="23055" y="241037"/>
                  </a:lnTo>
                  <a:lnTo>
                    <a:pt x="20906" y="247012"/>
                  </a:lnTo>
                  <a:lnTo>
                    <a:pt x="19473" y="251987"/>
                  </a:lnTo>
                  <a:lnTo>
                    <a:pt x="18518" y="256296"/>
                  </a:lnTo>
                  <a:lnTo>
                    <a:pt x="17882" y="260160"/>
                  </a:lnTo>
                  <a:lnTo>
                    <a:pt x="16465" y="264721"/>
                  </a:lnTo>
                  <a:lnTo>
                    <a:pt x="14528" y="269747"/>
                  </a:lnTo>
                  <a:lnTo>
                    <a:pt x="9031" y="282588"/>
                  </a:lnTo>
                  <a:lnTo>
                    <a:pt x="7945" y="291262"/>
                  </a:lnTo>
                  <a:lnTo>
                    <a:pt x="7797" y="293160"/>
                  </a:lnTo>
                  <a:lnTo>
                    <a:pt x="6766" y="294658"/>
                  </a:lnTo>
                  <a:lnTo>
                    <a:pt x="5085" y="296650"/>
                  </a:lnTo>
                  <a:lnTo>
                    <a:pt x="0" y="302234"/>
                  </a:lnTo>
                  <a:lnTo>
                    <a:pt x="575" y="301700"/>
                  </a:lnTo>
                  <a:lnTo>
                    <a:pt x="7678" y="29467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315"/>
            <p:cNvSpPr/>
            <p:nvPr/>
          </p:nvSpPr>
          <p:spPr>
            <a:xfrm>
              <a:off x="1635543" y="4734577"/>
              <a:ext cx="2498903" cy="155107"/>
            </a:xfrm>
            <a:custGeom>
              <a:avLst/>
              <a:gdLst/>
              <a:ahLst/>
              <a:cxnLst/>
              <a:rect l="0" t="0" r="0" b="0"/>
              <a:pathLst>
                <a:path w="2498903" h="155107">
                  <a:moveTo>
                    <a:pt x="2498902" y="149962"/>
                  </a:moveTo>
                  <a:lnTo>
                    <a:pt x="2494162" y="154702"/>
                  </a:lnTo>
                  <a:lnTo>
                    <a:pt x="2491773" y="155106"/>
                  </a:lnTo>
                  <a:lnTo>
                    <a:pt x="2489188" y="154383"/>
                  </a:lnTo>
                  <a:lnTo>
                    <a:pt x="2486473" y="152910"/>
                  </a:lnTo>
                  <a:lnTo>
                    <a:pt x="2480810" y="151272"/>
                  </a:lnTo>
                  <a:lnTo>
                    <a:pt x="2459993" y="149141"/>
                  </a:lnTo>
                  <a:lnTo>
                    <a:pt x="2452505" y="145298"/>
                  </a:lnTo>
                  <a:lnTo>
                    <a:pt x="2443223" y="142927"/>
                  </a:lnTo>
                  <a:lnTo>
                    <a:pt x="2424196" y="138948"/>
                  </a:lnTo>
                  <a:lnTo>
                    <a:pt x="2402353" y="134131"/>
                  </a:lnTo>
                  <a:lnTo>
                    <a:pt x="2389515" y="132011"/>
                  </a:lnTo>
                  <a:lnTo>
                    <a:pt x="2377194" y="127762"/>
                  </a:lnTo>
                  <a:lnTo>
                    <a:pt x="2337428" y="121131"/>
                  </a:lnTo>
                  <a:lnTo>
                    <a:pt x="2311159" y="116284"/>
                  </a:lnTo>
                  <a:lnTo>
                    <a:pt x="2294414" y="114158"/>
                  </a:lnTo>
                  <a:lnTo>
                    <a:pt x="2280357" y="109905"/>
                  </a:lnTo>
                  <a:lnTo>
                    <a:pt x="2248035" y="105228"/>
                  </a:lnTo>
                  <a:lnTo>
                    <a:pt x="2230640" y="100976"/>
                  </a:lnTo>
                  <a:lnTo>
                    <a:pt x="2186314" y="96988"/>
                  </a:lnTo>
                  <a:lnTo>
                    <a:pt x="2114923" y="96407"/>
                  </a:lnTo>
                  <a:lnTo>
                    <a:pt x="1922770" y="96383"/>
                  </a:lnTo>
                  <a:lnTo>
                    <a:pt x="1892957" y="101123"/>
                  </a:lnTo>
                  <a:lnTo>
                    <a:pt x="1822121" y="105068"/>
                  </a:lnTo>
                  <a:lnTo>
                    <a:pt x="1735618" y="105303"/>
                  </a:lnTo>
                  <a:lnTo>
                    <a:pt x="1700802" y="100570"/>
                  </a:lnTo>
                  <a:lnTo>
                    <a:pt x="1629713" y="96751"/>
                  </a:lnTo>
                  <a:lnTo>
                    <a:pt x="1522588" y="96393"/>
                  </a:lnTo>
                  <a:lnTo>
                    <a:pt x="1486871" y="91646"/>
                  </a:lnTo>
                  <a:lnTo>
                    <a:pt x="1415433" y="87822"/>
                  </a:lnTo>
                  <a:lnTo>
                    <a:pt x="1300588" y="87463"/>
                  </a:lnTo>
                  <a:lnTo>
                    <a:pt x="1259256" y="82716"/>
                  </a:lnTo>
                  <a:lnTo>
                    <a:pt x="1193122" y="79076"/>
                  </a:lnTo>
                  <a:lnTo>
                    <a:pt x="1152559" y="76041"/>
                  </a:lnTo>
                  <a:lnTo>
                    <a:pt x="1112759" y="71504"/>
                  </a:lnTo>
                  <a:lnTo>
                    <a:pt x="1069547" y="67515"/>
                  </a:lnTo>
                  <a:lnTo>
                    <a:pt x="1025324" y="62694"/>
                  </a:lnTo>
                  <a:lnTo>
                    <a:pt x="980802" y="58620"/>
                  </a:lnTo>
                  <a:lnTo>
                    <a:pt x="936191" y="53775"/>
                  </a:lnTo>
                  <a:lnTo>
                    <a:pt x="891554" y="49693"/>
                  </a:lnTo>
                  <a:lnTo>
                    <a:pt x="844262" y="44846"/>
                  </a:lnTo>
                  <a:lnTo>
                    <a:pt x="795193" y="40764"/>
                  </a:lnTo>
                  <a:lnTo>
                    <a:pt x="749235" y="35917"/>
                  </a:lnTo>
                  <a:lnTo>
                    <a:pt x="704198" y="31834"/>
                  </a:lnTo>
                  <a:lnTo>
                    <a:pt x="656789" y="26987"/>
                  </a:lnTo>
                  <a:lnTo>
                    <a:pt x="607684" y="22905"/>
                  </a:lnTo>
                  <a:lnTo>
                    <a:pt x="559070" y="18057"/>
                  </a:lnTo>
                  <a:lnTo>
                    <a:pt x="509608" y="13975"/>
                  </a:lnTo>
                  <a:lnTo>
                    <a:pt x="463534" y="9128"/>
                  </a:lnTo>
                  <a:lnTo>
                    <a:pt x="398780" y="7490"/>
                  </a:lnTo>
                  <a:lnTo>
                    <a:pt x="366621" y="4619"/>
                  </a:lnTo>
                  <a:lnTo>
                    <a:pt x="323271" y="71"/>
                  </a:lnTo>
                  <a:lnTo>
                    <a:pt x="297674" y="0"/>
                  </a:lnTo>
                  <a:lnTo>
                    <a:pt x="259958" y="4546"/>
                  </a:lnTo>
                  <a:lnTo>
                    <a:pt x="182016" y="6864"/>
                  </a:lnTo>
                  <a:lnTo>
                    <a:pt x="105934" y="7078"/>
                  </a:lnTo>
                  <a:lnTo>
                    <a:pt x="79013" y="11824"/>
                  </a:lnTo>
                  <a:lnTo>
                    <a:pt x="37812" y="15647"/>
                  </a:lnTo>
                  <a:lnTo>
                    <a:pt x="0" y="16015"/>
                  </a:lnTo>
                  <a:lnTo>
                    <a:pt x="7519" y="1601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316"/>
            <p:cNvSpPr/>
            <p:nvPr/>
          </p:nvSpPr>
          <p:spPr>
            <a:xfrm>
              <a:off x="2527101" y="4938117"/>
              <a:ext cx="53579" cy="517923"/>
            </a:xfrm>
            <a:custGeom>
              <a:avLst/>
              <a:gdLst/>
              <a:ahLst/>
              <a:cxnLst/>
              <a:rect l="0" t="0" r="0" b="0"/>
              <a:pathLst>
                <a:path w="53579" h="517923">
                  <a:moveTo>
                    <a:pt x="0" y="0"/>
                  </a:moveTo>
                  <a:lnTo>
                    <a:pt x="4740" y="4740"/>
                  </a:lnTo>
                  <a:lnTo>
                    <a:pt x="6137" y="8121"/>
                  </a:lnTo>
                  <a:lnTo>
                    <a:pt x="7688" y="17169"/>
                  </a:lnTo>
                  <a:lnTo>
                    <a:pt x="8378" y="27805"/>
                  </a:lnTo>
                  <a:lnTo>
                    <a:pt x="8684" y="40138"/>
                  </a:lnTo>
                  <a:lnTo>
                    <a:pt x="8821" y="55542"/>
                  </a:lnTo>
                  <a:lnTo>
                    <a:pt x="9849" y="63817"/>
                  </a:lnTo>
                  <a:lnTo>
                    <a:pt x="11527" y="72310"/>
                  </a:lnTo>
                  <a:lnTo>
                    <a:pt x="13638" y="80949"/>
                  </a:lnTo>
                  <a:lnTo>
                    <a:pt x="15045" y="89685"/>
                  </a:lnTo>
                  <a:lnTo>
                    <a:pt x="15983" y="98485"/>
                  </a:lnTo>
                  <a:lnTo>
                    <a:pt x="16609" y="107328"/>
                  </a:lnTo>
                  <a:lnTo>
                    <a:pt x="17026" y="117193"/>
                  </a:lnTo>
                  <a:lnTo>
                    <a:pt x="17489" y="138737"/>
                  </a:lnTo>
                  <a:lnTo>
                    <a:pt x="18604" y="149046"/>
                  </a:lnTo>
                  <a:lnTo>
                    <a:pt x="20340" y="158895"/>
                  </a:lnTo>
                  <a:lnTo>
                    <a:pt x="22490" y="168438"/>
                  </a:lnTo>
                  <a:lnTo>
                    <a:pt x="23923" y="178768"/>
                  </a:lnTo>
                  <a:lnTo>
                    <a:pt x="24878" y="189624"/>
                  </a:lnTo>
                  <a:lnTo>
                    <a:pt x="25515" y="200830"/>
                  </a:lnTo>
                  <a:lnTo>
                    <a:pt x="26223" y="223864"/>
                  </a:lnTo>
                  <a:lnTo>
                    <a:pt x="26678" y="266249"/>
                  </a:lnTo>
                  <a:lnTo>
                    <a:pt x="27707" y="276718"/>
                  </a:lnTo>
                  <a:lnTo>
                    <a:pt x="29385" y="287666"/>
                  </a:lnTo>
                  <a:lnTo>
                    <a:pt x="31497" y="298933"/>
                  </a:lnTo>
                  <a:lnTo>
                    <a:pt x="32904" y="310414"/>
                  </a:lnTo>
                  <a:lnTo>
                    <a:pt x="33842" y="322036"/>
                  </a:lnTo>
                  <a:lnTo>
                    <a:pt x="34468" y="333753"/>
                  </a:lnTo>
                  <a:lnTo>
                    <a:pt x="35163" y="354709"/>
                  </a:lnTo>
                  <a:lnTo>
                    <a:pt x="35609" y="397157"/>
                  </a:lnTo>
                  <a:lnTo>
                    <a:pt x="36638" y="407646"/>
                  </a:lnTo>
                  <a:lnTo>
                    <a:pt x="38316" y="417616"/>
                  </a:lnTo>
                  <a:lnTo>
                    <a:pt x="40427" y="427239"/>
                  </a:lnTo>
                  <a:lnTo>
                    <a:pt x="41834" y="436630"/>
                  </a:lnTo>
                  <a:lnTo>
                    <a:pt x="42772" y="445867"/>
                  </a:lnTo>
                  <a:lnTo>
                    <a:pt x="43398" y="455003"/>
                  </a:lnTo>
                  <a:lnTo>
                    <a:pt x="44093" y="470445"/>
                  </a:lnTo>
                  <a:lnTo>
                    <a:pt x="44278" y="477340"/>
                  </a:lnTo>
                  <a:lnTo>
                    <a:pt x="45393" y="482930"/>
                  </a:lnTo>
                  <a:lnTo>
                    <a:pt x="47130" y="487649"/>
                  </a:lnTo>
                  <a:lnTo>
                    <a:pt x="49279" y="491786"/>
                  </a:lnTo>
                  <a:lnTo>
                    <a:pt x="50712" y="496529"/>
                  </a:lnTo>
                  <a:lnTo>
                    <a:pt x="52304" y="507091"/>
                  </a:lnTo>
                  <a:lnTo>
                    <a:pt x="53578" y="51792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317"/>
            <p:cNvSpPr/>
            <p:nvPr/>
          </p:nvSpPr>
          <p:spPr>
            <a:xfrm>
              <a:off x="2777557" y="4966306"/>
              <a:ext cx="347834" cy="516523"/>
            </a:xfrm>
            <a:custGeom>
              <a:avLst/>
              <a:gdLst/>
              <a:ahLst/>
              <a:cxnLst/>
              <a:rect l="0" t="0" r="0" b="0"/>
              <a:pathLst>
                <a:path w="347834" h="516523">
                  <a:moveTo>
                    <a:pt x="8505" y="284350"/>
                  </a:moveTo>
                  <a:lnTo>
                    <a:pt x="8505" y="271921"/>
                  </a:lnTo>
                  <a:lnTo>
                    <a:pt x="14642" y="253305"/>
                  </a:lnTo>
                  <a:lnTo>
                    <a:pt x="16194" y="242109"/>
                  </a:lnTo>
                  <a:lnTo>
                    <a:pt x="16883" y="230519"/>
                  </a:lnTo>
                  <a:lnTo>
                    <a:pt x="17067" y="224651"/>
                  </a:lnTo>
                  <a:lnTo>
                    <a:pt x="19917" y="212838"/>
                  </a:lnTo>
                  <a:lnTo>
                    <a:pt x="22067" y="206909"/>
                  </a:lnTo>
                  <a:lnTo>
                    <a:pt x="22507" y="199980"/>
                  </a:lnTo>
                  <a:lnTo>
                    <a:pt x="20350" y="184345"/>
                  </a:lnTo>
                  <a:lnTo>
                    <a:pt x="18731" y="170119"/>
                  </a:lnTo>
                  <a:lnTo>
                    <a:pt x="18299" y="163548"/>
                  </a:lnTo>
                  <a:lnTo>
                    <a:pt x="20465" y="148308"/>
                  </a:lnTo>
                  <a:lnTo>
                    <a:pt x="23742" y="132606"/>
                  </a:lnTo>
                  <a:lnTo>
                    <a:pt x="25199" y="119012"/>
                  </a:lnTo>
                  <a:lnTo>
                    <a:pt x="25847" y="103710"/>
                  </a:lnTo>
                  <a:lnTo>
                    <a:pt x="26019" y="95462"/>
                  </a:lnTo>
                  <a:lnTo>
                    <a:pt x="28857" y="83652"/>
                  </a:lnTo>
                  <a:lnTo>
                    <a:pt x="31002" y="79114"/>
                  </a:lnTo>
                  <a:lnTo>
                    <a:pt x="33387" y="68779"/>
                  </a:lnTo>
                  <a:lnTo>
                    <a:pt x="35439" y="57572"/>
                  </a:lnTo>
                  <a:lnTo>
                    <a:pt x="39658" y="45976"/>
                  </a:lnTo>
                  <a:lnTo>
                    <a:pt x="44840" y="36854"/>
                  </a:lnTo>
                  <a:lnTo>
                    <a:pt x="53336" y="26140"/>
                  </a:lnTo>
                  <a:lnTo>
                    <a:pt x="62137" y="16682"/>
                  </a:lnTo>
                  <a:lnTo>
                    <a:pt x="65096" y="13631"/>
                  </a:lnTo>
                  <a:lnTo>
                    <a:pt x="68060" y="11597"/>
                  </a:lnTo>
                  <a:lnTo>
                    <a:pt x="76973" y="7743"/>
                  </a:lnTo>
                  <a:lnTo>
                    <a:pt x="82922" y="3325"/>
                  </a:lnTo>
                  <a:lnTo>
                    <a:pt x="86890" y="1750"/>
                  </a:lnTo>
                  <a:lnTo>
                    <a:pt x="96591" y="0"/>
                  </a:lnTo>
                  <a:lnTo>
                    <a:pt x="101955" y="526"/>
                  </a:lnTo>
                  <a:lnTo>
                    <a:pt x="107516" y="1868"/>
                  </a:lnTo>
                  <a:lnTo>
                    <a:pt x="117994" y="6005"/>
                  </a:lnTo>
                  <a:lnTo>
                    <a:pt x="130464" y="13913"/>
                  </a:lnTo>
                  <a:lnTo>
                    <a:pt x="140761" y="19627"/>
                  </a:lnTo>
                  <a:lnTo>
                    <a:pt x="157714" y="28422"/>
                  </a:lnTo>
                  <a:lnTo>
                    <a:pt x="175306" y="37312"/>
                  </a:lnTo>
                  <a:lnTo>
                    <a:pt x="184504" y="45902"/>
                  </a:lnTo>
                  <a:lnTo>
                    <a:pt x="192890" y="56333"/>
                  </a:lnTo>
                  <a:lnTo>
                    <a:pt x="203233" y="67585"/>
                  </a:lnTo>
                  <a:lnTo>
                    <a:pt x="220212" y="85075"/>
                  </a:lnTo>
                  <a:lnTo>
                    <a:pt x="229266" y="99541"/>
                  </a:lnTo>
                  <a:lnTo>
                    <a:pt x="243163" y="128341"/>
                  </a:lnTo>
                  <a:lnTo>
                    <a:pt x="261470" y="165180"/>
                  </a:lnTo>
                  <a:lnTo>
                    <a:pt x="264801" y="179791"/>
                  </a:lnTo>
                  <a:lnTo>
                    <a:pt x="267274" y="195215"/>
                  </a:lnTo>
                  <a:lnTo>
                    <a:pt x="271680" y="208685"/>
                  </a:lnTo>
                  <a:lnTo>
                    <a:pt x="274300" y="221286"/>
                  </a:lnTo>
                  <a:lnTo>
                    <a:pt x="274999" y="227424"/>
                  </a:lnTo>
                  <a:lnTo>
                    <a:pt x="273129" y="239537"/>
                  </a:lnTo>
                  <a:lnTo>
                    <a:pt x="269983" y="252526"/>
                  </a:lnTo>
                  <a:lnTo>
                    <a:pt x="268585" y="268222"/>
                  </a:lnTo>
                  <a:lnTo>
                    <a:pt x="265318" y="282473"/>
                  </a:lnTo>
                  <a:lnTo>
                    <a:pt x="260558" y="295422"/>
                  </a:lnTo>
                  <a:lnTo>
                    <a:pt x="255135" y="307791"/>
                  </a:lnTo>
                  <a:lnTo>
                    <a:pt x="246504" y="321172"/>
                  </a:lnTo>
                  <a:lnTo>
                    <a:pt x="237663" y="336161"/>
                  </a:lnTo>
                  <a:lnTo>
                    <a:pt x="231731" y="347395"/>
                  </a:lnTo>
                  <a:lnTo>
                    <a:pt x="228760" y="353169"/>
                  </a:lnTo>
                  <a:lnTo>
                    <a:pt x="220167" y="362230"/>
                  </a:lnTo>
                  <a:lnTo>
                    <a:pt x="209733" y="370557"/>
                  </a:lnTo>
                  <a:lnTo>
                    <a:pt x="204173" y="375555"/>
                  </a:lnTo>
                  <a:lnTo>
                    <a:pt x="198482" y="380872"/>
                  </a:lnTo>
                  <a:lnTo>
                    <a:pt x="192703" y="385409"/>
                  </a:lnTo>
                  <a:lnTo>
                    <a:pt x="186866" y="389426"/>
                  </a:lnTo>
                  <a:lnTo>
                    <a:pt x="180990" y="393096"/>
                  </a:lnTo>
                  <a:lnTo>
                    <a:pt x="175089" y="396534"/>
                  </a:lnTo>
                  <a:lnTo>
                    <a:pt x="163241" y="403001"/>
                  </a:lnTo>
                  <a:lnTo>
                    <a:pt x="157303" y="405123"/>
                  </a:lnTo>
                  <a:lnTo>
                    <a:pt x="151360" y="406537"/>
                  </a:lnTo>
                  <a:lnTo>
                    <a:pt x="145413" y="407479"/>
                  </a:lnTo>
                  <a:lnTo>
                    <a:pt x="139465" y="409101"/>
                  </a:lnTo>
                  <a:lnTo>
                    <a:pt x="133515" y="411173"/>
                  </a:lnTo>
                  <a:lnTo>
                    <a:pt x="127564" y="413547"/>
                  </a:lnTo>
                  <a:lnTo>
                    <a:pt x="121612" y="415130"/>
                  </a:lnTo>
                  <a:lnTo>
                    <a:pt x="115660" y="416185"/>
                  </a:lnTo>
                  <a:lnTo>
                    <a:pt x="109707" y="416888"/>
                  </a:lnTo>
                  <a:lnTo>
                    <a:pt x="103754" y="418349"/>
                  </a:lnTo>
                  <a:lnTo>
                    <a:pt x="97801" y="420316"/>
                  </a:lnTo>
                  <a:lnTo>
                    <a:pt x="91848" y="422618"/>
                  </a:lnTo>
                  <a:lnTo>
                    <a:pt x="85896" y="424154"/>
                  </a:lnTo>
                  <a:lnTo>
                    <a:pt x="79943" y="425178"/>
                  </a:lnTo>
                  <a:lnTo>
                    <a:pt x="73989" y="425860"/>
                  </a:lnTo>
                  <a:lnTo>
                    <a:pt x="68036" y="426315"/>
                  </a:lnTo>
                  <a:lnTo>
                    <a:pt x="62083" y="426618"/>
                  </a:lnTo>
                  <a:lnTo>
                    <a:pt x="56130" y="426821"/>
                  </a:lnTo>
                  <a:lnTo>
                    <a:pt x="51169" y="427947"/>
                  </a:lnTo>
                  <a:lnTo>
                    <a:pt x="43011" y="431845"/>
                  </a:lnTo>
                  <a:lnTo>
                    <a:pt x="33432" y="434239"/>
                  </a:lnTo>
                  <a:lnTo>
                    <a:pt x="23553" y="435303"/>
                  </a:lnTo>
                  <a:lnTo>
                    <a:pt x="13405" y="435902"/>
                  </a:lnTo>
                  <a:lnTo>
                    <a:pt x="10683" y="436042"/>
                  </a:lnTo>
                  <a:lnTo>
                    <a:pt x="6827" y="438751"/>
                  </a:lnTo>
                  <a:lnTo>
                    <a:pt x="0" y="444714"/>
                  </a:lnTo>
                  <a:lnTo>
                    <a:pt x="9345" y="445035"/>
                  </a:lnTo>
                  <a:lnTo>
                    <a:pt x="12042" y="445052"/>
                  </a:lnTo>
                  <a:lnTo>
                    <a:pt x="14831" y="446055"/>
                  </a:lnTo>
                  <a:lnTo>
                    <a:pt x="23498" y="451214"/>
                  </a:lnTo>
                  <a:lnTo>
                    <a:pt x="33342" y="454177"/>
                  </a:lnTo>
                  <a:lnTo>
                    <a:pt x="43026" y="458386"/>
                  </a:lnTo>
                  <a:lnTo>
                    <a:pt x="49378" y="460897"/>
                  </a:lnTo>
                  <a:lnTo>
                    <a:pt x="64374" y="466334"/>
                  </a:lnTo>
                  <a:lnTo>
                    <a:pt x="71548" y="469172"/>
                  </a:lnTo>
                  <a:lnTo>
                    <a:pt x="78315" y="472057"/>
                  </a:lnTo>
                  <a:lnTo>
                    <a:pt x="84811" y="474972"/>
                  </a:lnTo>
                  <a:lnTo>
                    <a:pt x="92118" y="476916"/>
                  </a:lnTo>
                  <a:lnTo>
                    <a:pt x="99966" y="478211"/>
                  </a:lnTo>
                  <a:lnTo>
                    <a:pt x="108174" y="479075"/>
                  </a:lnTo>
                  <a:lnTo>
                    <a:pt x="115631" y="480643"/>
                  </a:lnTo>
                  <a:lnTo>
                    <a:pt x="122586" y="482680"/>
                  </a:lnTo>
                  <a:lnTo>
                    <a:pt x="144503" y="490288"/>
                  </a:lnTo>
                  <a:lnTo>
                    <a:pt x="152748" y="493080"/>
                  </a:lnTo>
                  <a:lnTo>
                    <a:pt x="160230" y="494941"/>
                  </a:lnTo>
                  <a:lnTo>
                    <a:pt x="167201" y="496181"/>
                  </a:lnTo>
                  <a:lnTo>
                    <a:pt x="173834" y="497008"/>
                  </a:lnTo>
                  <a:lnTo>
                    <a:pt x="181232" y="498551"/>
                  </a:lnTo>
                  <a:lnTo>
                    <a:pt x="189141" y="500573"/>
                  </a:lnTo>
                  <a:lnTo>
                    <a:pt x="197390" y="502913"/>
                  </a:lnTo>
                  <a:lnTo>
                    <a:pt x="204873" y="504472"/>
                  </a:lnTo>
                  <a:lnTo>
                    <a:pt x="211847" y="505512"/>
                  </a:lnTo>
                  <a:lnTo>
                    <a:pt x="218480" y="506206"/>
                  </a:lnTo>
                  <a:lnTo>
                    <a:pt x="224887" y="507659"/>
                  </a:lnTo>
                  <a:lnTo>
                    <a:pt x="231143" y="509621"/>
                  </a:lnTo>
                  <a:lnTo>
                    <a:pt x="237297" y="511922"/>
                  </a:lnTo>
                  <a:lnTo>
                    <a:pt x="243385" y="513454"/>
                  </a:lnTo>
                  <a:lnTo>
                    <a:pt x="249427" y="514477"/>
                  </a:lnTo>
                  <a:lnTo>
                    <a:pt x="255440" y="515159"/>
                  </a:lnTo>
                  <a:lnTo>
                    <a:pt x="261433" y="515613"/>
                  </a:lnTo>
                  <a:lnTo>
                    <a:pt x="267413" y="515916"/>
                  </a:lnTo>
                  <a:lnTo>
                    <a:pt x="282664" y="516342"/>
                  </a:lnTo>
                  <a:lnTo>
                    <a:pt x="310019" y="516506"/>
                  </a:lnTo>
                  <a:lnTo>
                    <a:pt x="347833" y="51652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318"/>
            <p:cNvSpPr/>
            <p:nvPr/>
          </p:nvSpPr>
          <p:spPr>
            <a:xfrm>
              <a:off x="4330898" y="4714875"/>
              <a:ext cx="500063" cy="44649"/>
            </a:xfrm>
            <a:custGeom>
              <a:avLst/>
              <a:gdLst/>
              <a:ahLst/>
              <a:cxnLst/>
              <a:rect l="0" t="0" r="0" b="0"/>
              <a:pathLst>
                <a:path w="500063" h="44649">
                  <a:moveTo>
                    <a:pt x="0" y="0"/>
                  </a:moveTo>
                  <a:lnTo>
                    <a:pt x="236523" y="0"/>
                  </a:lnTo>
                  <a:lnTo>
                    <a:pt x="247971" y="991"/>
                  </a:lnTo>
                  <a:lnTo>
                    <a:pt x="259572" y="2645"/>
                  </a:lnTo>
                  <a:lnTo>
                    <a:pt x="271274" y="4740"/>
                  </a:lnTo>
                  <a:lnTo>
                    <a:pt x="283045" y="6136"/>
                  </a:lnTo>
                  <a:lnTo>
                    <a:pt x="294861" y="7067"/>
                  </a:lnTo>
                  <a:lnTo>
                    <a:pt x="306707" y="7688"/>
                  </a:lnTo>
                  <a:lnTo>
                    <a:pt x="317581" y="9094"/>
                  </a:lnTo>
                  <a:lnTo>
                    <a:pt x="327806" y="11024"/>
                  </a:lnTo>
                  <a:lnTo>
                    <a:pt x="370346" y="21249"/>
                  </a:lnTo>
                  <a:lnTo>
                    <a:pt x="381834" y="23095"/>
                  </a:lnTo>
                  <a:lnTo>
                    <a:pt x="393462" y="24326"/>
                  </a:lnTo>
                  <a:lnTo>
                    <a:pt x="405183" y="25147"/>
                  </a:lnTo>
                  <a:lnTo>
                    <a:pt x="415974" y="26687"/>
                  </a:lnTo>
                  <a:lnTo>
                    <a:pt x="426144" y="28705"/>
                  </a:lnTo>
                  <a:lnTo>
                    <a:pt x="435900" y="31043"/>
                  </a:lnTo>
                  <a:lnTo>
                    <a:pt x="444389" y="32601"/>
                  </a:lnTo>
                  <a:lnTo>
                    <a:pt x="452033" y="33640"/>
                  </a:lnTo>
                  <a:lnTo>
                    <a:pt x="459113" y="34333"/>
                  </a:lnTo>
                  <a:lnTo>
                    <a:pt x="465818" y="35786"/>
                  </a:lnTo>
                  <a:lnTo>
                    <a:pt x="472271" y="37748"/>
                  </a:lnTo>
                  <a:lnTo>
                    <a:pt x="478558" y="40049"/>
                  </a:lnTo>
                  <a:lnTo>
                    <a:pt x="483742" y="41581"/>
                  </a:lnTo>
                  <a:lnTo>
                    <a:pt x="488190" y="42603"/>
                  </a:lnTo>
                  <a:lnTo>
                    <a:pt x="500062" y="446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319"/>
            <p:cNvSpPr/>
            <p:nvPr/>
          </p:nvSpPr>
          <p:spPr>
            <a:xfrm>
              <a:off x="4420195" y="4955976"/>
              <a:ext cx="312540" cy="26790"/>
            </a:xfrm>
            <a:custGeom>
              <a:avLst/>
              <a:gdLst/>
              <a:ahLst/>
              <a:cxnLst/>
              <a:rect l="0" t="0" r="0" b="0"/>
              <a:pathLst>
                <a:path w="312540" h="26790">
                  <a:moveTo>
                    <a:pt x="0" y="26789"/>
                  </a:moveTo>
                  <a:lnTo>
                    <a:pt x="0" y="19100"/>
                  </a:lnTo>
                  <a:lnTo>
                    <a:pt x="992" y="18687"/>
                  </a:lnTo>
                  <a:lnTo>
                    <a:pt x="9713" y="18023"/>
                  </a:lnTo>
                  <a:lnTo>
                    <a:pt x="12429" y="17968"/>
                  </a:lnTo>
                  <a:lnTo>
                    <a:pt x="15231" y="16940"/>
                  </a:lnTo>
                  <a:lnTo>
                    <a:pt x="18091" y="15262"/>
                  </a:lnTo>
                  <a:lnTo>
                    <a:pt x="20990" y="13151"/>
                  </a:lnTo>
                  <a:lnTo>
                    <a:pt x="24908" y="11744"/>
                  </a:lnTo>
                  <a:lnTo>
                    <a:pt x="29503" y="10806"/>
                  </a:lnTo>
                  <a:lnTo>
                    <a:pt x="34552" y="10180"/>
                  </a:lnTo>
                  <a:lnTo>
                    <a:pt x="42807" y="9486"/>
                  </a:lnTo>
                  <a:lnTo>
                    <a:pt x="50775" y="9177"/>
                  </a:lnTo>
                  <a:lnTo>
                    <a:pt x="74705" y="8979"/>
                  </a:lnTo>
                  <a:lnTo>
                    <a:pt x="312539" y="8930"/>
                  </a:lnTo>
                  <a:lnTo>
                    <a:pt x="31253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320"/>
            <p:cNvSpPr/>
            <p:nvPr/>
          </p:nvSpPr>
          <p:spPr>
            <a:xfrm>
              <a:off x="5098851" y="4527351"/>
              <a:ext cx="44650" cy="348259"/>
            </a:xfrm>
            <a:custGeom>
              <a:avLst/>
              <a:gdLst/>
              <a:ahLst/>
              <a:cxnLst/>
              <a:rect l="0" t="0" r="0" b="0"/>
              <a:pathLst>
                <a:path w="44650" h="348259">
                  <a:moveTo>
                    <a:pt x="0" y="0"/>
                  </a:moveTo>
                  <a:lnTo>
                    <a:pt x="4740" y="0"/>
                  </a:lnTo>
                  <a:lnTo>
                    <a:pt x="6137" y="992"/>
                  </a:lnTo>
                  <a:lnTo>
                    <a:pt x="7068" y="2646"/>
                  </a:lnTo>
                  <a:lnTo>
                    <a:pt x="7689" y="4740"/>
                  </a:lnTo>
                  <a:lnTo>
                    <a:pt x="8378" y="12359"/>
                  </a:lnTo>
                  <a:lnTo>
                    <a:pt x="8562" y="17169"/>
                  </a:lnTo>
                  <a:lnTo>
                    <a:pt x="9676" y="22360"/>
                  </a:lnTo>
                  <a:lnTo>
                    <a:pt x="11413" y="27805"/>
                  </a:lnTo>
                  <a:lnTo>
                    <a:pt x="13561" y="33419"/>
                  </a:lnTo>
                  <a:lnTo>
                    <a:pt x="14994" y="38154"/>
                  </a:lnTo>
                  <a:lnTo>
                    <a:pt x="15949" y="42304"/>
                  </a:lnTo>
                  <a:lnTo>
                    <a:pt x="17010" y="51543"/>
                  </a:lnTo>
                  <a:lnTo>
                    <a:pt x="17294" y="58175"/>
                  </a:lnTo>
                  <a:lnTo>
                    <a:pt x="17692" y="79083"/>
                  </a:lnTo>
                  <a:lnTo>
                    <a:pt x="17826" y="103926"/>
                  </a:lnTo>
                  <a:lnTo>
                    <a:pt x="18830" y="110956"/>
                  </a:lnTo>
                  <a:lnTo>
                    <a:pt x="20491" y="118619"/>
                  </a:lnTo>
                  <a:lnTo>
                    <a:pt x="22590" y="126705"/>
                  </a:lnTo>
                  <a:lnTo>
                    <a:pt x="23990" y="135071"/>
                  </a:lnTo>
                  <a:lnTo>
                    <a:pt x="24923" y="143625"/>
                  </a:lnTo>
                  <a:lnTo>
                    <a:pt x="25545" y="152305"/>
                  </a:lnTo>
                  <a:lnTo>
                    <a:pt x="25959" y="160076"/>
                  </a:lnTo>
                  <a:lnTo>
                    <a:pt x="26421" y="174002"/>
                  </a:lnTo>
                  <a:lnTo>
                    <a:pt x="27536" y="181486"/>
                  </a:lnTo>
                  <a:lnTo>
                    <a:pt x="29271" y="189451"/>
                  </a:lnTo>
                  <a:lnTo>
                    <a:pt x="31420" y="197738"/>
                  </a:lnTo>
                  <a:lnTo>
                    <a:pt x="32853" y="206239"/>
                  </a:lnTo>
                  <a:lnTo>
                    <a:pt x="33808" y="214884"/>
                  </a:lnTo>
                  <a:lnTo>
                    <a:pt x="34445" y="223623"/>
                  </a:lnTo>
                  <a:lnTo>
                    <a:pt x="34870" y="231433"/>
                  </a:lnTo>
                  <a:lnTo>
                    <a:pt x="35342" y="245404"/>
                  </a:lnTo>
                  <a:lnTo>
                    <a:pt x="35644" y="270541"/>
                  </a:lnTo>
                  <a:lnTo>
                    <a:pt x="35685" y="282629"/>
                  </a:lnTo>
                  <a:lnTo>
                    <a:pt x="36689" y="289622"/>
                  </a:lnTo>
                  <a:lnTo>
                    <a:pt x="38350" y="297261"/>
                  </a:lnTo>
                  <a:lnTo>
                    <a:pt x="40450" y="305330"/>
                  </a:lnTo>
                  <a:lnTo>
                    <a:pt x="41849" y="311702"/>
                  </a:lnTo>
                  <a:lnTo>
                    <a:pt x="42782" y="316942"/>
                  </a:lnTo>
                  <a:lnTo>
                    <a:pt x="43819" y="326403"/>
                  </a:lnTo>
                  <a:lnTo>
                    <a:pt x="44280" y="337222"/>
                  </a:lnTo>
                  <a:lnTo>
                    <a:pt x="44649" y="34825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321"/>
            <p:cNvSpPr/>
            <p:nvPr/>
          </p:nvSpPr>
          <p:spPr>
            <a:xfrm>
              <a:off x="5098851" y="4384476"/>
              <a:ext cx="8931" cy="26790"/>
            </a:xfrm>
            <a:custGeom>
              <a:avLst/>
              <a:gdLst/>
              <a:ahLst/>
              <a:cxnLst/>
              <a:rect l="0" t="0" r="0" b="0"/>
              <a:pathLst>
                <a:path w="8931" h="26790">
                  <a:moveTo>
                    <a:pt x="0" y="0"/>
                  </a:moveTo>
                  <a:lnTo>
                    <a:pt x="0" y="7688"/>
                  </a:lnTo>
                  <a:lnTo>
                    <a:pt x="992" y="8102"/>
                  </a:lnTo>
                  <a:lnTo>
                    <a:pt x="2646" y="8378"/>
                  </a:lnTo>
                  <a:lnTo>
                    <a:pt x="7689" y="8821"/>
                  </a:lnTo>
                  <a:lnTo>
                    <a:pt x="8102" y="9849"/>
                  </a:lnTo>
                  <a:lnTo>
                    <a:pt x="8378" y="11527"/>
                  </a:lnTo>
                  <a:lnTo>
                    <a:pt x="8562" y="13638"/>
                  </a:lnTo>
                  <a:lnTo>
                    <a:pt x="8684" y="16037"/>
                  </a:lnTo>
                  <a:lnTo>
                    <a:pt x="8930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322"/>
            <p:cNvSpPr/>
            <p:nvPr/>
          </p:nvSpPr>
          <p:spPr>
            <a:xfrm>
              <a:off x="5313164" y="4786312"/>
              <a:ext cx="53579" cy="250032"/>
            </a:xfrm>
            <a:custGeom>
              <a:avLst/>
              <a:gdLst/>
              <a:ahLst/>
              <a:cxnLst/>
              <a:rect l="0" t="0" r="0" b="0"/>
              <a:pathLst>
                <a:path w="53579" h="250032">
                  <a:moveTo>
                    <a:pt x="0" y="0"/>
                  </a:moveTo>
                  <a:lnTo>
                    <a:pt x="0" y="13302"/>
                  </a:lnTo>
                  <a:lnTo>
                    <a:pt x="991" y="15814"/>
                  </a:lnTo>
                  <a:lnTo>
                    <a:pt x="2645" y="18480"/>
                  </a:lnTo>
                  <a:lnTo>
                    <a:pt x="4740" y="21249"/>
                  </a:lnTo>
                  <a:lnTo>
                    <a:pt x="6136" y="25080"/>
                  </a:lnTo>
                  <a:lnTo>
                    <a:pt x="7067" y="29619"/>
                  </a:lnTo>
                  <a:lnTo>
                    <a:pt x="7688" y="34629"/>
                  </a:lnTo>
                  <a:lnTo>
                    <a:pt x="8102" y="39953"/>
                  </a:lnTo>
                  <a:lnTo>
                    <a:pt x="8377" y="45487"/>
                  </a:lnTo>
                  <a:lnTo>
                    <a:pt x="8561" y="51160"/>
                  </a:lnTo>
                  <a:lnTo>
                    <a:pt x="9676" y="56927"/>
                  </a:lnTo>
                  <a:lnTo>
                    <a:pt x="11412" y="62756"/>
                  </a:lnTo>
                  <a:lnTo>
                    <a:pt x="15985" y="75516"/>
                  </a:lnTo>
                  <a:lnTo>
                    <a:pt x="21326" y="91109"/>
                  </a:lnTo>
                  <a:lnTo>
                    <a:pt x="23147" y="99435"/>
                  </a:lnTo>
                  <a:lnTo>
                    <a:pt x="24360" y="107962"/>
                  </a:lnTo>
                  <a:lnTo>
                    <a:pt x="25170" y="116623"/>
                  </a:lnTo>
                  <a:lnTo>
                    <a:pt x="26701" y="126366"/>
                  </a:lnTo>
                  <a:lnTo>
                    <a:pt x="28715" y="136830"/>
                  </a:lnTo>
                  <a:lnTo>
                    <a:pt x="33598" y="159040"/>
                  </a:lnTo>
                  <a:lnTo>
                    <a:pt x="39075" y="182140"/>
                  </a:lnTo>
                  <a:lnTo>
                    <a:pt x="40933" y="192864"/>
                  </a:lnTo>
                  <a:lnTo>
                    <a:pt x="42171" y="202990"/>
                  </a:lnTo>
                  <a:lnTo>
                    <a:pt x="42997" y="212717"/>
                  </a:lnTo>
                  <a:lnTo>
                    <a:pt x="44539" y="221186"/>
                  </a:lnTo>
                  <a:lnTo>
                    <a:pt x="46560" y="228816"/>
                  </a:lnTo>
                  <a:lnTo>
                    <a:pt x="53578" y="25003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323"/>
            <p:cNvSpPr/>
            <p:nvPr/>
          </p:nvSpPr>
          <p:spPr>
            <a:xfrm>
              <a:off x="5947171" y="4250531"/>
              <a:ext cx="62106" cy="348259"/>
            </a:xfrm>
            <a:custGeom>
              <a:avLst/>
              <a:gdLst/>
              <a:ahLst/>
              <a:cxnLst/>
              <a:rect l="0" t="0" r="0" b="0"/>
              <a:pathLst>
                <a:path w="62106" h="348259">
                  <a:moveTo>
                    <a:pt x="35719" y="0"/>
                  </a:moveTo>
                  <a:lnTo>
                    <a:pt x="40460" y="0"/>
                  </a:lnTo>
                  <a:lnTo>
                    <a:pt x="41856" y="992"/>
                  </a:lnTo>
                  <a:lnTo>
                    <a:pt x="42787" y="2645"/>
                  </a:lnTo>
                  <a:lnTo>
                    <a:pt x="43408" y="4740"/>
                  </a:lnTo>
                  <a:lnTo>
                    <a:pt x="44814" y="6136"/>
                  </a:lnTo>
                  <a:lnTo>
                    <a:pt x="46743" y="7068"/>
                  </a:lnTo>
                  <a:lnTo>
                    <a:pt x="52229" y="8562"/>
                  </a:lnTo>
                  <a:lnTo>
                    <a:pt x="53670" y="10668"/>
                  </a:lnTo>
                  <a:lnTo>
                    <a:pt x="55625" y="14057"/>
                  </a:lnTo>
                  <a:lnTo>
                    <a:pt x="57919" y="18301"/>
                  </a:lnTo>
                  <a:lnTo>
                    <a:pt x="59449" y="22122"/>
                  </a:lnTo>
                  <a:lnTo>
                    <a:pt x="61148" y="29014"/>
                  </a:lnTo>
                  <a:lnTo>
                    <a:pt x="61904" y="38030"/>
                  </a:lnTo>
                  <a:lnTo>
                    <a:pt x="62105" y="43213"/>
                  </a:lnTo>
                  <a:lnTo>
                    <a:pt x="61248" y="49644"/>
                  </a:lnTo>
                  <a:lnTo>
                    <a:pt x="59684" y="56908"/>
                  </a:lnTo>
                  <a:lnTo>
                    <a:pt x="57648" y="64728"/>
                  </a:lnTo>
                  <a:lnTo>
                    <a:pt x="56292" y="72917"/>
                  </a:lnTo>
                  <a:lnTo>
                    <a:pt x="55387" y="81354"/>
                  </a:lnTo>
                  <a:lnTo>
                    <a:pt x="54785" y="89954"/>
                  </a:lnTo>
                  <a:lnTo>
                    <a:pt x="53391" y="99657"/>
                  </a:lnTo>
                  <a:lnTo>
                    <a:pt x="51469" y="110094"/>
                  </a:lnTo>
                  <a:lnTo>
                    <a:pt x="49195" y="121021"/>
                  </a:lnTo>
                  <a:lnTo>
                    <a:pt x="46687" y="131282"/>
                  </a:lnTo>
                  <a:lnTo>
                    <a:pt x="44024" y="141100"/>
                  </a:lnTo>
                  <a:lnTo>
                    <a:pt x="38418" y="159945"/>
                  </a:lnTo>
                  <a:lnTo>
                    <a:pt x="32619" y="178242"/>
                  </a:lnTo>
                  <a:lnTo>
                    <a:pt x="29684" y="188282"/>
                  </a:lnTo>
                  <a:lnTo>
                    <a:pt x="23776" y="210019"/>
                  </a:lnTo>
                  <a:lnTo>
                    <a:pt x="21804" y="220380"/>
                  </a:lnTo>
                  <a:lnTo>
                    <a:pt x="20489" y="230264"/>
                  </a:lnTo>
                  <a:lnTo>
                    <a:pt x="19614" y="239829"/>
                  </a:lnTo>
                  <a:lnTo>
                    <a:pt x="18036" y="248191"/>
                  </a:lnTo>
                  <a:lnTo>
                    <a:pt x="15993" y="255750"/>
                  </a:lnTo>
                  <a:lnTo>
                    <a:pt x="13638" y="262773"/>
                  </a:lnTo>
                  <a:lnTo>
                    <a:pt x="12070" y="270432"/>
                  </a:lnTo>
                  <a:lnTo>
                    <a:pt x="11023" y="278514"/>
                  </a:lnTo>
                  <a:lnTo>
                    <a:pt x="10325" y="286880"/>
                  </a:lnTo>
                  <a:lnTo>
                    <a:pt x="8868" y="294440"/>
                  </a:lnTo>
                  <a:lnTo>
                    <a:pt x="6905" y="301465"/>
                  </a:lnTo>
                  <a:lnTo>
                    <a:pt x="4603" y="308133"/>
                  </a:lnTo>
                  <a:lnTo>
                    <a:pt x="3069" y="314562"/>
                  </a:lnTo>
                  <a:lnTo>
                    <a:pt x="2047" y="320833"/>
                  </a:lnTo>
                  <a:lnTo>
                    <a:pt x="1364" y="326998"/>
                  </a:lnTo>
                  <a:lnTo>
                    <a:pt x="607" y="336494"/>
                  </a:lnTo>
                  <a:lnTo>
                    <a:pt x="0" y="34825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324"/>
            <p:cNvSpPr/>
            <p:nvPr/>
          </p:nvSpPr>
          <p:spPr>
            <a:xfrm>
              <a:off x="6009679" y="4089796"/>
              <a:ext cx="8931" cy="17861"/>
            </a:xfrm>
            <a:custGeom>
              <a:avLst/>
              <a:gdLst/>
              <a:ahLst/>
              <a:cxnLst/>
              <a:rect l="0" t="0" r="0" b="0"/>
              <a:pathLst>
                <a:path w="8931" h="17861">
                  <a:moveTo>
                    <a:pt x="0" y="0"/>
                  </a:moveTo>
                  <a:lnTo>
                    <a:pt x="4740" y="0"/>
                  </a:lnTo>
                  <a:lnTo>
                    <a:pt x="6137" y="993"/>
                  </a:lnTo>
                  <a:lnTo>
                    <a:pt x="7068" y="2646"/>
                  </a:lnTo>
                  <a:lnTo>
                    <a:pt x="8821" y="8562"/>
                  </a:lnTo>
                  <a:lnTo>
                    <a:pt x="8857" y="9677"/>
                  </a:lnTo>
                  <a:lnTo>
                    <a:pt x="8930" y="178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325"/>
            <p:cNvSpPr/>
            <p:nvPr/>
          </p:nvSpPr>
          <p:spPr>
            <a:xfrm>
              <a:off x="6188273" y="4500562"/>
              <a:ext cx="71438" cy="366118"/>
            </a:xfrm>
            <a:custGeom>
              <a:avLst/>
              <a:gdLst/>
              <a:ahLst/>
              <a:cxnLst/>
              <a:rect l="0" t="0" r="0" b="0"/>
              <a:pathLst>
                <a:path w="71438" h="366118">
                  <a:moveTo>
                    <a:pt x="71437" y="0"/>
                  </a:moveTo>
                  <a:lnTo>
                    <a:pt x="66698" y="0"/>
                  </a:lnTo>
                  <a:lnTo>
                    <a:pt x="65301" y="992"/>
                  </a:lnTo>
                  <a:lnTo>
                    <a:pt x="64370" y="2646"/>
                  </a:lnTo>
                  <a:lnTo>
                    <a:pt x="62343" y="8121"/>
                  </a:lnTo>
                  <a:lnTo>
                    <a:pt x="60413" y="12359"/>
                  </a:lnTo>
                  <a:lnTo>
                    <a:pt x="58135" y="17169"/>
                  </a:lnTo>
                  <a:lnTo>
                    <a:pt x="56616" y="23352"/>
                  </a:lnTo>
                  <a:lnTo>
                    <a:pt x="55603" y="30451"/>
                  </a:lnTo>
                  <a:lnTo>
                    <a:pt x="54928" y="38160"/>
                  </a:lnTo>
                  <a:lnTo>
                    <a:pt x="54478" y="46276"/>
                  </a:lnTo>
                  <a:lnTo>
                    <a:pt x="53978" y="63231"/>
                  </a:lnTo>
                  <a:lnTo>
                    <a:pt x="52853" y="71920"/>
                  </a:lnTo>
                  <a:lnTo>
                    <a:pt x="51110" y="80689"/>
                  </a:lnTo>
                  <a:lnTo>
                    <a:pt x="48956" y="89511"/>
                  </a:lnTo>
                  <a:lnTo>
                    <a:pt x="47520" y="98369"/>
                  </a:lnTo>
                  <a:lnTo>
                    <a:pt x="46563" y="107252"/>
                  </a:lnTo>
                  <a:lnTo>
                    <a:pt x="45924" y="116149"/>
                  </a:lnTo>
                  <a:lnTo>
                    <a:pt x="44507" y="125058"/>
                  </a:lnTo>
                  <a:lnTo>
                    <a:pt x="42570" y="133974"/>
                  </a:lnTo>
                  <a:lnTo>
                    <a:pt x="40286" y="142894"/>
                  </a:lnTo>
                  <a:lnTo>
                    <a:pt x="38763" y="151817"/>
                  </a:lnTo>
                  <a:lnTo>
                    <a:pt x="37748" y="160742"/>
                  </a:lnTo>
                  <a:lnTo>
                    <a:pt x="37072" y="169669"/>
                  </a:lnTo>
                  <a:lnTo>
                    <a:pt x="35629" y="178598"/>
                  </a:lnTo>
                  <a:lnTo>
                    <a:pt x="33674" y="187525"/>
                  </a:lnTo>
                  <a:lnTo>
                    <a:pt x="31379" y="196455"/>
                  </a:lnTo>
                  <a:lnTo>
                    <a:pt x="28856" y="205384"/>
                  </a:lnTo>
                  <a:lnTo>
                    <a:pt x="23409" y="223243"/>
                  </a:lnTo>
                  <a:lnTo>
                    <a:pt x="21559" y="232172"/>
                  </a:lnTo>
                  <a:lnTo>
                    <a:pt x="20326" y="241102"/>
                  </a:lnTo>
                  <a:lnTo>
                    <a:pt x="19504" y="250031"/>
                  </a:lnTo>
                  <a:lnTo>
                    <a:pt x="17963" y="258961"/>
                  </a:lnTo>
                  <a:lnTo>
                    <a:pt x="15944" y="267891"/>
                  </a:lnTo>
                  <a:lnTo>
                    <a:pt x="13606" y="276820"/>
                  </a:lnTo>
                  <a:lnTo>
                    <a:pt x="11055" y="284758"/>
                  </a:lnTo>
                  <a:lnTo>
                    <a:pt x="8362" y="292034"/>
                  </a:lnTo>
                  <a:lnTo>
                    <a:pt x="5575" y="298869"/>
                  </a:lnTo>
                  <a:lnTo>
                    <a:pt x="3716" y="306402"/>
                  </a:lnTo>
                  <a:lnTo>
                    <a:pt x="2477" y="314401"/>
                  </a:lnTo>
                  <a:lnTo>
                    <a:pt x="1652" y="322710"/>
                  </a:lnTo>
                  <a:lnTo>
                    <a:pt x="1101" y="329241"/>
                  </a:lnTo>
                  <a:lnTo>
                    <a:pt x="489" y="339144"/>
                  </a:lnTo>
                  <a:lnTo>
                    <a:pt x="217" y="349499"/>
                  </a:lnTo>
                  <a:lnTo>
                    <a:pt x="0" y="36611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326"/>
            <p:cNvSpPr/>
            <p:nvPr/>
          </p:nvSpPr>
          <p:spPr>
            <a:xfrm>
              <a:off x="6572250" y="4384486"/>
              <a:ext cx="321469" cy="8921"/>
            </a:xfrm>
            <a:custGeom>
              <a:avLst/>
              <a:gdLst/>
              <a:ahLst/>
              <a:cxnLst/>
              <a:rect l="0" t="0" r="0" b="0"/>
              <a:pathLst>
                <a:path w="321469" h="8921">
                  <a:moveTo>
                    <a:pt x="0" y="8920"/>
                  </a:moveTo>
                  <a:lnTo>
                    <a:pt x="30471" y="8920"/>
                  </a:lnTo>
                  <a:lnTo>
                    <a:pt x="38173" y="7927"/>
                  </a:lnTo>
                  <a:lnTo>
                    <a:pt x="46285" y="6274"/>
                  </a:lnTo>
                  <a:lnTo>
                    <a:pt x="54668" y="4179"/>
                  </a:lnTo>
                  <a:lnTo>
                    <a:pt x="64227" y="2783"/>
                  </a:lnTo>
                  <a:lnTo>
                    <a:pt x="74567" y="1852"/>
                  </a:lnTo>
                  <a:lnTo>
                    <a:pt x="85430" y="1231"/>
                  </a:lnTo>
                  <a:lnTo>
                    <a:pt x="108084" y="542"/>
                  </a:lnTo>
                  <a:lnTo>
                    <a:pt x="176028" y="39"/>
                  </a:lnTo>
                  <a:lnTo>
                    <a:pt x="218546" y="0"/>
                  </a:lnTo>
                  <a:lnTo>
                    <a:pt x="229041" y="988"/>
                  </a:lnTo>
                  <a:lnTo>
                    <a:pt x="239014" y="2640"/>
                  </a:lnTo>
                  <a:lnTo>
                    <a:pt x="248639" y="4734"/>
                  </a:lnTo>
                  <a:lnTo>
                    <a:pt x="258033" y="6129"/>
                  </a:lnTo>
                  <a:lnTo>
                    <a:pt x="267272" y="7059"/>
                  </a:lnTo>
                  <a:lnTo>
                    <a:pt x="276408" y="7679"/>
                  </a:lnTo>
                  <a:lnTo>
                    <a:pt x="291851" y="8368"/>
                  </a:lnTo>
                  <a:lnTo>
                    <a:pt x="321468" y="89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327"/>
            <p:cNvSpPr/>
            <p:nvPr/>
          </p:nvSpPr>
          <p:spPr>
            <a:xfrm>
              <a:off x="6634757" y="4545210"/>
              <a:ext cx="294681" cy="44650"/>
            </a:xfrm>
            <a:custGeom>
              <a:avLst/>
              <a:gdLst/>
              <a:ahLst/>
              <a:cxnLst/>
              <a:rect l="0" t="0" r="0" b="0"/>
              <a:pathLst>
                <a:path w="294681" h="44650">
                  <a:moveTo>
                    <a:pt x="0" y="0"/>
                  </a:moveTo>
                  <a:lnTo>
                    <a:pt x="80949" y="0"/>
                  </a:lnTo>
                  <a:lnTo>
                    <a:pt x="89686" y="993"/>
                  </a:lnTo>
                  <a:lnTo>
                    <a:pt x="98486" y="2646"/>
                  </a:lnTo>
                  <a:lnTo>
                    <a:pt x="107329" y="4741"/>
                  </a:lnTo>
                  <a:lnTo>
                    <a:pt x="116201" y="6137"/>
                  </a:lnTo>
                  <a:lnTo>
                    <a:pt x="125092" y="7068"/>
                  </a:lnTo>
                  <a:lnTo>
                    <a:pt x="133997" y="7689"/>
                  </a:lnTo>
                  <a:lnTo>
                    <a:pt x="143902" y="9094"/>
                  </a:lnTo>
                  <a:lnTo>
                    <a:pt x="154474" y="11024"/>
                  </a:lnTo>
                  <a:lnTo>
                    <a:pt x="165490" y="13303"/>
                  </a:lnTo>
                  <a:lnTo>
                    <a:pt x="188314" y="18480"/>
                  </a:lnTo>
                  <a:lnTo>
                    <a:pt x="235305" y="29889"/>
                  </a:lnTo>
                  <a:lnTo>
                    <a:pt x="246167" y="31832"/>
                  </a:lnTo>
                  <a:lnTo>
                    <a:pt x="256385" y="33128"/>
                  </a:lnTo>
                  <a:lnTo>
                    <a:pt x="266173" y="33991"/>
                  </a:lnTo>
                  <a:lnTo>
                    <a:pt x="273691" y="35559"/>
                  </a:lnTo>
                  <a:lnTo>
                    <a:pt x="279696" y="37597"/>
                  </a:lnTo>
                  <a:lnTo>
                    <a:pt x="294680" y="4464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328"/>
            <p:cNvSpPr/>
            <p:nvPr/>
          </p:nvSpPr>
          <p:spPr>
            <a:xfrm>
              <a:off x="7241976" y="4313039"/>
              <a:ext cx="35720" cy="401837"/>
            </a:xfrm>
            <a:custGeom>
              <a:avLst/>
              <a:gdLst/>
              <a:ahLst/>
              <a:cxnLst/>
              <a:rect l="0" t="0" r="0" b="0"/>
              <a:pathLst>
                <a:path w="35720" h="401837">
                  <a:moveTo>
                    <a:pt x="0" y="0"/>
                  </a:moveTo>
                  <a:lnTo>
                    <a:pt x="4739" y="4740"/>
                  </a:lnTo>
                  <a:lnTo>
                    <a:pt x="6137" y="8121"/>
                  </a:lnTo>
                  <a:lnTo>
                    <a:pt x="7068" y="12358"/>
                  </a:lnTo>
                  <a:lnTo>
                    <a:pt x="7688" y="17168"/>
                  </a:lnTo>
                  <a:lnTo>
                    <a:pt x="9095" y="22359"/>
                  </a:lnTo>
                  <a:lnTo>
                    <a:pt x="11024" y="27804"/>
                  </a:lnTo>
                  <a:lnTo>
                    <a:pt x="13302" y="33419"/>
                  </a:lnTo>
                  <a:lnTo>
                    <a:pt x="14821" y="40138"/>
                  </a:lnTo>
                  <a:lnTo>
                    <a:pt x="15834" y="47595"/>
                  </a:lnTo>
                  <a:lnTo>
                    <a:pt x="16509" y="55542"/>
                  </a:lnTo>
                  <a:lnTo>
                    <a:pt x="17952" y="63817"/>
                  </a:lnTo>
                  <a:lnTo>
                    <a:pt x="19906" y="72310"/>
                  </a:lnTo>
                  <a:lnTo>
                    <a:pt x="22199" y="80949"/>
                  </a:lnTo>
                  <a:lnTo>
                    <a:pt x="23730" y="90677"/>
                  </a:lnTo>
                  <a:lnTo>
                    <a:pt x="24750" y="101130"/>
                  </a:lnTo>
                  <a:lnTo>
                    <a:pt x="25430" y="112069"/>
                  </a:lnTo>
                  <a:lnTo>
                    <a:pt x="26185" y="134805"/>
                  </a:lnTo>
                  <a:lnTo>
                    <a:pt x="26670" y="186480"/>
                  </a:lnTo>
                  <a:lnTo>
                    <a:pt x="27702" y="199727"/>
                  </a:lnTo>
                  <a:lnTo>
                    <a:pt x="29382" y="212526"/>
                  </a:lnTo>
                  <a:lnTo>
                    <a:pt x="31494" y="225028"/>
                  </a:lnTo>
                  <a:lnTo>
                    <a:pt x="32903" y="237330"/>
                  </a:lnTo>
                  <a:lnTo>
                    <a:pt x="33841" y="249502"/>
                  </a:lnTo>
                  <a:lnTo>
                    <a:pt x="34467" y="261584"/>
                  </a:lnTo>
                  <a:lnTo>
                    <a:pt x="35163" y="285593"/>
                  </a:lnTo>
                  <a:lnTo>
                    <a:pt x="35685" y="364344"/>
                  </a:lnTo>
                  <a:lnTo>
                    <a:pt x="35719" y="40183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329"/>
            <p:cNvSpPr/>
            <p:nvPr/>
          </p:nvSpPr>
          <p:spPr>
            <a:xfrm>
              <a:off x="2428875" y="3232546"/>
              <a:ext cx="8930" cy="8931"/>
            </a:xfrm>
            <a:custGeom>
              <a:avLst/>
              <a:gdLst/>
              <a:ahLst/>
              <a:cxnLst/>
              <a:rect l="0" t="0" r="0" b="0"/>
              <a:pathLst>
                <a:path w="8930" h="8931">
                  <a:moveTo>
                    <a:pt x="8929" y="0"/>
                  </a:moveTo>
                  <a:lnTo>
                    <a:pt x="0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330"/>
            <p:cNvSpPr/>
            <p:nvPr/>
          </p:nvSpPr>
          <p:spPr>
            <a:xfrm>
              <a:off x="1259085" y="2696775"/>
              <a:ext cx="526853" cy="668274"/>
            </a:xfrm>
            <a:custGeom>
              <a:avLst/>
              <a:gdLst/>
              <a:ahLst/>
              <a:cxnLst/>
              <a:rect l="0" t="0" r="0" b="0"/>
              <a:pathLst>
                <a:path w="526853" h="668274">
                  <a:moveTo>
                    <a:pt x="0" y="26779"/>
                  </a:moveTo>
                  <a:lnTo>
                    <a:pt x="0" y="14350"/>
                  </a:lnTo>
                  <a:lnTo>
                    <a:pt x="993" y="12540"/>
                  </a:lnTo>
                  <a:lnTo>
                    <a:pt x="2646" y="11333"/>
                  </a:lnTo>
                  <a:lnTo>
                    <a:pt x="7689" y="9396"/>
                  </a:lnTo>
                  <a:lnTo>
                    <a:pt x="8103" y="8245"/>
                  </a:lnTo>
                  <a:lnTo>
                    <a:pt x="8927" y="23"/>
                  </a:lnTo>
                  <a:lnTo>
                    <a:pt x="13670" y="0"/>
                  </a:lnTo>
                  <a:lnTo>
                    <a:pt x="15066" y="989"/>
                  </a:lnTo>
                  <a:lnTo>
                    <a:pt x="15998" y="2640"/>
                  </a:lnTo>
                  <a:lnTo>
                    <a:pt x="17860" y="8920"/>
                  </a:lnTo>
                  <a:lnTo>
                    <a:pt x="17860" y="22481"/>
                  </a:lnTo>
                  <a:lnTo>
                    <a:pt x="18852" y="24906"/>
                  </a:lnTo>
                  <a:lnTo>
                    <a:pt x="25548" y="34090"/>
                  </a:lnTo>
                  <a:lnTo>
                    <a:pt x="27536" y="48655"/>
                  </a:lnTo>
                  <a:lnTo>
                    <a:pt x="31421" y="55684"/>
                  </a:lnTo>
                  <a:lnTo>
                    <a:pt x="39186" y="65219"/>
                  </a:lnTo>
                  <a:lnTo>
                    <a:pt x="41007" y="69273"/>
                  </a:lnTo>
                  <a:lnTo>
                    <a:pt x="46575" y="90037"/>
                  </a:lnTo>
                  <a:lnTo>
                    <a:pt x="54149" y="107368"/>
                  </a:lnTo>
                  <a:lnTo>
                    <a:pt x="62677" y="127717"/>
                  </a:lnTo>
                  <a:lnTo>
                    <a:pt x="69529" y="144070"/>
                  </a:lnTo>
                  <a:lnTo>
                    <a:pt x="79188" y="161260"/>
                  </a:lnTo>
                  <a:lnTo>
                    <a:pt x="87450" y="178822"/>
                  </a:lnTo>
                  <a:lnTo>
                    <a:pt x="94430" y="196549"/>
                  </a:lnTo>
                  <a:lnTo>
                    <a:pt x="100839" y="214349"/>
                  </a:lnTo>
                  <a:lnTo>
                    <a:pt x="106994" y="234829"/>
                  </a:lnTo>
                  <a:lnTo>
                    <a:pt x="110025" y="245846"/>
                  </a:lnTo>
                  <a:lnTo>
                    <a:pt x="118684" y="266025"/>
                  </a:lnTo>
                  <a:lnTo>
                    <a:pt x="128155" y="285907"/>
                  </a:lnTo>
                  <a:lnTo>
                    <a:pt x="132070" y="296766"/>
                  </a:lnTo>
                  <a:lnTo>
                    <a:pt x="135672" y="307973"/>
                  </a:lnTo>
                  <a:lnTo>
                    <a:pt x="144965" y="328364"/>
                  </a:lnTo>
                  <a:lnTo>
                    <a:pt x="155711" y="347348"/>
                  </a:lnTo>
                  <a:lnTo>
                    <a:pt x="167101" y="365707"/>
                  </a:lnTo>
                  <a:lnTo>
                    <a:pt x="178778" y="386435"/>
                  </a:lnTo>
                  <a:lnTo>
                    <a:pt x="184669" y="397518"/>
                  </a:lnTo>
                  <a:lnTo>
                    <a:pt x="191574" y="408876"/>
                  </a:lnTo>
                  <a:lnTo>
                    <a:pt x="199154" y="420417"/>
                  </a:lnTo>
                  <a:lnTo>
                    <a:pt x="207183" y="432079"/>
                  </a:lnTo>
                  <a:lnTo>
                    <a:pt x="215513" y="442831"/>
                  </a:lnTo>
                  <a:lnTo>
                    <a:pt x="224043" y="452975"/>
                  </a:lnTo>
                  <a:lnTo>
                    <a:pt x="232706" y="462714"/>
                  </a:lnTo>
                  <a:lnTo>
                    <a:pt x="241458" y="473176"/>
                  </a:lnTo>
                  <a:lnTo>
                    <a:pt x="259120" y="495383"/>
                  </a:lnTo>
                  <a:lnTo>
                    <a:pt x="274245" y="515837"/>
                  </a:lnTo>
                  <a:lnTo>
                    <a:pt x="288574" y="534849"/>
                  </a:lnTo>
                  <a:lnTo>
                    <a:pt x="304865" y="553221"/>
                  </a:lnTo>
                  <a:lnTo>
                    <a:pt x="319381" y="571308"/>
                  </a:lnTo>
                  <a:lnTo>
                    <a:pt x="333440" y="588276"/>
                  </a:lnTo>
                  <a:lnTo>
                    <a:pt x="349610" y="602432"/>
                  </a:lnTo>
                  <a:lnTo>
                    <a:pt x="364072" y="615339"/>
                  </a:lnTo>
                  <a:lnTo>
                    <a:pt x="377115" y="627689"/>
                  </a:lnTo>
                  <a:lnTo>
                    <a:pt x="389526" y="639793"/>
                  </a:lnTo>
                  <a:lnTo>
                    <a:pt x="401657" y="649141"/>
                  </a:lnTo>
                  <a:lnTo>
                    <a:pt x="412671" y="655611"/>
                  </a:lnTo>
                  <a:lnTo>
                    <a:pt x="424449" y="660245"/>
                  </a:lnTo>
                  <a:lnTo>
                    <a:pt x="434223" y="666469"/>
                  </a:lnTo>
                  <a:lnTo>
                    <a:pt x="440374" y="668273"/>
                  </a:lnTo>
                  <a:lnTo>
                    <a:pt x="442411" y="667762"/>
                  </a:lnTo>
                  <a:lnTo>
                    <a:pt x="443769" y="666429"/>
                  </a:lnTo>
                  <a:lnTo>
                    <a:pt x="444674" y="664548"/>
                  </a:lnTo>
                  <a:lnTo>
                    <a:pt x="446270" y="663294"/>
                  </a:lnTo>
                  <a:lnTo>
                    <a:pt x="448326" y="662459"/>
                  </a:lnTo>
                  <a:lnTo>
                    <a:pt x="450689" y="661901"/>
                  </a:lnTo>
                  <a:lnTo>
                    <a:pt x="452264" y="660537"/>
                  </a:lnTo>
                  <a:lnTo>
                    <a:pt x="453314" y="658636"/>
                  </a:lnTo>
                  <a:lnTo>
                    <a:pt x="454481" y="653878"/>
                  </a:lnTo>
                  <a:lnTo>
                    <a:pt x="455000" y="648455"/>
                  </a:lnTo>
                  <a:lnTo>
                    <a:pt x="461470" y="630753"/>
                  </a:lnTo>
                  <a:lnTo>
                    <a:pt x="466422" y="614027"/>
                  </a:lnTo>
                  <a:lnTo>
                    <a:pt x="470229" y="603294"/>
                  </a:lnTo>
                  <a:lnTo>
                    <a:pt x="472372" y="586095"/>
                  </a:lnTo>
                  <a:lnTo>
                    <a:pt x="473007" y="568431"/>
                  </a:lnTo>
                  <a:lnTo>
                    <a:pt x="474187" y="549637"/>
                  </a:lnTo>
                  <a:lnTo>
                    <a:pt x="477979" y="533996"/>
                  </a:lnTo>
                  <a:lnTo>
                    <a:pt x="480952" y="513196"/>
                  </a:lnTo>
                  <a:lnTo>
                    <a:pt x="481833" y="494466"/>
                  </a:lnTo>
                  <a:lnTo>
                    <a:pt x="482155" y="457314"/>
                  </a:lnTo>
                  <a:lnTo>
                    <a:pt x="483174" y="443355"/>
                  </a:lnTo>
                  <a:lnTo>
                    <a:pt x="486934" y="427228"/>
                  </a:lnTo>
                  <a:lnTo>
                    <a:pt x="486621" y="410140"/>
                  </a:lnTo>
                  <a:lnTo>
                    <a:pt x="485149" y="401415"/>
                  </a:lnTo>
                  <a:lnTo>
                    <a:pt x="486159" y="386430"/>
                  </a:lnTo>
                  <a:lnTo>
                    <a:pt x="489659" y="366837"/>
                  </a:lnTo>
                  <a:lnTo>
                    <a:pt x="490478" y="353533"/>
                  </a:lnTo>
                  <a:lnTo>
                    <a:pt x="490842" y="337698"/>
                  </a:lnTo>
                  <a:lnTo>
                    <a:pt x="493650" y="323385"/>
                  </a:lnTo>
                  <a:lnTo>
                    <a:pt x="497213" y="310408"/>
                  </a:lnTo>
                  <a:lnTo>
                    <a:pt x="499218" y="292939"/>
                  </a:lnTo>
                  <a:lnTo>
                    <a:pt x="499896" y="274999"/>
                  </a:lnTo>
                  <a:lnTo>
                    <a:pt x="500030" y="252640"/>
                  </a:lnTo>
                  <a:lnTo>
                    <a:pt x="501033" y="247798"/>
                  </a:lnTo>
                  <a:lnTo>
                    <a:pt x="507126" y="232899"/>
                  </a:lnTo>
                  <a:lnTo>
                    <a:pt x="508883" y="216109"/>
                  </a:lnTo>
                  <a:lnTo>
                    <a:pt x="511590" y="212460"/>
                  </a:lnTo>
                  <a:lnTo>
                    <a:pt x="517552" y="205787"/>
                  </a:lnTo>
                  <a:lnTo>
                    <a:pt x="517812" y="200755"/>
                  </a:lnTo>
                  <a:lnTo>
                    <a:pt x="518841" y="199318"/>
                  </a:lnTo>
                  <a:lnTo>
                    <a:pt x="520519" y="198360"/>
                  </a:lnTo>
                  <a:lnTo>
                    <a:pt x="522630" y="197721"/>
                  </a:lnTo>
                  <a:lnTo>
                    <a:pt x="524037" y="198287"/>
                  </a:lnTo>
                  <a:lnTo>
                    <a:pt x="524976" y="199657"/>
                  </a:lnTo>
                  <a:lnTo>
                    <a:pt x="526852" y="20537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331"/>
            <p:cNvSpPr/>
            <p:nvPr/>
          </p:nvSpPr>
          <p:spPr>
            <a:xfrm>
              <a:off x="1350884" y="2911087"/>
              <a:ext cx="577929" cy="232164"/>
            </a:xfrm>
            <a:custGeom>
              <a:avLst/>
              <a:gdLst/>
              <a:ahLst/>
              <a:cxnLst/>
              <a:rect l="0" t="0" r="0" b="0"/>
              <a:pathLst>
                <a:path w="577929" h="232164">
                  <a:moveTo>
                    <a:pt x="577928" y="8920"/>
                  </a:moveTo>
                  <a:lnTo>
                    <a:pt x="573187" y="8920"/>
                  </a:lnTo>
                  <a:lnTo>
                    <a:pt x="560759" y="4180"/>
                  </a:lnTo>
                  <a:lnTo>
                    <a:pt x="547477" y="1852"/>
                  </a:lnTo>
                  <a:lnTo>
                    <a:pt x="531652" y="818"/>
                  </a:lnTo>
                  <a:lnTo>
                    <a:pt x="514697" y="358"/>
                  </a:lnTo>
                  <a:lnTo>
                    <a:pt x="401614" y="0"/>
                  </a:lnTo>
                  <a:lnTo>
                    <a:pt x="386964" y="989"/>
                  </a:lnTo>
                  <a:lnTo>
                    <a:pt x="372236" y="2640"/>
                  </a:lnTo>
                  <a:lnTo>
                    <a:pt x="357456" y="4734"/>
                  </a:lnTo>
                  <a:lnTo>
                    <a:pt x="341650" y="6129"/>
                  </a:lnTo>
                  <a:lnTo>
                    <a:pt x="325159" y="7059"/>
                  </a:lnTo>
                  <a:lnTo>
                    <a:pt x="291953" y="8093"/>
                  </a:lnTo>
                  <a:lnTo>
                    <a:pt x="260659" y="8553"/>
                  </a:lnTo>
                  <a:lnTo>
                    <a:pt x="244376" y="9667"/>
                  </a:lnTo>
                  <a:lnTo>
                    <a:pt x="227568" y="11403"/>
                  </a:lnTo>
                  <a:lnTo>
                    <a:pt x="210409" y="13552"/>
                  </a:lnTo>
                  <a:lnTo>
                    <a:pt x="194009" y="15977"/>
                  </a:lnTo>
                  <a:lnTo>
                    <a:pt x="162558" y="21317"/>
                  </a:lnTo>
                  <a:lnTo>
                    <a:pt x="116960" y="29901"/>
                  </a:lnTo>
                  <a:lnTo>
                    <a:pt x="102937" y="31838"/>
                  </a:lnTo>
                  <a:lnTo>
                    <a:pt x="89619" y="33128"/>
                  </a:lnTo>
                  <a:lnTo>
                    <a:pt x="76771" y="33988"/>
                  </a:lnTo>
                  <a:lnTo>
                    <a:pt x="65230" y="35554"/>
                  </a:lnTo>
                  <a:lnTo>
                    <a:pt x="54559" y="37590"/>
                  </a:lnTo>
                  <a:lnTo>
                    <a:pt x="44468" y="39940"/>
                  </a:lnTo>
                  <a:lnTo>
                    <a:pt x="27965" y="42551"/>
                  </a:lnTo>
                  <a:lnTo>
                    <a:pt x="20786" y="43247"/>
                  </a:lnTo>
                  <a:lnTo>
                    <a:pt x="10163" y="46666"/>
                  </a:lnTo>
                  <a:lnTo>
                    <a:pt x="0" y="52205"/>
                  </a:lnTo>
                  <a:lnTo>
                    <a:pt x="158" y="52660"/>
                  </a:lnTo>
                  <a:lnTo>
                    <a:pt x="1256" y="52963"/>
                  </a:lnTo>
                  <a:lnTo>
                    <a:pt x="2980" y="53165"/>
                  </a:lnTo>
                  <a:lnTo>
                    <a:pt x="19628" y="58189"/>
                  </a:lnTo>
                  <a:lnTo>
                    <a:pt x="29118" y="59626"/>
                  </a:lnTo>
                  <a:lnTo>
                    <a:pt x="40406" y="60583"/>
                  </a:lnTo>
                  <a:lnTo>
                    <a:pt x="52893" y="61222"/>
                  </a:lnTo>
                  <a:lnTo>
                    <a:pt x="66178" y="62640"/>
                  </a:lnTo>
                  <a:lnTo>
                    <a:pt x="79996" y="64577"/>
                  </a:lnTo>
                  <a:lnTo>
                    <a:pt x="147298" y="74815"/>
                  </a:lnTo>
                  <a:lnTo>
                    <a:pt x="207028" y="83456"/>
                  </a:lnTo>
                  <a:lnTo>
                    <a:pt x="227473" y="85400"/>
                  </a:lnTo>
                  <a:lnTo>
                    <a:pt x="248049" y="86696"/>
                  </a:lnTo>
                  <a:lnTo>
                    <a:pt x="268712" y="87560"/>
                  </a:lnTo>
                  <a:lnTo>
                    <a:pt x="287448" y="89128"/>
                  </a:lnTo>
                  <a:lnTo>
                    <a:pt x="304900" y="91165"/>
                  </a:lnTo>
                  <a:lnTo>
                    <a:pt x="321495" y="93516"/>
                  </a:lnTo>
                  <a:lnTo>
                    <a:pt x="353163" y="98774"/>
                  </a:lnTo>
                  <a:lnTo>
                    <a:pt x="368554" y="101565"/>
                  </a:lnTo>
                  <a:lnTo>
                    <a:pt x="396237" y="107312"/>
                  </a:lnTo>
                  <a:lnTo>
                    <a:pt x="409176" y="110233"/>
                  </a:lnTo>
                  <a:lnTo>
                    <a:pt x="420778" y="113173"/>
                  </a:lnTo>
                  <a:lnTo>
                    <a:pt x="431489" y="116126"/>
                  </a:lnTo>
                  <a:lnTo>
                    <a:pt x="449344" y="122051"/>
                  </a:lnTo>
                  <a:lnTo>
                    <a:pt x="460587" y="127993"/>
                  </a:lnTo>
                  <a:lnTo>
                    <a:pt x="463982" y="130966"/>
                  </a:lnTo>
                  <a:lnTo>
                    <a:pt x="466245" y="133940"/>
                  </a:lnTo>
                  <a:lnTo>
                    <a:pt x="467754" y="136915"/>
                  </a:lnTo>
                  <a:lnTo>
                    <a:pt x="467768" y="139891"/>
                  </a:lnTo>
                  <a:lnTo>
                    <a:pt x="466785" y="142867"/>
                  </a:lnTo>
                  <a:lnTo>
                    <a:pt x="465137" y="145843"/>
                  </a:lnTo>
                  <a:lnTo>
                    <a:pt x="461062" y="149812"/>
                  </a:lnTo>
                  <a:lnTo>
                    <a:pt x="455369" y="154441"/>
                  </a:lnTo>
                  <a:lnTo>
                    <a:pt x="448597" y="159512"/>
                  </a:lnTo>
                  <a:lnTo>
                    <a:pt x="441106" y="163885"/>
                  </a:lnTo>
                  <a:lnTo>
                    <a:pt x="433135" y="167793"/>
                  </a:lnTo>
                  <a:lnTo>
                    <a:pt x="424845" y="171390"/>
                  </a:lnTo>
                  <a:lnTo>
                    <a:pt x="414357" y="174780"/>
                  </a:lnTo>
                  <a:lnTo>
                    <a:pt x="402404" y="178033"/>
                  </a:lnTo>
                  <a:lnTo>
                    <a:pt x="389474" y="181193"/>
                  </a:lnTo>
                  <a:lnTo>
                    <a:pt x="361879" y="187351"/>
                  </a:lnTo>
                  <a:lnTo>
                    <a:pt x="303741" y="199388"/>
                  </a:lnTo>
                  <a:lnTo>
                    <a:pt x="207069" y="217277"/>
                  </a:lnTo>
                  <a:lnTo>
                    <a:pt x="192774" y="219262"/>
                  </a:lnTo>
                  <a:lnTo>
                    <a:pt x="179276" y="220585"/>
                  </a:lnTo>
                  <a:lnTo>
                    <a:pt x="166308" y="221468"/>
                  </a:lnTo>
                  <a:lnTo>
                    <a:pt x="153695" y="223049"/>
                  </a:lnTo>
                  <a:lnTo>
                    <a:pt x="141317" y="225094"/>
                  </a:lnTo>
                  <a:lnTo>
                    <a:pt x="129096" y="227450"/>
                  </a:lnTo>
                  <a:lnTo>
                    <a:pt x="116980" y="229021"/>
                  </a:lnTo>
                  <a:lnTo>
                    <a:pt x="104934" y="230068"/>
                  </a:lnTo>
                  <a:lnTo>
                    <a:pt x="82951" y="231231"/>
                  </a:lnTo>
                  <a:lnTo>
                    <a:pt x="66566" y="231749"/>
                  </a:lnTo>
                  <a:lnTo>
                    <a:pt x="33217" y="23216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332"/>
            <p:cNvSpPr/>
            <p:nvPr/>
          </p:nvSpPr>
          <p:spPr>
            <a:xfrm>
              <a:off x="839390" y="2830710"/>
              <a:ext cx="383978" cy="26791"/>
            </a:xfrm>
            <a:custGeom>
              <a:avLst/>
              <a:gdLst/>
              <a:ahLst/>
              <a:cxnLst/>
              <a:rect l="0" t="0" r="0" b="0"/>
              <a:pathLst>
                <a:path w="383978" h="26791">
                  <a:moveTo>
                    <a:pt x="0" y="26790"/>
                  </a:moveTo>
                  <a:lnTo>
                    <a:pt x="0" y="22049"/>
                  </a:lnTo>
                  <a:lnTo>
                    <a:pt x="992" y="20652"/>
                  </a:lnTo>
                  <a:lnTo>
                    <a:pt x="2646" y="19722"/>
                  </a:lnTo>
                  <a:lnTo>
                    <a:pt x="4741" y="19101"/>
                  </a:lnTo>
                  <a:lnTo>
                    <a:pt x="8121" y="17695"/>
                  </a:lnTo>
                  <a:lnTo>
                    <a:pt x="12360" y="15766"/>
                  </a:lnTo>
                  <a:lnTo>
                    <a:pt x="17169" y="13487"/>
                  </a:lnTo>
                  <a:lnTo>
                    <a:pt x="22360" y="11968"/>
                  </a:lnTo>
                  <a:lnTo>
                    <a:pt x="27805" y="10955"/>
                  </a:lnTo>
                  <a:lnTo>
                    <a:pt x="33420" y="10280"/>
                  </a:lnTo>
                  <a:lnTo>
                    <a:pt x="40139" y="9830"/>
                  </a:lnTo>
                  <a:lnTo>
                    <a:pt x="47595" y="9530"/>
                  </a:lnTo>
                  <a:lnTo>
                    <a:pt x="55543" y="9330"/>
                  </a:lnTo>
                  <a:lnTo>
                    <a:pt x="65802" y="8205"/>
                  </a:lnTo>
                  <a:lnTo>
                    <a:pt x="77603" y="6462"/>
                  </a:lnTo>
                  <a:lnTo>
                    <a:pt x="90430" y="4308"/>
                  </a:lnTo>
                  <a:lnTo>
                    <a:pt x="103943" y="2872"/>
                  </a:lnTo>
                  <a:lnTo>
                    <a:pt x="117913" y="1915"/>
                  </a:lnTo>
                  <a:lnTo>
                    <a:pt x="145671" y="852"/>
                  </a:lnTo>
                  <a:lnTo>
                    <a:pt x="185596" y="252"/>
                  </a:lnTo>
                  <a:lnTo>
                    <a:pt x="38397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333"/>
            <p:cNvSpPr/>
            <p:nvPr/>
          </p:nvSpPr>
          <p:spPr>
            <a:xfrm>
              <a:off x="991241" y="2830710"/>
              <a:ext cx="366072" cy="562572"/>
            </a:xfrm>
            <a:custGeom>
              <a:avLst/>
              <a:gdLst/>
              <a:ahLst/>
              <a:cxnLst/>
              <a:rect l="0" t="0" r="0" b="0"/>
              <a:pathLst>
                <a:path w="366072" h="562572">
                  <a:moveTo>
                    <a:pt x="8884" y="0"/>
                  </a:moveTo>
                  <a:lnTo>
                    <a:pt x="8884" y="4741"/>
                  </a:lnTo>
                  <a:lnTo>
                    <a:pt x="9876" y="7129"/>
                  </a:lnTo>
                  <a:lnTo>
                    <a:pt x="15020" y="15231"/>
                  </a:lnTo>
                  <a:lnTo>
                    <a:pt x="19907" y="29504"/>
                  </a:lnTo>
                  <a:lnTo>
                    <a:pt x="27363" y="45453"/>
                  </a:lnTo>
                  <a:lnTo>
                    <a:pt x="33964" y="56913"/>
                  </a:lnTo>
                  <a:lnTo>
                    <a:pt x="48836" y="75512"/>
                  </a:lnTo>
                  <a:lnTo>
                    <a:pt x="60044" y="91108"/>
                  </a:lnTo>
                  <a:lnTo>
                    <a:pt x="77510" y="116623"/>
                  </a:lnTo>
                  <a:lnTo>
                    <a:pt x="82416" y="126366"/>
                  </a:lnTo>
                  <a:lnTo>
                    <a:pt x="86678" y="136830"/>
                  </a:lnTo>
                  <a:lnTo>
                    <a:pt x="90512" y="147775"/>
                  </a:lnTo>
                  <a:lnTo>
                    <a:pt x="95053" y="158048"/>
                  </a:lnTo>
                  <a:lnTo>
                    <a:pt x="100064" y="167873"/>
                  </a:lnTo>
                  <a:lnTo>
                    <a:pt x="105389" y="177400"/>
                  </a:lnTo>
                  <a:lnTo>
                    <a:pt x="109932" y="187720"/>
                  </a:lnTo>
                  <a:lnTo>
                    <a:pt x="113952" y="198569"/>
                  </a:lnTo>
                  <a:lnTo>
                    <a:pt x="117624" y="209770"/>
                  </a:lnTo>
                  <a:lnTo>
                    <a:pt x="121065" y="221206"/>
                  </a:lnTo>
                  <a:lnTo>
                    <a:pt x="127534" y="244496"/>
                  </a:lnTo>
                  <a:lnTo>
                    <a:pt x="136754" y="279921"/>
                  </a:lnTo>
                  <a:lnTo>
                    <a:pt x="138778" y="291786"/>
                  </a:lnTo>
                  <a:lnTo>
                    <a:pt x="140128" y="303665"/>
                  </a:lnTo>
                  <a:lnTo>
                    <a:pt x="141029" y="315552"/>
                  </a:lnTo>
                  <a:lnTo>
                    <a:pt x="141629" y="326454"/>
                  </a:lnTo>
                  <a:lnTo>
                    <a:pt x="142295" y="346505"/>
                  </a:lnTo>
                  <a:lnTo>
                    <a:pt x="143465" y="357011"/>
                  </a:lnTo>
                  <a:lnTo>
                    <a:pt x="145237" y="367984"/>
                  </a:lnTo>
                  <a:lnTo>
                    <a:pt x="147411" y="379268"/>
                  </a:lnTo>
                  <a:lnTo>
                    <a:pt x="147868" y="389768"/>
                  </a:lnTo>
                  <a:lnTo>
                    <a:pt x="147180" y="399744"/>
                  </a:lnTo>
                  <a:lnTo>
                    <a:pt x="145730" y="409371"/>
                  </a:lnTo>
                  <a:lnTo>
                    <a:pt x="144118" y="425360"/>
                  </a:lnTo>
                  <a:lnTo>
                    <a:pt x="143402" y="440072"/>
                  </a:lnTo>
                  <a:lnTo>
                    <a:pt x="142999" y="464098"/>
                  </a:lnTo>
                  <a:lnTo>
                    <a:pt x="142851" y="496662"/>
                  </a:lnTo>
                  <a:lnTo>
                    <a:pt x="141851" y="501764"/>
                  </a:lnTo>
                  <a:lnTo>
                    <a:pt x="136696" y="514678"/>
                  </a:lnTo>
                  <a:lnTo>
                    <a:pt x="133736" y="529639"/>
                  </a:lnTo>
                  <a:lnTo>
                    <a:pt x="129527" y="537351"/>
                  </a:lnTo>
                  <a:lnTo>
                    <a:pt x="127016" y="539805"/>
                  </a:lnTo>
                  <a:lnTo>
                    <a:pt x="124349" y="541440"/>
                  </a:lnTo>
                  <a:lnTo>
                    <a:pt x="121579" y="542531"/>
                  </a:lnTo>
                  <a:lnTo>
                    <a:pt x="115856" y="546388"/>
                  </a:lnTo>
                  <a:lnTo>
                    <a:pt x="112941" y="548806"/>
                  </a:lnTo>
                  <a:lnTo>
                    <a:pt x="110005" y="550418"/>
                  </a:lnTo>
                  <a:lnTo>
                    <a:pt x="101133" y="553678"/>
                  </a:lnTo>
                  <a:lnTo>
                    <a:pt x="92220" y="559495"/>
                  </a:lnTo>
                  <a:lnTo>
                    <a:pt x="86271" y="561204"/>
                  </a:lnTo>
                  <a:lnTo>
                    <a:pt x="77343" y="562166"/>
                  </a:lnTo>
                  <a:lnTo>
                    <a:pt x="68414" y="562451"/>
                  </a:lnTo>
                  <a:lnTo>
                    <a:pt x="0" y="562571"/>
                  </a:lnTo>
                  <a:lnTo>
                    <a:pt x="82141" y="562571"/>
                  </a:lnTo>
                  <a:lnTo>
                    <a:pt x="91456" y="561578"/>
                  </a:lnTo>
                  <a:lnTo>
                    <a:pt x="101635" y="559925"/>
                  </a:lnTo>
                  <a:lnTo>
                    <a:pt x="112390" y="557830"/>
                  </a:lnTo>
                  <a:lnTo>
                    <a:pt x="123528" y="556434"/>
                  </a:lnTo>
                  <a:lnTo>
                    <a:pt x="134923" y="555503"/>
                  </a:lnTo>
                  <a:lnTo>
                    <a:pt x="146488" y="554882"/>
                  </a:lnTo>
                  <a:lnTo>
                    <a:pt x="169921" y="554192"/>
                  </a:lnTo>
                  <a:lnTo>
                    <a:pt x="248239" y="553674"/>
                  </a:lnTo>
                  <a:lnTo>
                    <a:pt x="257751" y="552670"/>
                  </a:lnTo>
                  <a:lnTo>
                    <a:pt x="267068" y="551009"/>
                  </a:lnTo>
                  <a:lnTo>
                    <a:pt x="276257" y="548910"/>
                  </a:lnTo>
                  <a:lnTo>
                    <a:pt x="285359" y="547511"/>
                  </a:lnTo>
                  <a:lnTo>
                    <a:pt x="294404" y="546578"/>
                  </a:lnTo>
                  <a:lnTo>
                    <a:pt x="303410" y="545955"/>
                  </a:lnTo>
                  <a:lnTo>
                    <a:pt x="312391" y="545541"/>
                  </a:lnTo>
                  <a:lnTo>
                    <a:pt x="337267" y="544957"/>
                  </a:lnTo>
                  <a:lnTo>
                    <a:pt x="366071" y="54471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334"/>
            <p:cNvSpPr/>
            <p:nvPr/>
          </p:nvSpPr>
          <p:spPr>
            <a:xfrm>
              <a:off x="1366242" y="3323243"/>
              <a:ext cx="294680" cy="248633"/>
            </a:xfrm>
            <a:custGeom>
              <a:avLst/>
              <a:gdLst/>
              <a:ahLst/>
              <a:cxnLst/>
              <a:rect l="0" t="0" r="0" b="0"/>
              <a:pathLst>
                <a:path w="294680" h="248633">
                  <a:moveTo>
                    <a:pt x="0" y="203983"/>
                  </a:moveTo>
                  <a:lnTo>
                    <a:pt x="0" y="199243"/>
                  </a:lnTo>
                  <a:lnTo>
                    <a:pt x="992" y="197846"/>
                  </a:lnTo>
                  <a:lnTo>
                    <a:pt x="2646" y="196915"/>
                  </a:lnTo>
                  <a:lnTo>
                    <a:pt x="4740" y="196295"/>
                  </a:lnTo>
                  <a:lnTo>
                    <a:pt x="9713" y="192960"/>
                  </a:lnTo>
                  <a:lnTo>
                    <a:pt x="12428" y="190681"/>
                  </a:lnTo>
                  <a:lnTo>
                    <a:pt x="15231" y="187177"/>
                  </a:lnTo>
                  <a:lnTo>
                    <a:pt x="18091" y="182858"/>
                  </a:lnTo>
                  <a:lnTo>
                    <a:pt x="20991" y="177993"/>
                  </a:lnTo>
                  <a:lnTo>
                    <a:pt x="23915" y="173758"/>
                  </a:lnTo>
                  <a:lnTo>
                    <a:pt x="29811" y="166406"/>
                  </a:lnTo>
                  <a:lnTo>
                    <a:pt x="35739" y="159832"/>
                  </a:lnTo>
                  <a:lnTo>
                    <a:pt x="41681" y="152610"/>
                  </a:lnTo>
                  <a:lnTo>
                    <a:pt x="44654" y="147906"/>
                  </a:lnTo>
                  <a:lnTo>
                    <a:pt x="47629" y="142786"/>
                  </a:lnTo>
                  <a:lnTo>
                    <a:pt x="50604" y="138380"/>
                  </a:lnTo>
                  <a:lnTo>
                    <a:pt x="56556" y="130839"/>
                  </a:lnTo>
                  <a:lnTo>
                    <a:pt x="59532" y="126447"/>
                  </a:lnTo>
                  <a:lnTo>
                    <a:pt x="62508" y="121535"/>
                  </a:lnTo>
                  <a:lnTo>
                    <a:pt x="65484" y="116275"/>
                  </a:lnTo>
                  <a:lnTo>
                    <a:pt x="69453" y="110784"/>
                  </a:lnTo>
                  <a:lnTo>
                    <a:pt x="74083" y="105140"/>
                  </a:lnTo>
                  <a:lnTo>
                    <a:pt x="83527" y="94568"/>
                  </a:lnTo>
                  <a:lnTo>
                    <a:pt x="91032" y="86563"/>
                  </a:lnTo>
                  <a:lnTo>
                    <a:pt x="117712" y="59517"/>
                  </a:lnTo>
                  <a:lnTo>
                    <a:pt x="121139" y="55086"/>
                  </a:lnTo>
                  <a:lnTo>
                    <a:pt x="124415" y="50148"/>
                  </a:lnTo>
                  <a:lnTo>
                    <a:pt x="127592" y="44872"/>
                  </a:lnTo>
                  <a:lnTo>
                    <a:pt x="130702" y="40362"/>
                  </a:lnTo>
                  <a:lnTo>
                    <a:pt x="136803" y="32705"/>
                  </a:lnTo>
                  <a:lnTo>
                    <a:pt x="142822" y="25995"/>
                  </a:lnTo>
                  <a:lnTo>
                    <a:pt x="148804" y="19706"/>
                  </a:lnTo>
                  <a:lnTo>
                    <a:pt x="154771" y="13603"/>
                  </a:lnTo>
                  <a:lnTo>
                    <a:pt x="157751" y="11578"/>
                  </a:lnTo>
                  <a:lnTo>
                    <a:pt x="166685" y="7737"/>
                  </a:lnTo>
                  <a:lnTo>
                    <a:pt x="174624" y="1749"/>
                  </a:lnTo>
                  <a:lnTo>
                    <a:pt x="176829" y="0"/>
                  </a:lnTo>
                  <a:lnTo>
                    <a:pt x="177417" y="525"/>
                  </a:lnTo>
                  <a:lnTo>
                    <a:pt x="178438" y="6411"/>
                  </a:lnTo>
                  <a:lnTo>
                    <a:pt x="178548" y="11939"/>
                  </a:lnTo>
                  <a:lnTo>
                    <a:pt x="179555" y="14438"/>
                  </a:lnTo>
                  <a:lnTo>
                    <a:pt x="183320" y="19861"/>
                  </a:lnTo>
                  <a:lnTo>
                    <a:pt x="188301" y="25578"/>
                  </a:lnTo>
                  <a:lnTo>
                    <a:pt x="191018" y="28492"/>
                  </a:lnTo>
                  <a:lnTo>
                    <a:pt x="192830" y="32418"/>
                  </a:lnTo>
                  <a:lnTo>
                    <a:pt x="194037" y="37021"/>
                  </a:lnTo>
                  <a:lnTo>
                    <a:pt x="194843" y="42073"/>
                  </a:lnTo>
                  <a:lnTo>
                    <a:pt x="196371" y="47426"/>
                  </a:lnTo>
                  <a:lnTo>
                    <a:pt x="198383" y="52979"/>
                  </a:lnTo>
                  <a:lnTo>
                    <a:pt x="200716" y="58666"/>
                  </a:lnTo>
                  <a:lnTo>
                    <a:pt x="203264" y="64440"/>
                  </a:lnTo>
                  <a:lnTo>
                    <a:pt x="208740" y="76149"/>
                  </a:lnTo>
                  <a:lnTo>
                    <a:pt x="210598" y="82049"/>
                  </a:lnTo>
                  <a:lnTo>
                    <a:pt x="211836" y="87967"/>
                  </a:lnTo>
                  <a:lnTo>
                    <a:pt x="212661" y="93897"/>
                  </a:lnTo>
                  <a:lnTo>
                    <a:pt x="214204" y="99835"/>
                  </a:lnTo>
                  <a:lnTo>
                    <a:pt x="216224" y="105777"/>
                  </a:lnTo>
                  <a:lnTo>
                    <a:pt x="218563" y="111724"/>
                  </a:lnTo>
                  <a:lnTo>
                    <a:pt x="221115" y="117672"/>
                  </a:lnTo>
                  <a:lnTo>
                    <a:pt x="226596" y="129573"/>
                  </a:lnTo>
                  <a:lnTo>
                    <a:pt x="241151" y="159335"/>
                  </a:lnTo>
                  <a:lnTo>
                    <a:pt x="244111" y="165288"/>
                  </a:lnTo>
                  <a:lnTo>
                    <a:pt x="247077" y="170249"/>
                  </a:lnTo>
                  <a:lnTo>
                    <a:pt x="250046" y="174548"/>
                  </a:lnTo>
                  <a:lnTo>
                    <a:pt x="253017" y="178407"/>
                  </a:lnTo>
                  <a:lnTo>
                    <a:pt x="255991" y="182963"/>
                  </a:lnTo>
                  <a:lnTo>
                    <a:pt x="258965" y="187986"/>
                  </a:lnTo>
                  <a:lnTo>
                    <a:pt x="261940" y="193318"/>
                  </a:lnTo>
                  <a:lnTo>
                    <a:pt x="264916" y="197865"/>
                  </a:lnTo>
                  <a:lnTo>
                    <a:pt x="270868" y="205564"/>
                  </a:lnTo>
                  <a:lnTo>
                    <a:pt x="276820" y="212292"/>
                  </a:lnTo>
                  <a:lnTo>
                    <a:pt x="279797" y="215476"/>
                  </a:lnTo>
                  <a:lnTo>
                    <a:pt x="281781" y="218590"/>
                  </a:lnTo>
                  <a:lnTo>
                    <a:pt x="283986" y="224696"/>
                  </a:lnTo>
                  <a:lnTo>
                    <a:pt x="287612" y="230717"/>
                  </a:lnTo>
                  <a:lnTo>
                    <a:pt x="293283" y="237927"/>
                  </a:lnTo>
                  <a:lnTo>
                    <a:pt x="294059" y="241559"/>
                  </a:lnTo>
                  <a:lnTo>
                    <a:pt x="294679" y="24863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335"/>
            <p:cNvSpPr/>
            <p:nvPr/>
          </p:nvSpPr>
          <p:spPr>
            <a:xfrm>
              <a:off x="1410890" y="3446859"/>
              <a:ext cx="250032" cy="17860"/>
            </a:xfrm>
            <a:custGeom>
              <a:avLst/>
              <a:gdLst/>
              <a:ahLst/>
              <a:cxnLst/>
              <a:rect l="0" t="0" r="0" b="0"/>
              <a:pathLst>
                <a:path w="250032" h="17860">
                  <a:moveTo>
                    <a:pt x="0" y="0"/>
                  </a:moveTo>
                  <a:lnTo>
                    <a:pt x="34629" y="0"/>
                  </a:lnTo>
                  <a:lnTo>
                    <a:pt x="40945" y="992"/>
                  </a:lnTo>
                  <a:lnTo>
                    <a:pt x="48133" y="2646"/>
                  </a:lnTo>
                  <a:lnTo>
                    <a:pt x="55901" y="4740"/>
                  </a:lnTo>
                  <a:lnTo>
                    <a:pt x="64056" y="6137"/>
                  </a:lnTo>
                  <a:lnTo>
                    <a:pt x="72470" y="7068"/>
                  </a:lnTo>
                  <a:lnTo>
                    <a:pt x="81056" y="7688"/>
                  </a:lnTo>
                  <a:lnTo>
                    <a:pt x="89756" y="8102"/>
                  </a:lnTo>
                  <a:lnTo>
                    <a:pt x="107360" y="8562"/>
                  </a:lnTo>
                  <a:lnTo>
                    <a:pt x="168441" y="8897"/>
                  </a:lnTo>
                  <a:lnTo>
                    <a:pt x="177778" y="9900"/>
                  </a:lnTo>
                  <a:lnTo>
                    <a:pt x="186980" y="11561"/>
                  </a:lnTo>
                  <a:lnTo>
                    <a:pt x="196091" y="13660"/>
                  </a:lnTo>
                  <a:lnTo>
                    <a:pt x="205141" y="15060"/>
                  </a:lnTo>
                  <a:lnTo>
                    <a:pt x="214151" y="15993"/>
                  </a:lnTo>
                  <a:lnTo>
                    <a:pt x="230116" y="17029"/>
                  </a:lnTo>
                  <a:lnTo>
                    <a:pt x="250031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336"/>
            <p:cNvSpPr/>
            <p:nvPr/>
          </p:nvSpPr>
          <p:spPr>
            <a:xfrm>
              <a:off x="1919882" y="3232546"/>
              <a:ext cx="133947" cy="1"/>
            </a:xfrm>
            <a:custGeom>
              <a:avLst/>
              <a:gdLst/>
              <a:ahLst/>
              <a:cxnLst/>
              <a:rect l="0" t="0" r="0" b="0"/>
              <a:pathLst>
                <a:path w="133947" h="1">
                  <a:moveTo>
                    <a:pt x="0" y="0"/>
                  </a:moveTo>
                  <a:lnTo>
                    <a:pt x="13394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337"/>
            <p:cNvSpPr/>
            <p:nvPr/>
          </p:nvSpPr>
          <p:spPr>
            <a:xfrm>
              <a:off x="1955601" y="3375421"/>
              <a:ext cx="116087" cy="8931"/>
            </a:xfrm>
            <a:custGeom>
              <a:avLst/>
              <a:gdLst/>
              <a:ahLst/>
              <a:cxnLst/>
              <a:rect l="0" t="0" r="0" b="0"/>
              <a:pathLst>
                <a:path w="116087" h="8931">
                  <a:moveTo>
                    <a:pt x="0" y="0"/>
                  </a:moveTo>
                  <a:lnTo>
                    <a:pt x="85129" y="0"/>
                  </a:lnTo>
                  <a:lnTo>
                    <a:pt x="91479" y="993"/>
                  </a:lnTo>
                  <a:lnTo>
                    <a:pt x="97697" y="2646"/>
                  </a:lnTo>
                  <a:lnTo>
                    <a:pt x="116086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338"/>
            <p:cNvSpPr/>
            <p:nvPr/>
          </p:nvSpPr>
          <p:spPr>
            <a:xfrm>
              <a:off x="3786187" y="3182760"/>
              <a:ext cx="383978" cy="22998"/>
            </a:xfrm>
            <a:custGeom>
              <a:avLst/>
              <a:gdLst/>
              <a:ahLst/>
              <a:cxnLst/>
              <a:rect l="0" t="0" r="0" b="0"/>
              <a:pathLst>
                <a:path w="383978" h="22998">
                  <a:moveTo>
                    <a:pt x="0" y="22997"/>
                  </a:moveTo>
                  <a:lnTo>
                    <a:pt x="9481" y="18257"/>
                  </a:lnTo>
                  <a:lnTo>
                    <a:pt x="14258" y="16860"/>
                  </a:lnTo>
                  <a:lnTo>
                    <a:pt x="19427" y="15929"/>
                  </a:lnTo>
                  <a:lnTo>
                    <a:pt x="24858" y="15309"/>
                  </a:lnTo>
                  <a:lnTo>
                    <a:pt x="30462" y="13903"/>
                  </a:lnTo>
                  <a:lnTo>
                    <a:pt x="36183" y="11974"/>
                  </a:lnTo>
                  <a:lnTo>
                    <a:pt x="41982" y="9695"/>
                  </a:lnTo>
                  <a:lnTo>
                    <a:pt x="49816" y="8176"/>
                  </a:lnTo>
                  <a:lnTo>
                    <a:pt x="59008" y="7163"/>
                  </a:lnTo>
                  <a:lnTo>
                    <a:pt x="69104" y="6488"/>
                  </a:lnTo>
                  <a:lnTo>
                    <a:pt x="78811" y="6038"/>
                  </a:lnTo>
                  <a:lnTo>
                    <a:pt x="97535" y="5538"/>
                  </a:lnTo>
                  <a:lnTo>
                    <a:pt x="159433" y="5173"/>
                  </a:lnTo>
                  <a:lnTo>
                    <a:pt x="169788" y="4169"/>
                  </a:lnTo>
                  <a:lnTo>
                    <a:pt x="180661" y="2508"/>
                  </a:lnTo>
                  <a:lnTo>
                    <a:pt x="191878" y="408"/>
                  </a:lnTo>
                  <a:lnTo>
                    <a:pt x="204317" y="0"/>
                  </a:lnTo>
                  <a:lnTo>
                    <a:pt x="217570" y="720"/>
                  </a:lnTo>
                  <a:lnTo>
                    <a:pt x="231367" y="2193"/>
                  </a:lnTo>
                  <a:lnTo>
                    <a:pt x="244534" y="3174"/>
                  </a:lnTo>
                  <a:lnTo>
                    <a:pt x="257281" y="3829"/>
                  </a:lnTo>
                  <a:lnTo>
                    <a:pt x="281034" y="4556"/>
                  </a:lnTo>
                  <a:lnTo>
                    <a:pt x="301513" y="4879"/>
                  </a:lnTo>
                  <a:lnTo>
                    <a:pt x="311142" y="5957"/>
                  </a:lnTo>
                  <a:lnTo>
                    <a:pt x="320537" y="7669"/>
                  </a:lnTo>
                  <a:lnTo>
                    <a:pt x="329777" y="9802"/>
                  </a:lnTo>
                  <a:lnTo>
                    <a:pt x="337922" y="11224"/>
                  </a:lnTo>
                  <a:lnTo>
                    <a:pt x="345336" y="12172"/>
                  </a:lnTo>
                  <a:lnTo>
                    <a:pt x="352263" y="12804"/>
                  </a:lnTo>
                  <a:lnTo>
                    <a:pt x="358865" y="13225"/>
                  </a:lnTo>
                  <a:lnTo>
                    <a:pt x="383977" y="1406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339"/>
            <p:cNvSpPr/>
            <p:nvPr/>
          </p:nvSpPr>
          <p:spPr>
            <a:xfrm>
              <a:off x="3830835" y="3393281"/>
              <a:ext cx="392908" cy="17751"/>
            </a:xfrm>
            <a:custGeom>
              <a:avLst/>
              <a:gdLst/>
              <a:ahLst/>
              <a:cxnLst/>
              <a:rect l="0" t="0" r="0" b="0"/>
              <a:pathLst>
                <a:path w="392908" h="17751">
                  <a:moveTo>
                    <a:pt x="0" y="8929"/>
                  </a:moveTo>
                  <a:lnTo>
                    <a:pt x="7689" y="8929"/>
                  </a:lnTo>
                  <a:lnTo>
                    <a:pt x="10087" y="9922"/>
                  </a:lnTo>
                  <a:lnTo>
                    <a:pt x="13670" y="11575"/>
                  </a:lnTo>
                  <a:lnTo>
                    <a:pt x="18043" y="13670"/>
                  </a:lnTo>
                  <a:lnTo>
                    <a:pt x="22943" y="15066"/>
                  </a:lnTo>
                  <a:lnTo>
                    <a:pt x="28194" y="15998"/>
                  </a:lnTo>
                  <a:lnTo>
                    <a:pt x="33679" y="16618"/>
                  </a:lnTo>
                  <a:lnTo>
                    <a:pt x="39320" y="17032"/>
                  </a:lnTo>
                  <a:lnTo>
                    <a:pt x="50879" y="17492"/>
                  </a:lnTo>
                  <a:lnTo>
                    <a:pt x="78024" y="17750"/>
                  </a:lnTo>
                  <a:lnTo>
                    <a:pt x="88727" y="16794"/>
                  </a:lnTo>
                  <a:lnTo>
                    <a:pt x="99831" y="15165"/>
                  </a:lnTo>
                  <a:lnTo>
                    <a:pt x="111203" y="13087"/>
                  </a:lnTo>
                  <a:lnTo>
                    <a:pt x="123744" y="11701"/>
                  </a:lnTo>
                  <a:lnTo>
                    <a:pt x="137067" y="10777"/>
                  </a:lnTo>
                  <a:lnTo>
                    <a:pt x="150909" y="10161"/>
                  </a:lnTo>
                  <a:lnTo>
                    <a:pt x="179519" y="9477"/>
                  </a:lnTo>
                  <a:lnTo>
                    <a:pt x="353774" y="8932"/>
                  </a:lnTo>
                  <a:lnTo>
                    <a:pt x="362849" y="7939"/>
                  </a:lnTo>
                  <a:lnTo>
                    <a:pt x="370884" y="6285"/>
                  </a:lnTo>
                  <a:lnTo>
                    <a:pt x="39290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340"/>
            <p:cNvSpPr/>
            <p:nvPr/>
          </p:nvSpPr>
          <p:spPr>
            <a:xfrm>
              <a:off x="4732734" y="2821781"/>
              <a:ext cx="80368" cy="455415"/>
            </a:xfrm>
            <a:custGeom>
              <a:avLst/>
              <a:gdLst/>
              <a:ahLst/>
              <a:cxnLst/>
              <a:rect l="0" t="0" r="0" b="0"/>
              <a:pathLst>
                <a:path w="80368" h="455415">
                  <a:moveTo>
                    <a:pt x="0" y="0"/>
                  </a:moveTo>
                  <a:lnTo>
                    <a:pt x="0" y="4740"/>
                  </a:lnTo>
                  <a:lnTo>
                    <a:pt x="992" y="6137"/>
                  </a:lnTo>
                  <a:lnTo>
                    <a:pt x="2645" y="7068"/>
                  </a:lnTo>
                  <a:lnTo>
                    <a:pt x="4740" y="7688"/>
                  </a:lnTo>
                  <a:lnTo>
                    <a:pt x="6137" y="9094"/>
                  </a:lnTo>
                  <a:lnTo>
                    <a:pt x="7068" y="11023"/>
                  </a:lnTo>
                  <a:lnTo>
                    <a:pt x="8102" y="15813"/>
                  </a:lnTo>
                  <a:lnTo>
                    <a:pt x="8562" y="21249"/>
                  </a:lnTo>
                  <a:lnTo>
                    <a:pt x="9676" y="25080"/>
                  </a:lnTo>
                  <a:lnTo>
                    <a:pt x="11412" y="29618"/>
                  </a:lnTo>
                  <a:lnTo>
                    <a:pt x="13561" y="34628"/>
                  </a:lnTo>
                  <a:lnTo>
                    <a:pt x="15949" y="48132"/>
                  </a:lnTo>
                  <a:lnTo>
                    <a:pt x="16585" y="55901"/>
                  </a:lnTo>
                  <a:lnTo>
                    <a:pt x="18003" y="64056"/>
                  </a:lnTo>
                  <a:lnTo>
                    <a:pt x="19939" y="72470"/>
                  </a:lnTo>
                  <a:lnTo>
                    <a:pt x="22222" y="81055"/>
                  </a:lnTo>
                  <a:lnTo>
                    <a:pt x="23744" y="89756"/>
                  </a:lnTo>
                  <a:lnTo>
                    <a:pt x="24759" y="98532"/>
                  </a:lnTo>
                  <a:lnTo>
                    <a:pt x="25436" y="107360"/>
                  </a:lnTo>
                  <a:lnTo>
                    <a:pt x="26879" y="116222"/>
                  </a:lnTo>
                  <a:lnTo>
                    <a:pt x="28833" y="125106"/>
                  </a:lnTo>
                  <a:lnTo>
                    <a:pt x="39099" y="165492"/>
                  </a:lnTo>
                  <a:lnTo>
                    <a:pt x="40949" y="175812"/>
                  </a:lnTo>
                  <a:lnTo>
                    <a:pt x="42182" y="185669"/>
                  </a:lnTo>
                  <a:lnTo>
                    <a:pt x="43004" y="195217"/>
                  </a:lnTo>
                  <a:lnTo>
                    <a:pt x="44544" y="205551"/>
                  </a:lnTo>
                  <a:lnTo>
                    <a:pt x="46564" y="216409"/>
                  </a:lnTo>
                  <a:lnTo>
                    <a:pt x="48902" y="227616"/>
                  </a:lnTo>
                  <a:lnTo>
                    <a:pt x="50460" y="239056"/>
                  </a:lnTo>
                  <a:lnTo>
                    <a:pt x="51500" y="250652"/>
                  </a:lnTo>
                  <a:lnTo>
                    <a:pt x="52192" y="262351"/>
                  </a:lnTo>
                  <a:lnTo>
                    <a:pt x="52962" y="285934"/>
                  </a:lnTo>
                  <a:lnTo>
                    <a:pt x="53167" y="297778"/>
                  </a:lnTo>
                  <a:lnTo>
                    <a:pt x="54296" y="308652"/>
                  </a:lnTo>
                  <a:lnTo>
                    <a:pt x="56041" y="318877"/>
                  </a:lnTo>
                  <a:lnTo>
                    <a:pt x="58197" y="328671"/>
                  </a:lnTo>
                  <a:lnTo>
                    <a:pt x="59634" y="338176"/>
                  </a:lnTo>
                  <a:lnTo>
                    <a:pt x="60592" y="347490"/>
                  </a:lnTo>
                  <a:lnTo>
                    <a:pt x="61230" y="356675"/>
                  </a:lnTo>
                  <a:lnTo>
                    <a:pt x="61656" y="365776"/>
                  </a:lnTo>
                  <a:lnTo>
                    <a:pt x="62129" y="383825"/>
                  </a:lnTo>
                  <a:lnTo>
                    <a:pt x="63247" y="391812"/>
                  </a:lnTo>
                  <a:lnTo>
                    <a:pt x="64985" y="399122"/>
                  </a:lnTo>
                  <a:lnTo>
                    <a:pt x="67136" y="405980"/>
                  </a:lnTo>
                  <a:lnTo>
                    <a:pt x="69525" y="418891"/>
                  </a:lnTo>
                  <a:lnTo>
                    <a:pt x="70587" y="430252"/>
                  </a:lnTo>
                  <a:lnTo>
                    <a:pt x="71185" y="442226"/>
                  </a:lnTo>
                  <a:lnTo>
                    <a:pt x="71326" y="448891"/>
                  </a:lnTo>
                  <a:lnTo>
                    <a:pt x="72355" y="451065"/>
                  </a:lnTo>
                  <a:lnTo>
                    <a:pt x="74034" y="452515"/>
                  </a:lnTo>
                  <a:lnTo>
                    <a:pt x="80367" y="45541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341"/>
            <p:cNvSpPr/>
            <p:nvPr/>
          </p:nvSpPr>
          <p:spPr>
            <a:xfrm>
              <a:off x="4804171" y="3018234"/>
              <a:ext cx="348259" cy="482204"/>
            </a:xfrm>
            <a:custGeom>
              <a:avLst/>
              <a:gdLst/>
              <a:ahLst/>
              <a:cxnLst/>
              <a:rect l="0" t="0" r="0" b="0"/>
              <a:pathLst>
                <a:path w="348259" h="482204">
                  <a:moveTo>
                    <a:pt x="348258" y="0"/>
                  </a:moveTo>
                  <a:lnTo>
                    <a:pt x="343518" y="4740"/>
                  </a:lnTo>
                  <a:lnTo>
                    <a:pt x="342121" y="8121"/>
                  </a:lnTo>
                  <a:lnTo>
                    <a:pt x="339164" y="22360"/>
                  </a:lnTo>
                  <a:lnTo>
                    <a:pt x="334956" y="33419"/>
                  </a:lnTo>
                  <a:lnTo>
                    <a:pt x="327132" y="47595"/>
                  </a:lnTo>
                  <a:lnTo>
                    <a:pt x="322268" y="55542"/>
                  </a:lnTo>
                  <a:lnTo>
                    <a:pt x="311572" y="72310"/>
                  </a:lnTo>
                  <a:lnTo>
                    <a:pt x="288536" y="107329"/>
                  </a:lnTo>
                  <a:lnTo>
                    <a:pt x="281654" y="116201"/>
                  </a:lnTo>
                  <a:lnTo>
                    <a:pt x="274089" y="125092"/>
                  </a:lnTo>
                  <a:lnTo>
                    <a:pt x="266070" y="133996"/>
                  </a:lnTo>
                  <a:lnTo>
                    <a:pt x="258739" y="143901"/>
                  </a:lnTo>
                  <a:lnTo>
                    <a:pt x="251868" y="154473"/>
                  </a:lnTo>
                  <a:lnTo>
                    <a:pt x="245303" y="165490"/>
                  </a:lnTo>
                  <a:lnTo>
                    <a:pt x="237949" y="176803"/>
                  </a:lnTo>
                  <a:lnTo>
                    <a:pt x="230070" y="188314"/>
                  </a:lnTo>
                  <a:lnTo>
                    <a:pt x="221841" y="199957"/>
                  </a:lnTo>
                  <a:lnTo>
                    <a:pt x="213379" y="210695"/>
                  </a:lnTo>
                  <a:lnTo>
                    <a:pt x="204761" y="220830"/>
                  </a:lnTo>
                  <a:lnTo>
                    <a:pt x="196039" y="230564"/>
                  </a:lnTo>
                  <a:lnTo>
                    <a:pt x="187247" y="241022"/>
                  </a:lnTo>
                  <a:lnTo>
                    <a:pt x="169541" y="263225"/>
                  </a:lnTo>
                  <a:lnTo>
                    <a:pt x="142839" y="298037"/>
                  </a:lnTo>
                  <a:lnTo>
                    <a:pt x="133921" y="308824"/>
                  </a:lnTo>
                  <a:lnTo>
                    <a:pt x="125000" y="318992"/>
                  </a:lnTo>
                  <a:lnTo>
                    <a:pt x="116075" y="328747"/>
                  </a:lnTo>
                  <a:lnTo>
                    <a:pt x="108141" y="338227"/>
                  </a:lnTo>
                  <a:lnTo>
                    <a:pt x="100868" y="347524"/>
                  </a:lnTo>
                  <a:lnTo>
                    <a:pt x="94035" y="356698"/>
                  </a:lnTo>
                  <a:lnTo>
                    <a:pt x="86502" y="365791"/>
                  </a:lnTo>
                  <a:lnTo>
                    <a:pt x="78504" y="374829"/>
                  </a:lnTo>
                  <a:lnTo>
                    <a:pt x="70196" y="383831"/>
                  </a:lnTo>
                  <a:lnTo>
                    <a:pt x="62672" y="392810"/>
                  </a:lnTo>
                  <a:lnTo>
                    <a:pt x="55673" y="401771"/>
                  </a:lnTo>
                  <a:lnTo>
                    <a:pt x="49021" y="410722"/>
                  </a:lnTo>
                  <a:lnTo>
                    <a:pt x="43595" y="418674"/>
                  </a:lnTo>
                  <a:lnTo>
                    <a:pt x="34920" y="432801"/>
                  </a:lnTo>
                  <a:lnTo>
                    <a:pt x="21267" y="451903"/>
                  </a:lnTo>
                  <a:lnTo>
                    <a:pt x="15074" y="462452"/>
                  </a:lnTo>
                  <a:lnTo>
                    <a:pt x="12034" y="466059"/>
                  </a:lnTo>
                  <a:lnTo>
                    <a:pt x="9015" y="468464"/>
                  </a:lnTo>
                  <a:lnTo>
                    <a:pt x="6010" y="470067"/>
                  </a:lnTo>
                  <a:lnTo>
                    <a:pt x="4007" y="472128"/>
                  </a:lnTo>
                  <a:lnTo>
                    <a:pt x="2671" y="474494"/>
                  </a:lnTo>
                  <a:lnTo>
                    <a:pt x="0" y="48220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342"/>
            <p:cNvSpPr/>
            <p:nvPr/>
          </p:nvSpPr>
          <p:spPr>
            <a:xfrm>
              <a:off x="5197199" y="3224143"/>
              <a:ext cx="383856" cy="383440"/>
            </a:xfrm>
            <a:custGeom>
              <a:avLst/>
              <a:gdLst/>
              <a:ahLst/>
              <a:cxnLst/>
              <a:rect l="0" t="0" r="0" b="0"/>
              <a:pathLst>
                <a:path w="383856" h="383440">
                  <a:moveTo>
                    <a:pt x="35597" y="213786"/>
                  </a:moveTo>
                  <a:lnTo>
                    <a:pt x="30858" y="209046"/>
                  </a:lnTo>
                  <a:lnTo>
                    <a:pt x="29461" y="206657"/>
                  </a:lnTo>
                  <a:lnTo>
                    <a:pt x="26503" y="197563"/>
                  </a:lnTo>
                  <a:lnTo>
                    <a:pt x="22295" y="188055"/>
                  </a:lnTo>
                  <a:lnTo>
                    <a:pt x="14348" y="171546"/>
                  </a:lnTo>
                  <a:lnTo>
                    <a:pt x="11270" y="159955"/>
                  </a:lnTo>
                  <a:lnTo>
                    <a:pt x="8911" y="148189"/>
                  </a:lnTo>
                  <a:lnTo>
                    <a:pt x="4554" y="136346"/>
                  </a:lnTo>
                  <a:lnTo>
                    <a:pt x="1956" y="124467"/>
                  </a:lnTo>
                  <a:lnTo>
                    <a:pt x="802" y="112573"/>
                  </a:lnTo>
                  <a:lnTo>
                    <a:pt x="289" y="100673"/>
                  </a:lnTo>
                  <a:lnTo>
                    <a:pt x="0" y="82816"/>
                  </a:lnTo>
                  <a:lnTo>
                    <a:pt x="2579" y="70910"/>
                  </a:lnTo>
                  <a:lnTo>
                    <a:pt x="7032" y="59005"/>
                  </a:lnTo>
                  <a:lnTo>
                    <a:pt x="12318" y="47098"/>
                  </a:lnTo>
                  <a:lnTo>
                    <a:pt x="17975" y="37838"/>
                  </a:lnTo>
                  <a:lnTo>
                    <a:pt x="20873" y="33980"/>
                  </a:lnTo>
                  <a:lnTo>
                    <a:pt x="29384" y="27046"/>
                  </a:lnTo>
                  <a:lnTo>
                    <a:pt x="38789" y="20658"/>
                  </a:lnTo>
                  <a:lnTo>
                    <a:pt x="50654" y="11483"/>
                  </a:lnTo>
                  <a:lnTo>
                    <a:pt x="60810" y="5473"/>
                  </a:lnTo>
                  <a:lnTo>
                    <a:pt x="71938" y="2140"/>
                  </a:lnTo>
                  <a:lnTo>
                    <a:pt x="83499" y="658"/>
                  </a:lnTo>
                  <a:lnTo>
                    <a:pt x="95251" y="0"/>
                  </a:lnTo>
                  <a:lnTo>
                    <a:pt x="107089" y="2353"/>
                  </a:lnTo>
                  <a:lnTo>
                    <a:pt x="135599" y="11949"/>
                  </a:lnTo>
                  <a:lnTo>
                    <a:pt x="142945" y="14736"/>
                  </a:lnTo>
                  <a:lnTo>
                    <a:pt x="149826" y="17586"/>
                  </a:lnTo>
                  <a:lnTo>
                    <a:pt x="156399" y="20478"/>
                  </a:lnTo>
                  <a:lnTo>
                    <a:pt x="163757" y="24391"/>
                  </a:lnTo>
                  <a:lnTo>
                    <a:pt x="171638" y="28984"/>
                  </a:lnTo>
                  <a:lnTo>
                    <a:pt x="179870" y="34029"/>
                  </a:lnTo>
                  <a:lnTo>
                    <a:pt x="191661" y="42282"/>
                  </a:lnTo>
                  <a:lnTo>
                    <a:pt x="196194" y="45872"/>
                  </a:lnTo>
                  <a:lnTo>
                    <a:pt x="203877" y="55152"/>
                  </a:lnTo>
                  <a:lnTo>
                    <a:pt x="210599" y="66884"/>
                  </a:lnTo>
                  <a:lnTo>
                    <a:pt x="213781" y="74180"/>
                  </a:lnTo>
                  <a:lnTo>
                    <a:pt x="216894" y="82019"/>
                  </a:lnTo>
                  <a:lnTo>
                    <a:pt x="218970" y="89231"/>
                  </a:lnTo>
                  <a:lnTo>
                    <a:pt x="220354" y="96022"/>
                  </a:lnTo>
                  <a:lnTo>
                    <a:pt x="221276" y="102535"/>
                  </a:lnTo>
                  <a:lnTo>
                    <a:pt x="220899" y="109853"/>
                  </a:lnTo>
                  <a:lnTo>
                    <a:pt x="219655" y="117708"/>
                  </a:lnTo>
                  <a:lnTo>
                    <a:pt x="217834" y="125922"/>
                  </a:lnTo>
                  <a:lnTo>
                    <a:pt x="215627" y="133382"/>
                  </a:lnTo>
                  <a:lnTo>
                    <a:pt x="213164" y="140340"/>
                  </a:lnTo>
                  <a:lnTo>
                    <a:pt x="210529" y="146962"/>
                  </a:lnTo>
                  <a:lnTo>
                    <a:pt x="206789" y="154354"/>
                  </a:lnTo>
                  <a:lnTo>
                    <a:pt x="202312" y="162258"/>
                  </a:lnTo>
                  <a:lnTo>
                    <a:pt x="197342" y="170505"/>
                  </a:lnTo>
                  <a:lnTo>
                    <a:pt x="193037" y="177986"/>
                  </a:lnTo>
                  <a:lnTo>
                    <a:pt x="185607" y="191591"/>
                  </a:lnTo>
                  <a:lnTo>
                    <a:pt x="181244" y="198989"/>
                  </a:lnTo>
                  <a:lnTo>
                    <a:pt x="171105" y="215147"/>
                  </a:lnTo>
                  <a:lnTo>
                    <a:pt x="164632" y="223623"/>
                  </a:lnTo>
                  <a:lnTo>
                    <a:pt x="157339" y="232251"/>
                  </a:lnTo>
                  <a:lnTo>
                    <a:pt x="149501" y="240979"/>
                  </a:lnTo>
                  <a:lnTo>
                    <a:pt x="141299" y="248781"/>
                  </a:lnTo>
                  <a:lnTo>
                    <a:pt x="132854" y="255968"/>
                  </a:lnTo>
                  <a:lnTo>
                    <a:pt x="124247" y="262743"/>
                  </a:lnTo>
                  <a:lnTo>
                    <a:pt x="116525" y="270237"/>
                  </a:lnTo>
                  <a:lnTo>
                    <a:pt x="109393" y="278209"/>
                  </a:lnTo>
                  <a:lnTo>
                    <a:pt x="102654" y="286500"/>
                  </a:lnTo>
                  <a:lnTo>
                    <a:pt x="96177" y="294012"/>
                  </a:lnTo>
                  <a:lnTo>
                    <a:pt x="89874" y="301005"/>
                  </a:lnTo>
                  <a:lnTo>
                    <a:pt x="83688" y="307651"/>
                  </a:lnTo>
                  <a:lnTo>
                    <a:pt x="78572" y="314065"/>
                  </a:lnTo>
                  <a:lnTo>
                    <a:pt x="74169" y="320326"/>
                  </a:lnTo>
                  <a:lnTo>
                    <a:pt x="66631" y="331583"/>
                  </a:lnTo>
                  <a:lnTo>
                    <a:pt x="59974" y="339892"/>
                  </a:lnTo>
                  <a:lnTo>
                    <a:pt x="57801" y="344490"/>
                  </a:lnTo>
                  <a:lnTo>
                    <a:pt x="55388" y="354890"/>
                  </a:lnTo>
                  <a:lnTo>
                    <a:pt x="54314" y="363481"/>
                  </a:lnTo>
                  <a:lnTo>
                    <a:pt x="54029" y="367161"/>
                  </a:lnTo>
                  <a:lnTo>
                    <a:pt x="54830" y="369614"/>
                  </a:lnTo>
                  <a:lnTo>
                    <a:pt x="56357" y="371249"/>
                  </a:lnTo>
                  <a:lnTo>
                    <a:pt x="58367" y="372340"/>
                  </a:lnTo>
                  <a:lnTo>
                    <a:pt x="59707" y="374059"/>
                  </a:lnTo>
                  <a:lnTo>
                    <a:pt x="60600" y="376197"/>
                  </a:lnTo>
                  <a:lnTo>
                    <a:pt x="61196" y="378614"/>
                  </a:lnTo>
                  <a:lnTo>
                    <a:pt x="63577" y="380227"/>
                  </a:lnTo>
                  <a:lnTo>
                    <a:pt x="71515" y="382018"/>
                  </a:lnTo>
                  <a:lnTo>
                    <a:pt x="81657" y="382813"/>
                  </a:lnTo>
                  <a:lnTo>
                    <a:pt x="87140" y="383026"/>
                  </a:lnTo>
                  <a:lnTo>
                    <a:pt x="109078" y="383324"/>
                  </a:lnTo>
                  <a:lnTo>
                    <a:pt x="165533" y="383439"/>
                  </a:lnTo>
                  <a:lnTo>
                    <a:pt x="175799" y="382451"/>
                  </a:lnTo>
                  <a:lnTo>
                    <a:pt x="185620" y="380799"/>
                  </a:lnTo>
                  <a:lnTo>
                    <a:pt x="195143" y="378706"/>
                  </a:lnTo>
                  <a:lnTo>
                    <a:pt x="205461" y="377311"/>
                  </a:lnTo>
                  <a:lnTo>
                    <a:pt x="216308" y="376381"/>
                  </a:lnTo>
                  <a:lnTo>
                    <a:pt x="227509" y="375760"/>
                  </a:lnTo>
                  <a:lnTo>
                    <a:pt x="238945" y="374355"/>
                  </a:lnTo>
                  <a:lnTo>
                    <a:pt x="250537" y="372426"/>
                  </a:lnTo>
                  <a:lnTo>
                    <a:pt x="262235" y="370148"/>
                  </a:lnTo>
                  <a:lnTo>
                    <a:pt x="273009" y="368628"/>
                  </a:lnTo>
                  <a:lnTo>
                    <a:pt x="283168" y="367616"/>
                  </a:lnTo>
                  <a:lnTo>
                    <a:pt x="292918" y="366941"/>
                  </a:lnTo>
                  <a:lnTo>
                    <a:pt x="301402" y="365499"/>
                  </a:lnTo>
                  <a:lnTo>
                    <a:pt x="309043" y="363545"/>
                  </a:lnTo>
                  <a:lnTo>
                    <a:pt x="316121" y="361250"/>
                  </a:lnTo>
                  <a:lnTo>
                    <a:pt x="322824" y="359721"/>
                  </a:lnTo>
                  <a:lnTo>
                    <a:pt x="329277" y="358700"/>
                  </a:lnTo>
                  <a:lnTo>
                    <a:pt x="335564" y="358021"/>
                  </a:lnTo>
                  <a:lnTo>
                    <a:pt x="341739" y="356575"/>
                  </a:lnTo>
                  <a:lnTo>
                    <a:pt x="347840" y="354619"/>
                  </a:lnTo>
                  <a:lnTo>
                    <a:pt x="358919" y="350793"/>
                  </a:lnTo>
                  <a:lnTo>
                    <a:pt x="370734" y="348638"/>
                  </a:lnTo>
                  <a:lnTo>
                    <a:pt x="382573" y="347811"/>
                  </a:lnTo>
                  <a:lnTo>
                    <a:pt x="383285" y="347767"/>
                  </a:lnTo>
                  <a:lnTo>
                    <a:pt x="383822" y="339631"/>
                  </a:lnTo>
                  <a:lnTo>
                    <a:pt x="383855" y="33880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762000"/>
            <a:ext cx="5486400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6" name="Group 55"/>
          <p:cNvGrpSpPr/>
          <p:nvPr/>
        </p:nvGrpSpPr>
        <p:grpSpPr>
          <a:xfrm>
            <a:off x="1589484" y="839390"/>
            <a:ext cx="6786563" cy="4669950"/>
            <a:chOff x="1589484" y="839390"/>
            <a:chExt cx="6786563" cy="4669950"/>
          </a:xfrm>
        </p:grpSpPr>
        <p:sp>
          <p:nvSpPr>
            <p:cNvPr id="3" name="SMARTInkAnnotation241"/>
            <p:cNvSpPr/>
            <p:nvPr/>
          </p:nvSpPr>
          <p:spPr>
            <a:xfrm>
              <a:off x="6366867" y="1794870"/>
              <a:ext cx="419696" cy="35716"/>
            </a:xfrm>
            <a:custGeom>
              <a:avLst/>
              <a:gdLst/>
              <a:ahLst/>
              <a:cxnLst/>
              <a:rect l="0" t="0" r="0" b="0"/>
              <a:pathLst>
                <a:path w="419696" h="35716">
                  <a:moveTo>
                    <a:pt x="0" y="8926"/>
                  </a:moveTo>
                  <a:lnTo>
                    <a:pt x="4739" y="4186"/>
                  </a:lnTo>
                  <a:lnTo>
                    <a:pt x="8121" y="2790"/>
                  </a:lnTo>
                  <a:lnTo>
                    <a:pt x="12358" y="1859"/>
                  </a:lnTo>
                  <a:lnTo>
                    <a:pt x="23352" y="824"/>
                  </a:lnTo>
                  <a:lnTo>
                    <a:pt x="30451" y="548"/>
                  </a:lnTo>
                  <a:lnTo>
                    <a:pt x="54663" y="160"/>
                  </a:lnTo>
                  <a:lnTo>
                    <a:pt x="147633" y="0"/>
                  </a:lnTo>
                  <a:lnTo>
                    <a:pt x="157954" y="991"/>
                  </a:lnTo>
                  <a:lnTo>
                    <a:pt x="167810" y="2644"/>
                  </a:lnTo>
                  <a:lnTo>
                    <a:pt x="177358" y="4738"/>
                  </a:lnTo>
                  <a:lnTo>
                    <a:pt x="186698" y="6134"/>
                  </a:lnTo>
                  <a:lnTo>
                    <a:pt x="195903" y="7065"/>
                  </a:lnTo>
                  <a:lnTo>
                    <a:pt x="205016" y="7685"/>
                  </a:lnTo>
                  <a:lnTo>
                    <a:pt x="214068" y="9091"/>
                  </a:lnTo>
                  <a:lnTo>
                    <a:pt x="223078" y="11021"/>
                  </a:lnTo>
                  <a:lnTo>
                    <a:pt x="232063" y="13299"/>
                  </a:lnTo>
                  <a:lnTo>
                    <a:pt x="241028" y="14818"/>
                  </a:lnTo>
                  <a:lnTo>
                    <a:pt x="249983" y="15831"/>
                  </a:lnTo>
                  <a:lnTo>
                    <a:pt x="258928" y="16506"/>
                  </a:lnTo>
                  <a:lnTo>
                    <a:pt x="267868" y="16956"/>
                  </a:lnTo>
                  <a:lnTo>
                    <a:pt x="285740" y="17456"/>
                  </a:lnTo>
                  <a:lnTo>
                    <a:pt x="293680" y="18582"/>
                  </a:lnTo>
                  <a:lnTo>
                    <a:pt x="300959" y="20324"/>
                  </a:lnTo>
                  <a:lnTo>
                    <a:pt x="307796" y="22478"/>
                  </a:lnTo>
                  <a:lnTo>
                    <a:pt x="314337" y="23914"/>
                  </a:lnTo>
                  <a:lnTo>
                    <a:pt x="320682" y="24871"/>
                  </a:lnTo>
                  <a:lnTo>
                    <a:pt x="333025" y="25935"/>
                  </a:lnTo>
                  <a:lnTo>
                    <a:pt x="345126" y="26407"/>
                  </a:lnTo>
                  <a:lnTo>
                    <a:pt x="368071" y="26711"/>
                  </a:lnTo>
                  <a:lnTo>
                    <a:pt x="376246" y="26753"/>
                  </a:lnTo>
                  <a:lnTo>
                    <a:pt x="379814" y="27756"/>
                  </a:lnTo>
                  <a:lnTo>
                    <a:pt x="383186" y="29417"/>
                  </a:lnTo>
                  <a:lnTo>
                    <a:pt x="386426" y="31516"/>
                  </a:lnTo>
                  <a:lnTo>
                    <a:pt x="390570" y="32916"/>
                  </a:lnTo>
                  <a:lnTo>
                    <a:pt x="395317" y="33849"/>
                  </a:lnTo>
                  <a:lnTo>
                    <a:pt x="407714" y="35347"/>
                  </a:lnTo>
                  <a:lnTo>
                    <a:pt x="419695" y="3571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242"/>
            <p:cNvSpPr/>
            <p:nvPr/>
          </p:nvSpPr>
          <p:spPr>
            <a:xfrm>
              <a:off x="3321999" y="1357435"/>
              <a:ext cx="1196051" cy="678121"/>
            </a:xfrm>
            <a:custGeom>
              <a:avLst/>
              <a:gdLst/>
              <a:ahLst/>
              <a:cxnLst/>
              <a:rect l="0" t="0" r="0" b="0"/>
              <a:pathLst>
                <a:path w="1196051" h="678121">
                  <a:moveTo>
                    <a:pt x="17704" y="365994"/>
                  </a:moveTo>
                  <a:lnTo>
                    <a:pt x="22444" y="361254"/>
                  </a:lnTo>
                  <a:lnTo>
                    <a:pt x="23840" y="358865"/>
                  </a:lnTo>
                  <a:lnTo>
                    <a:pt x="25392" y="353565"/>
                  </a:lnTo>
                  <a:lnTo>
                    <a:pt x="31373" y="345257"/>
                  </a:lnTo>
                  <a:lnTo>
                    <a:pt x="43251" y="329423"/>
                  </a:lnTo>
                  <a:lnTo>
                    <a:pt x="50886" y="317990"/>
                  </a:lnTo>
                  <a:lnTo>
                    <a:pt x="66341" y="300398"/>
                  </a:lnTo>
                  <a:lnTo>
                    <a:pt x="83488" y="281625"/>
                  </a:lnTo>
                  <a:lnTo>
                    <a:pt x="95227" y="265989"/>
                  </a:lnTo>
                  <a:lnTo>
                    <a:pt x="117734" y="245192"/>
                  </a:lnTo>
                  <a:lnTo>
                    <a:pt x="138513" y="226462"/>
                  </a:lnTo>
                  <a:lnTo>
                    <a:pt x="166719" y="208345"/>
                  </a:lnTo>
                  <a:lnTo>
                    <a:pt x="195471" y="190409"/>
                  </a:lnTo>
                  <a:lnTo>
                    <a:pt x="213789" y="175839"/>
                  </a:lnTo>
                  <a:lnTo>
                    <a:pt x="232845" y="160434"/>
                  </a:lnTo>
                  <a:lnTo>
                    <a:pt x="284331" y="128238"/>
                  </a:lnTo>
                  <a:lnTo>
                    <a:pt x="337144" y="98152"/>
                  </a:lnTo>
                  <a:lnTo>
                    <a:pt x="368006" y="80259"/>
                  </a:lnTo>
                  <a:lnTo>
                    <a:pt x="402286" y="65035"/>
                  </a:lnTo>
                  <a:lnTo>
                    <a:pt x="437578" y="51595"/>
                  </a:lnTo>
                  <a:lnTo>
                    <a:pt x="473171" y="37690"/>
                  </a:lnTo>
                  <a:lnTo>
                    <a:pt x="508852" y="27287"/>
                  </a:lnTo>
                  <a:lnTo>
                    <a:pt x="533648" y="20989"/>
                  </a:lnTo>
                  <a:lnTo>
                    <a:pt x="561205" y="14882"/>
                  </a:lnTo>
                  <a:lnTo>
                    <a:pt x="587343" y="11507"/>
                  </a:lnTo>
                  <a:lnTo>
                    <a:pt x="624371" y="6961"/>
                  </a:lnTo>
                  <a:lnTo>
                    <a:pt x="660478" y="1976"/>
                  </a:lnTo>
                  <a:lnTo>
                    <a:pt x="696311" y="499"/>
                  </a:lnTo>
                  <a:lnTo>
                    <a:pt x="743976" y="0"/>
                  </a:lnTo>
                  <a:lnTo>
                    <a:pt x="779701" y="4654"/>
                  </a:lnTo>
                  <a:lnTo>
                    <a:pt x="815422" y="12317"/>
                  </a:lnTo>
                  <a:lnTo>
                    <a:pt x="886860" y="29690"/>
                  </a:lnTo>
                  <a:lnTo>
                    <a:pt x="917838" y="38586"/>
                  </a:lnTo>
                  <a:lnTo>
                    <a:pt x="945868" y="47506"/>
                  </a:lnTo>
                  <a:lnTo>
                    <a:pt x="977766" y="61173"/>
                  </a:lnTo>
                  <a:lnTo>
                    <a:pt x="1007612" y="73050"/>
                  </a:lnTo>
                  <a:lnTo>
                    <a:pt x="1023540" y="82339"/>
                  </a:lnTo>
                  <a:lnTo>
                    <a:pt x="1046310" y="98724"/>
                  </a:lnTo>
                  <a:lnTo>
                    <a:pt x="1069263" y="116147"/>
                  </a:lnTo>
                  <a:lnTo>
                    <a:pt x="1088631" y="133877"/>
                  </a:lnTo>
                  <a:lnTo>
                    <a:pt x="1109583" y="151698"/>
                  </a:lnTo>
                  <a:lnTo>
                    <a:pt x="1125084" y="164587"/>
                  </a:lnTo>
                  <a:lnTo>
                    <a:pt x="1138589" y="180238"/>
                  </a:lnTo>
                  <a:lnTo>
                    <a:pt x="1157291" y="207410"/>
                  </a:lnTo>
                  <a:lnTo>
                    <a:pt x="1172370" y="226843"/>
                  </a:lnTo>
                  <a:lnTo>
                    <a:pt x="1180110" y="242634"/>
                  </a:lnTo>
                  <a:lnTo>
                    <a:pt x="1190046" y="263517"/>
                  </a:lnTo>
                  <a:lnTo>
                    <a:pt x="1193588" y="276131"/>
                  </a:lnTo>
                  <a:lnTo>
                    <a:pt x="1195583" y="297035"/>
                  </a:lnTo>
                  <a:lnTo>
                    <a:pt x="1196050" y="312525"/>
                  </a:lnTo>
                  <a:lnTo>
                    <a:pt x="1195320" y="333395"/>
                  </a:lnTo>
                  <a:lnTo>
                    <a:pt x="1191633" y="349521"/>
                  </a:lnTo>
                  <a:lnTo>
                    <a:pt x="1188719" y="370594"/>
                  </a:lnTo>
                  <a:lnTo>
                    <a:pt x="1182746" y="385898"/>
                  </a:lnTo>
                  <a:lnTo>
                    <a:pt x="1170873" y="408603"/>
                  </a:lnTo>
                  <a:lnTo>
                    <a:pt x="1163239" y="422634"/>
                  </a:lnTo>
                  <a:lnTo>
                    <a:pt x="1153232" y="438793"/>
                  </a:lnTo>
                  <a:lnTo>
                    <a:pt x="1136441" y="459884"/>
                  </a:lnTo>
                  <a:lnTo>
                    <a:pt x="1118898" y="478700"/>
                  </a:lnTo>
                  <a:lnTo>
                    <a:pt x="1096392" y="496843"/>
                  </a:lnTo>
                  <a:lnTo>
                    <a:pt x="1068258" y="520752"/>
                  </a:lnTo>
                  <a:lnTo>
                    <a:pt x="1043684" y="538628"/>
                  </a:lnTo>
                  <a:lnTo>
                    <a:pt x="999846" y="568399"/>
                  </a:lnTo>
                  <a:lnTo>
                    <a:pt x="968403" y="586259"/>
                  </a:lnTo>
                  <a:lnTo>
                    <a:pt x="938692" y="599379"/>
                  </a:lnTo>
                  <a:lnTo>
                    <a:pt x="906296" y="614290"/>
                  </a:lnTo>
                  <a:lnTo>
                    <a:pt x="880615" y="622861"/>
                  </a:lnTo>
                  <a:lnTo>
                    <a:pt x="828447" y="636448"/>
                  </a:lnTo>
                  <a:lnTo>
                    <a:pt x="801367" y="642631"/>
                  </a:lnTo>
                  <a:lnTo>
                    <a:pt x="773788" y="648686"/>
                  </a:lnTo>
                  <a:lnTo>
                    <a:pt x="734956" y="657673"/>
                  </a:lnTo>
                  <a:lnTo>
                    <a:pt x="706899" y="663640"/>
                  </a:lnTo>
                  <a:lnTo>
                    <a:pt x="680539" y="666953"/>
                  </a:lnTo>
                  <a:lnTo>
                    <a:pt x="654602" y="669418"/>
                  </a:lnTo>
                  <a:lnTo>
                    <a:pt x="626538" y="673820"/>
                  </a:lnTo>
                  <a:lnTo>
                    <a:pt x="597528" y="676439"/>
                  </a:lnTo>
                  <a:lnTo>
                    <a:pt x="568099" y="677602"/>
                  </a:lnTo>
                  <a:lnTo>
                    <a:pt x="538482" y="678120"/>
                  </a:lnTo>
                  <a:lnTo>
                    <a:pt x="508783" y="675703"/>
                  </a:lnTo>
                  <a:lnTo>
                    <a:pt x="479047" y="672315"/>
                  </a:lnTo>
                  <a:lnTo>
                    <a:pt x="449295" y="670809"/>
                  </a:lnTo>
                  <a:lnTo>
                    <a:pt x="419535" y="670139"/>
                  </a:lnTo>
                  <a:lnTo>
                    <a:pt x="390764" y="668849"/>
                  </a:lnTo>
                  <a:lnTo>
                    <a:pt x="364748" y="664969"/>
                  </a:lnTo>
                  <a:lnTo>
                    <a:pt x="327788" y="657206"/>
                  </a:lnTo>
                  <a:lnTo>
                    <a:pt x="260736" y="642750"/>
                  </a:lnTo>
                  <a:lnTo>
                    <a:pt x="226304" y="633866"/>
                  </a:lnTo>
                  <a:lnTo>
                    <a:pt x="194605" y="622304"/>
                  </a:lnTo>
                  <a:lnTo>
                    <a:pt x="162723" y="606310"/>
                  </a:lnTo>
                  <a:lnTo>
                    <a:pt x="137070" y="589004"/>
                  </a:lnTo>
                  <a:lnTo>
                    <a:pt x="114257" y="571308"/>
                  </a:lnTo>
                  <a:lnTo>
                    <a:pt x="91291" y="553497"/>
                  </a:lnTo>
                  <a:lnTo>
                    <a:pt x="71919" y="535652"/>
                  </a:lnTo>
                  <a:lnTo>
                    <a:pt x="53611" y="515151"/>
                  </a:lnTo>
                  <a:lnTo>
                    <a:pt x="42592" y="498763"/>
                  </a:lnTo>
                  <a:lnTo>
                    <a:pt x="34387" y="481557"/>
                  </a:lnTo>
                  <a:lnTo>
                    <a:pt x="27434" y="466634"/>
                  </a:lnTo>
                  <a:lnTo>
                    <a:pt x="21036" y="452395"/>
                  </a:lnTo>
                  <a:lnTo>
                    <a:pt x="14885" y="436144"/>
                  </a:lnTo>
                  <a:lnTo>
                    <a:pt x="5844" y="410261"/>
                  </a:lnTo>
                  <a:lnTo>
                    <a:pt x="2511" y="395260"/>
                  </a:lnTo>
                  <a:lnTo>
                    <a:pt x="1029" y="380985"/>
                  </a:lnTo>
                  <a:lnTo>
                    <a:pt x="371" y="364719"/>
                  </a:lnTo>
                  <a:lnTo>
                    <a:pt x="0" y="343568"/>
                  </a:lnTo>
                  <a:lnTo>
                    <a:pt x="2560" y="330892"/>
                  </a:lnTo>
                  <a:lnTo>
                    <a:pt x="6933" y="315244"/>
                  </a:lnTo>
                  <a:lnTo>
                    <a:pt x="8774" y="30348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243"/>
            <p:cNvSpPr/>
            <p:nvPr/>
          </p:nvSpPr>
          <p:spPr>
            <a:xfrm>
              <a:off x="1589484" y="2679015"/>
              <a:ext cx="526852" cy="677485"/>
            </a:xfrm>
            <a:custGeom>
              <a:avLst/>
              <a:gdLst/>
              <a:ahLst/>
              <a:cxnLst/>
              <a:rect l="0" t="0" r="0" b="0"/>
              <a:pathLst>
                <a:path w="526852" h="677485">
                  <a:moveTo>
                    <a:pt x="0" y="8820"/>
                  </a:moveTo>
                  <a:lnTo>
                    <a:pt x="0" y="0"/>
                  </a:lnTo>
                  <a:lnTo>
                    <a:pt x="4740" y="4664"/>
                  </a:lnTo>
                  <a:lnTo>
                    <a:pt x="6137" y="7041"/>
                  </a:lnTo>
                  <a:lnTo>
                    <a:pt x="13302" y="25625"/>
                  </a:lnTo>
                  <a:lnTo>
                    <a:pt x="15834" y="36464"/>
                  </a:lnTo>
                  <a:lnTo>
                    <a:pt x="17951" y="47895"/>
                  </a:lnTo>
                  <a:lnTo>
                    <a:pt x="24722" y="66480"/>
                  </a:lnTo>
                  <a:lnTo>
                    <a:pt x="30169" y="82072"/>
                  </a:lnTo>
                  <a:lnTo>
                    <a:pt x="35898" y="101569"/>
                  </a:lnTo>
                  <a:lnTo>
                    <a:pt x="41752" y="122472"/>
                  </a:lnTo>
                  <a:lnTo>
                    <a:pt x="47660" y="141684"/>
                  </a:lnTo>
                  <a:lnTo>
                    <a:pt x="50625" y="152959"/>
                  </a:lnTo>
                  <a:lnTo>
                    <a:pt x="56565" y="178715"/>
                  </a:lnTo>
                  <a:lnTo>
                    <a:pt x="60530" y="191537"/>
                  </a:lnTo>
                  <a:lnTo>
                    <a:pt x="65158" y="204053"/>
                  </a:lnTo>
                  <a:lnTo>
                    <a:pt x="70228" y="216366"/>
                  </a:lnTo>
                  <a:lnTo>
                    <a:pt x="74600" y="228544"/>
                  </a:lnTo>
                  <a:lnTo>
                    <a:pt x="78507" y="240631"/>
                  </a:lnTo>
                  <a:lnTo>
                    <a:pt x="82103" y="252657"/>
                  </a:lnTo>
                  <a:lnTo>
                    <a:pt x="85493" y="265636"/>
                  </a:lnTo>
                  <a:lnTo>
                    <a:pt x="91906" y="293286"/>
                  </a:lnTo>
                  <a:lnTo>
                    <a:pt x="95997" y="306613"/>
                  </a:lnTo>
                  <a:lnTo>
                    <a:pt x="100709" y="319466"/>
                  </a:lnTo>
                  <a:lnTo>
                    <a:pt x="105835" y="332003"/>
                  </a:lnTo>
                  <a:lnTo>
                    <a:pt x="110244" y="345323"/>
                  </a:lnTo>
                  <a:lnTo>
                    <a:pt x="114175" y="359163"/>
                  </a:lnTo>
                  <a:lnTo>
                    <a:pt x="117789" y="373351"/>
                  </a:lnTo>
                  <a:lnTo>
                    <a:pt x="122182" y="387771"/>
                  </a:lnTo>
                  <a:lnTo>
                    <a:pt x="127095" y="402344"/>
                  </a:lnTo>
                  <a:lnTo>
                    <a:pt x="137846" y="431767"/>
                  </a:lnTo>
                  <a:lnTo>
                    <a:pt x="149239" y="461380"/>
                  </a:lnTo>
                  <a:lnTo>
                    <a:pt x="156047" y="475230"/>
                  </a:lnTo>
                  <a:lnTo>
                    <a:pt x="163563" y="488432"/>
                  </a:lnTo>
                  <a:lnTo>
                    <a:pt x="171550" y="501202"/>
                  </a:lnTo>
                  <a:lnTo>
                    <a:pt x="178859" y="513684"/>
                  </a:lnTo>
                  <a:lnTo>
                    <a:pt x="185715" y="525974"/>
                  </a:lnTo>
                  <a:lnTo>
                    <a:pt x="198626" y="550214"/>
                  </a:lnTo>
                  <a:lnTo>
                    <a:pt x="210979" y="574216"/>
                  </a:lnTo>
                  <a:lnTo>
                    <a:pt x="217051" y="585180"/>
                  </a:lnTo>
                  <a:lnTo>
                    <a:pt x="229089" y="605301"/>
                  </a:lnTo>
                  <a:lnTo>
                    <a:pt x="243700" y="621519"/>
                  </a:lnTo>
                  <a:lnTo>
                    <a:pt x="258131" y="635342"/>
                  </a:lnTo>
                  <a:lnTo>
                    <a:pt x="272826" y="654280"/>
                  </a:lnTo>
                  <a:lnTo>
                    <a:pt x="288315" y="670475"/>
                  </a:lnTo>
                  <a:lnTo>
                    <a:pt x="296150" y="674959"/>
                  </a:lnTo>
                  <a:lnTo>
                    <a:pt x="302940" y="676952"/>
                  </a:lnTo>
                  <a:lnTo>
                    <a:pt x="306140" y="677484"/>
                  </a:lnTo>
                  <a:lnTo>
                    <a:pt x="309265" y="676846"/>
                  </a:lnTo>
                  <a:lnTo>
                    <a:pt x="315383" y="673492"/>
                  </a:lnTo>
                  <a:lnTo>
                    <a:pt x="324406" y="666025"/>
                  </a:lnTo>
                  <a:lnTo>
                    <a:pt x="333363" y="652788"/>
                  </a:lnTo>
                  <a:lnTo>
                    <a:pt x="342301" y="636299"/>
                  </a:lnTo>
                  <a:lnTo>
                    <a:pt x="351233" y="618845"/>
                  </a:lnTo>
                  <a:lnTo>
                    <a:pt x="357187" y="601742"/>
                  </a:lnTo>
                  <a:lnTo>
                    <a:pt x="364132" y="581904"/>
                  </a:lnTo>
                  <a:lnTo>
                    <a:pt x="373834" y="563165"/>
                  </a:lnTo>
                  <a:lnTo>
                    <a:pt x="382114" y="542268"/>
                  </a:lnTo>
                  <a:lnTo>
                    <a:pt x="385712" y="531140"/>
                  </a:lnTo>
                  <a:lnTo>
                    <a:pt x="389102" y="519752"/>
                  </a:lnTo>
                  <a:lnTo>
                    <a:pt x="395515" y="496516"/>
                  </a:lnTo>
                  <a:lnTo>
                    <a:pt x="398614" y="483771"/>
                  </a:lnTo>
                  <a:lnTo>
                    <a:pt x="419681" y="390685"/>
                  </a:lnTo>
                  <a:lnTo>
                    <a:pt x="431599" y="332849"/>
                  </a:lnTo>
                  <a:lnTo>
                    <a:pt x="435568" y="319097"/>
                  </a:lnTo>
                  <a:lnTo>
                    <a:pt x="440199" y="305960"/>
                  </a:lnTo>
                  <a:lnTo>
                    <a:pt x="445271" y="293234"/>
                  </a:lnTo>
                  <a:lnTo>
                    <a:pt x="448652" y="280781"/>
                  </a:lnTo>
                  <a:lnTo>
                    <a:pt x="450906" y="268510"/>
                  </a:lnTo>
                  <a:lnTo>
                    <a:pt x="452409" y="256361"/>
                  </a:lnTo>
                  <a:lnTo>
                    <a:pt x="454403" y="244293"/>
                  </a:lnTo>
                  <a:lnTo>
                    <a:pt x="456724" y="232279"/>
                  </a:lnTo>
                  <a:lnTo>
                    <a:pt x="459264" y="220301"/>
                  </a:lnTo>
                  <a:lnTo>
                    <a:pt x="461949" y="209338"/>
                  </a:lnTo>
                  <a:lnTo>
                    <a:pt x="467579" y="189221"/>
                  </a:lnTo>
                  <a:lnTo>
                    <a:pt x="473388" y="170358"/>
                  </a:lnTo>
                  <a:lnTo>
                    <a:pt x="485202" y="133995"/>
                  </a:lnTo>
                  <a:lnTo>
                    <a:pt x="491143" y="118693"/>
                  </a:lnTo>
                  <a:lnTo>
                    <a:pt x="500065" y="98922"/>
                  </a:lnTo>
                  <a:lnTo>
                    <a:pt x="508993" y="83142"/>
                  </a:lnTo>
                  <a:lnTo>
                    <a:pt x="511969" y="79204"/>
                  </a:lnTo>
                  <a:lnTo>
                    <a:pt x="514946" y="76579"/>
                  </a:lnTo>
                  <a:lnTo>
                    <a:pt x="517922" y="74829"/>
                  </a:lnTo>
                  <a:lnTo>
                    <a:pt x="526851" y="7132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244"/>
            <p:cNvSpPr/>
            <p:nvPr/>
          </p:nvSpPr>
          <p:spPr>
            <a:xfrm>
              <a:off x="2250281" y="3071921"/>
              <a:ext cx="419696" cy="35611"/>
            </a:xfrm>
            <a:custGeom>
              <a:avLst/>
              <a:gdLst/>
              <a:ahLst/>
              <a:cxnLst/>
              <a:rect l="0" t="0" r="0" b="0"/>
              <a:pathLst>
                <a:path w="419696" h="35611">
                  <a:moveTo>
                    <a:pt x="0" y="8821"/>
                  </a:moveTo>
                  <a:lnTo>
                    <a:pt x="12428" y="8821"/>
                  </a:lnTo>
                  <a:lnTo>
                    <a:pt x="16223" y="7829"/>
                  </a:lnTo>
                  <a:lnTo>
                    <a:pt x="20737" y="6175"/>
                  </a:lnTo>
                  <a:lnTo>
                    <a:pt x="25731" y="4080"/>
                  </a:lnTo>
                  <a:lnTo>
                    <a:pt x="32037" y="2684"/>
                  </a:lnTo>
                  <a:lnTo>
                    <a:pt x="39217" y="1753"/>
                  </a:lnTo>
                  <a:lnTo>
                    <a:pt x="46981" y="1132"/>
                  </a:lnTo>
                  <a:lnTo>
                    <a:pt x="55133" y="718"/>
                  </a:lnTo>
                  <a:lnTo>
                    <a:pt x="72128" y="259"/>
                  </a:lnTo>
                  <a:lnTo>
                    <a:pt x="103171" y="0"/>
                  </a:lnTo>
                  <a:lnTo>
                    <a:pt x="115414" y="956"/>
                  </a:lnTo>
                  <a:lnTo>
                    <a:pt x="128536" y="2585"/>
                  </a:lnTo>
                  <a:lnTo>
                    <a:pt x="142246" y="4664"/>
                  </a:lnTo>
                  <a:lnTo>
                    <a:pt x="156346" y="6050"/>
                  </a:lnTo>
                  <a:lnTo>
                    <a:pt x="170707" y="6973"/>
                  </a:lnTo>
                  <a:lnTo>
                    <a:pt x="185242" y="7589"/>
                  </a:lnTo>
                  <a:lnTo>
                    <a:pt x="199893" y="8992"/>
                  </a:lnTo>
                  <a:lnTo>
                    <a:pt x="214621" y="10919"/>
                  </a:lnTo>
                  <a:lnTo>
                    <a:pt x="229401" y="13196"/>
                  </a:lnTo>
                  <a:lnTo>
                    <a:pt x="244215" y="14714"/>
                  </a:lnTo>
                  <a:lnTo>
                    <a:pt x="259052" y="15726"/>
                  </a:lnTo>
                  <a:lnTo>
                    <a:pt x="273904" y="16401"/>
                  </a:lnTo>
                  <a:lnTo>
                    <a:pt x="288767" y="17843"/>
                  </a:lnTo>
                  <a:lnTo>
                    <a:pt x="303636" y="19796"/>
                  </a:lnTo>
                  <a:lnTo>
                    <a:pt x="318510" y="22091"/>
                  </a:lnTo>
                  <a:lnTo>
                    <a:pt x="332395" y="23621"/>
                  </a:lnTo>
                  <a:lnTo>
                    <a:pt x="345620" y="24641"/>
                  </a:lnTo>
                  <a:lnTo>
                    <a:pt x="358405" y="25320"/>
                  </a:lnTo>
                  <a:lnTo>
                    <a:pt x="368913" y="26766"/>
                  </a:lnTo>
                  <a:lnTo>
                    <a:pt x="377903" y="28722"/>
                  </a:lnTo>
                  <a:lnTo>
                    <a:pt x="385881" y="31018"/>
                  </a:lnTo>
                  <a:lnTo>
                    <a:pt x="393183" y="32548"/>
                  </a:lnTo>
                  <a:lnTo>
                    <a:pt x="400036" y="33569"/>
                  </a:lnTo>
                  <a:lnTo>
                    <a:pt x="419695" y="3561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245"/>
            <p:cNvSpPr/>
            <p:nvPr/>
          </p:nvSpPr>
          <p:spPr>
            <a:xfrm>
              <a:off x="2411015" y="3259335"/>
              <a:ext cx="366118" cy="17861"/>
            </a:xfrm>
            <a:custGeom>
              <a:avLst/>
              <a:gdLst/>
              <a:ahLst/>
              <a:cxnLst/>
              <a:rect l="0" t="0" r="0" b="0"/>
              <a:pathLst>
                <a:path w="366118" h="17861">
                  <a:moveTo>
                    <a:pt x="0" y="0"/>
                  </a:moveTo>
                  <a:lnTo>
                    <a:pt x="0" y="4741"/>
                  </a:lnTo>
                  <a:lnTo>
                    <a:pt x="992" y="6137"/>
                  </a:lnTo>
                  <a:lnTo>
                    <a:pt x="2646" y="7068"/>
                  </a:lnTo>
                  <a:lnTo>
                    <a:pt x="4741" y="7689"/>
                  </a:lnTo>
                  <a:lnTo>
                    <a:pt x="8121" y="8103"/>
                  </a:lnTo>
                  <a:lnTo>
                    <a:pt x="17169" y="8562"/>
                  </a:lnTo>
                  <a:lnTo>
                    <a:pt x="33420" y="8821"/>
                  </a:lnTo>
                  <a:lnTo>
                    <a:pt x="60283" y="8898"/>
                  </a:lnTo>
                  <a:lnTo>
                    <a:pt x="70947" y="9901"/>
                  </a:lnTo>
                  <a:lnTo>
                    <a:pt x="82024" y="11561"/>
                  </a:lnTo>
                  <a:lnTo>
                    <a:pt x="93378" y="13661"/>
                  </a:lnTo>
                  <a:lnTo>
                    <a:pt x="105909" y="15060"/>
                  </a:lnTo>
                  <a:lnTo>
                    <a:pt x="119223" y="15994"/>
                  </a:lnTo>
                  <a:lnTo>
                    <a:pt x="133060" y="16616"/>
                  </a:lnTo>
                  <a:lnTo>
                    <a:pt x="164310" y="17307"/>
                  </a:lnTo>
                  <a:lnTo>
                    <a:pt x="366117" y="178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246"/>
            <p:cNvSpPr/>
            <p:nvPr/>
          </p:nvSpPr>
          <p:spPr>
            <a:xfrm>
              <a:off x="3178968" y="2857532"/>
              <a:ext cx="328464" cy="491101"/>
            </a:xfrm>
            <a:custGeom>
              <a:avLst/>
              <a:gdLst/>
              <a:ahLst/>
              <a:cxnLst/>
              <a:rect l="0" t="0" r="0" b="0"/>
              <a:pathLst>
                <a:path w="328464" h="491101">
                  <a:moveTo>
                    <a:pt x="0" y="8897"/>
                  </a:moveTo>
                  <a:lnTo>
                    <a:pt x="4741" y="8897"/>
                  </a:lnTo>
                  <a:lnTo>
                    <a:pt x="12360" y="6251"/>
                  </a:lnTo>
                  <a:lnTo>
                    <a:pt x="17170" y="4157"/>
                  </a:lnTo>
                  <a:lnTo>
                    <a:pt x="23353" y="2760"/>
                  </a:lnTo>
                  <a:lnTo>
                    <a:pt x="30451" y="1829"/>
                  </a:lnTo>
                  <a:lnTo>
                    <a:pt x="38160" y="1209"/>
                  </a:lnTo>
                  <a:lnTo>
                    <a:pt x="46276" y="795"/>
                  </a:lnTo>
                  <a:lnTo>
                    <a:pt x="63231" y="335"/>
                  </a:lnTo>
                  <a:lnTo>
                    <a:pt x="108461" y="0"/>
                  </a:lnTo>
                  <a:lnTo>
                    <a:pt x="117948" y="981"/>
                  </a:lnTo>
                  <a:lnTo>
                    <a:pt x="128241" y="2628"/>
                  </a:lnTo>
                  <a:lnTo>
                    <a:pt x="139072" y="4718"/>
                  </a:lnTo>
                  <a:lnTo>
                    <a:pt x="149270" y="6111"/>
                  </a:lnTo>
                  <a:lnTo>
                    <a:pt x="159044" y="7040"/>
                  </a:lnTo>
                  <a:lnTo>
                    <a:pt x="168538" y="7659"/>
                  </a:lnTo>
                  <a:lnTo>
                    <a:pt x="177842" y="9064"/>
                  </a:lnTo>
                  <a:lnTo>
                    <a:pt x="187023" y="10993"/>
                  </a:lnTo>
                  <a:lnTo>
                    <a:pt x="196119" y="13271"/>
                  </a:lnTo>
                  <a:lnTo>
                    <a:pt x="206152" y="16774"/>
                  </a:lnTo>
                  <a:lnTo>
                    <a:pt x="216810" y="21094"/>
                  </a:lnTo>
                  <a:lnTo>
                    <a:pt x="227884" y="25958"/>
                  </a:lnTo>
                  <a:lnTo>
                    <a:pt x="238243" y="30193"/>
                  </a:lnTo>
                  <a:lnTo>
                    <a:pt x="248125" y="34008"/>
                  </a:lnTo>
                  <a:lnTo>
                    <a:pt x="257690" y="37544"/>
                  </a:lnTo>
                  <a:lnTo>
                    <a:pt x="266051" y="40894"/>
                  </a:lnTo>
                  <a:lnTo>
                    <a:pt x="273610" y="44119"/>
                  </a:lnTo>
                  <a:lnTo>
                    <a:pt x="280633" y="47261"/>
                  </a:lnTo>
                  <a:lnTo>
                    <a:pt x="287300" y="51340"/>
                  </a:lnTo>
                  <a:lnTo>
                    <a:pt x="293728" y="56044"/>
                  </a:lnTo>
                  <a:lnTo>
                    <a:pt x="299998" y="61165"/>
                  </a:lnTo>
                  <a:lnTo>
                    <a:pt x="309611" y="69499"/>
                  </a:lnTo>
                  <a:lnTo>
                    <a:pt x="317191" y="77503"/>
                  </a:lnTo>
                  <a:lnTo>
                    <a:pt x="323867" y="87675"/>
                  </a:lnTo>
                  <a:lnTo>
                    <a:pt x="327496" y="98811"/>
                  </a:lnTo>
                  <a:lnTo>
                    <a:pt x="328463" y="104558"/>
                  </a:lnTo>
                  <a:lnTo>
                    <a:pt x="326893" y="116236"/>
                  </a:lnTo>
                  <a:lnTo>
                    <a:pt x="322887" y="128041"/>
                  </a:lnTo>
                  <a:lnTo>
                    <a:pt x="317800" y="139902"/>
                  </a:lnTo>
                  <a:lnTo>
                    <a:pt x="312231" y="151788"/>
                  </a:lnTo>
                  <a:lnTo>
                    <a:pt x="305457" y="163686"/>
                  </a:lnTo>
                  <a:lnTo>
                    <a:pt x="290487" y="182532"/>
                  </a:lnTo>
                  <a:lnTo>
                    <a:pt x="284939" y="190138"/>
                  </a:lnTo>
                  <a:lnTo>
                    <a:pt x="273483" y="206527"/>
                  </a:lnTo>
                  <a:lnTo>
                    <a:pt x="261777" y="223733"/>
                  </a:lnTo>
                  <a:lnTo>
                    <a:pt x="255878" y="231496"/>
                  </a:lnTo>
                  <a:lnTo>
                    <a:pt x="249960" y="238656"/>
                  </a:lnTo>
                  <a:lnTo>
                    <a:pt x="244031" y="245413"/>
                  </a:lnTo>
                  <a:lnTo>
                    <a:pt x="237101" y="252895"/>
                  </a:lnTo>
                  <a:lnTo>
                    <a:pt x="221465" y="269145"/>
                  </a:lnTo>
                  <a:lnTo>
                    <a:pt x="214119" y="277646"/>
                  </a:lnTo>
                  <a:lnTo>
                    <a:pt x="207238" y="286290"/>
                  </a:lnTo>
                  <a:lnTo>
                    <a:pt x="200667" y="295029"/>
                  </a:lnTo>
                  <a:lnTo>
                    <a:pt x="193309" y="303831"/>
                  </a:lnTo>
                  <a:lnTo>
                    <a:pt x="185427" y="312676"/>
                  </a:lnTo>
                  <a:lnTo>
                    <a:pt x="169725" y="329449"/>
                  </a:lnTo>
                  <a:lnTo>
                    <a:pt x="148736" y="351040"/>
                  </a:lnTo>
                  <a:lnTo>
                    <a:pt x="111493" y="388504"/>
                  </a:lnTo>
                  <a:lnTo>
                    <a:pt x="105086" y="395913"/>
                  </a:lnTo>
                  <a:lnTo>
                    <a:pt x="98831" y="403830"/>
                  </a:lnTo>
                  <a:lnTo>
                    <a:pt x="92676" y="412084"/>
                  </a:lnTo>
                  <a:lnTo>
                    <a:pt x="86589" y="419571"/>
                  </a:lnTo>
                  <a:lnTo>
                    <a:pt x="80546" y="426547"/>
                  </a:lnTo>
                  <a:lnTo>
                    <a:pt x="74533" y="433182"/>
                  </a:lnTo>
                  <a:lnTo>
                    <a:pt x="65207" y="445846"/>
                  </a:lnTo>
                  <a:lnTo>
                    <a:pt x="57754" y="457097"/>
                  </a:lnTo>
                  <a:lnTo>
                    <a:pt x="47981" y="469009"/>
                  </a:lnTo>
                  <a:lnTo>
                    <a:pt x="41830" y="475659"/>
                  </a:lnTo>
                  <a:lnTo>
                    <a:pt x="39793" y="478822"/>
                  </a:lnTo>
                  <a:lnTo>
                    <a:pt x="35719" y="4911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247"/>
            <p:cNvSpPr/>
            <p:nvPr/>
          </p:nvSpPr>
          <p:spPr>
            <a:xfrm>
              <a:off x="3152179" y="3205792"/>
              <a:ext cx="508993" cy="17826"/>
            </a:xfrm>
            <a:custGeom>
              <a:avLst/>
              <a:gdLst/>
              <a:ahLst/>
              <a:cxnLst/>
              <a:rect l="0" t="0" r="0" b="0"/>
              <a:pathLst>
                <a:path w="508993" h="17826">
                  <a:moveTo>
                    <a:pt x="0" y="17825"/>
                  </a:moveTo>
                  <a:lnTo>
                    <a:pt x="4741" y="17825"/>
                  </a:lnTo>
                  <a:lnTo>
                    <a:pt x="8121" y="16832"/>
                  </a:lnTo>
                  <a:lnTo>
                    <a:pt x="12360" y="15179"/>
                  </a:lnTo>
                  <a:lnTo>
                    <a:pt x="17169" y="13084"/>
                  </a:lnTo>
                  <a:lnTo>
                    <a:pt x="22360" y="11688"/>
                  </a:lnTo>
                  <a:lnTo>
                    <a:pt x="27805" y="10757"/>
                  </a:lnTo>
                  <a:lnTo>
                    <a:pt x="33420" y="10136"/>
                  </a:lnTo>
                  <a:lnTo>
                    <a:pt x="41132" y="8730"/>
                  </a:lnTo>
                  <a:lnTo>
                    <a:pt x="50242" y="6801"/>
                  </a:lnTo>
                  <a:lnTo>
                    <a:pt x="60283" y="4522"/>
                  </a:lnTo>
                  <a:lnTo>
                    <a:pt x="70947" y="3003"/>
                  </a:lnTo>
                  <a:lnTo>
                    <a:pt x="82024" y="1991"/>
                  </a:lnTo>
                  <a:lnTo>
                    <a:pt x="93378" y="1315"/>
                  </a:lnTo>
                  <a:lnTo>
                    <a:pt x="119223" y="565"/>
                  </a:lnTo>
                  <a:lnTo>
                    <a:pt x="220449" y="0"/>
                  </a:lnTo>
                  <a:lnTo>
                    <a:pt x="236263" y="981"/>
                  </a:lnTo>
                  <a:lnTo>
                    <a:pt x="252759" y="2627"/>
                  </a:lnTo>
                  <a:lnTo>
                    <a:pt x="269709" y="4716"/>
                  </a:lnTo>
                  <a:lnTo>
                    <a:pt x="285970" y="6109"/>
                  </a:lnTo>
                  <a:lnTo>
                    <a:pt x="301772" y="7038"/>
                  </a:lnTo>
                  <a:lnTo>
                    <a:pt x="332559" y="8069"/>
                  </a:lnTo>
                  <a:lnTo>
                    <a:pt x="402941" y="8786"/>
                  </a:lnTo>
                  <a:lnTo>
                    <a:pt x="415471" y="9815"/>
                  </a:lnTo>
                  <a:lnTo>
                    <a:pt x="427793" y="11493"/>
                  </a:lnTo>
                  <a:lnTo>
                    <a:pt x="439977" y="13603"/>
                  </a:lnTo>
                  <a:lnTo>
                    <a:pt x="451076" y="15010"/>
                  </a:lnTo>
                  <a:lnTo>
                    <a:pt x="461452" y="15949"/>
                  </a:lnTo>
                  <a:lnTo>
                    <a:pt x="471345" y="16574"/>
                  </a:lnTo>
                  <a:lnTo>
                    <a:pt x="487631" y="17269"/>
                  </a:lnTo>
                  <a:lnTo>
                    <a:pt x="508992" y="1782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248"/>
            <p:cNvSpPr/>
            <p:nvPr/>
          </p:nvSpPr>
          <p:spPr>
            <a:xfrm>
              <a:off x="3732609" y="3000375"/>
              <a:ext cx="205384" cy="294680"/>
            </a:xfrm>
            <a:custGeom>
              <a:avLst/>
              <a:gdLst/>
              <a:ahLst/>
              <a:cxnLst/>
              <a:rect l="0" t="0" r="0" b="0"/>
              <a:pathLst>
                <a:path w="205384" h="294680">
                  <a:moveTo>
                    <a:pt x="205383" y="0"/>
                  </a:moveTo>
                  <a:lnTo>
                    <a:pt x="205383" y="4740"/>
                  </a:lnTo>
                  <a:lnTo>
                    <a:pt x="204390" y="6137"/>
                  </a:lnTo>
                  <a:lnTo>
                    <a:pt x="202737" y="7067"/>
                  </a:lnTo>
                  <a:lnTo>
                    <a:pt x="200642" y="7688"/>
                  </a:lnTo>
                  <a:lnTo>
                    <a:pt x="199245" y="10086"/>
                  </a:lnTo>
                  <a:lnTo>
                    <a:pt x="197694" y="18042"/>
                  </a:lnTo>
                  <a:lnTo>
                    <a:pt x="194359" y="25547"/>
                  </a:lnTo>
                  <a:lnTo>
                    <a:pt x="189569" y="33182"/>
                  </a:lnTo>
                  <a:lnTo>
                    <a:pt x="186903" y="37996"/>
                  </a:lnTo>
                  <a:lnTo>
                    <a:pt x="184133" y="43190"/>
                  </a:lnTo>
                  <a:lnTo>
                    <a:pt x="180302" y="48637"/>
                  </a:lnTo>
                  <a:lnTo>
                    <a:pt x="175764" y="54252"/>
                  </a:lnTo>
                  <a:lnTo>
                    <a:pt x="170754" y="59981"/>
                  </a:lnTo>
                  <a:lnTo>
                    <a:pt x="166422" y="66776"/>
                  </a:lnTo>
                  <a:lnTo>
                    <a:pt x="162542" y="74283"/>
                  </a:lnTo>
                  <a:lnTo>
                    <a:pt x="158963" y="82264"/>
                  </a:lnTo>
                  <a:lnTo>
                    <a:pt x="154592" y="89569"/>
                  </a:lnTo>
                  <a:lnTo>
                    <a:pt x="149694" y="96423"/>
                  </a:lnTo>
                  <a:lnTo>
                    <a:pt x="144444" y="102977"/>
                  </a:lnTo>
                  <a:lnTo>
                    <a:pt x="138960" y="110323"/>
                  </a:lnTo>
                  <a:lnTo>
                    <a:pt x="127575" y="126423"/>
                  </a:lnTo>
                  <a:lnTo>
                    <a:pt x="121761" y="133891"/>
                  </a:lnTo>
                  <a:lnTo>
                    <a:pt x="115901" y="140854"/>
                  </a:lnTo>
                  <a:lnTo>
                    <a:pt x="110009" y="147481"/>
                  </a:lnTo>
                  <a:lnTo>
                    <a:pt x="104097" y="154875"/>
                  </a:lnTo>
                  <a:lnTo>
                    <a:pt x="98171" y="162781"/>
                  </a:lnTo>
                  <a:lnTo>
                    <a:pt x="92236" y="171029"/>
                  </a:lnTo>
                  <a:lnTo>
                    <a:pt x="87288" y="179503"/>
                  </a:lnTo>
                  <a:lnTo>
                    <a:pt x="82996" y="188129"/>
                  </a:lnTo>
                  <a:lnTo>
                    <a:pt x="79143" y="196857"/>
                  </a:lnTo>
                  <a:lnTo>
                    <a:pt x="74590" y="204659"/>
                  </a:lnTo>
                  <a:lnTo>
                    <a:pt x="69570" y="211846"/>
                  </a:lnTo>
                  <a:lnTo>
                    <a:pt x="64240" y="218621"/>
                  </a:lnTo>
                  <a:lnTo>
                    <a:pt x="59694" y="225122"/>
                  </a:lnTo>
                  <a:lnTo>
                    <a:pt x="55671" y="231440"/>
                  </a:lnTo>
                  <a:lnTo>
                    <a:pt x="51997" y="237637"/>
                  </a:lnTo>
                  <a:lnTo>
                    <a:pt x="47562" y="243753"/>
                  </a:lnTo>
                  <a:lnTo>
                    <a:pt x="42622" y="249814"/>
                  </a:lnTo>
                  <a:lnTo>
                    <a:pt x="32834" y="260849"/>
                  </a:lnTo>
                  <a:lnTo>
                    <a:pt x="25176" y="269060"/>
                  </a:lnTo>
                  <a:lnTo>
                    <a:pt x="21745" y="273631"/>
                  </a:lnTo>
                  <a:lnTo>
                    <a:pt x="18465" y="278663"/>
                  </a:lnTo>
                  <a:lnTo>
                    <a:pt x="15287" y="284002"/>
                  </a:lnTo>
                  <a:lnTo>
                    <a:pt x="12175" y="287561"/>
                  </a:lnTo>
                  <a:lnTo>
                    <a:pt x="9109" y="289933"/>
                  </a:lnTo>
                  <a:lnTo>
                    <a:pt x="0" y="29467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249"/>
            <p:cNvSpPr/>
            <p:nvPr/>
          </p:nvSpPr>
          <p:spPr>
            <a:xfrm>
              <a:off x="3759398" y="3027164"/>
              <a:ext cx="241103" cy="321469"/>
            </a:xfrm>
            <a:custGeom>
              <a:avLst/>
              <a:gdLst/>
              <a:ahLst/>
              <a:cxnLst/>
              <a:rect l="0" t="0" r="0" b="0"/>
              <a:pathLst>
                <a:path w="241103" h="321469">
                  <a:moveTo>
                    <a:pt x="0" y="0"/>
                  </a:moveTo>
                  <a:lnTo>
                    <a:pt x="4740" y="0"/>
                  </a:lnTo>
                  <a:lnTo>
                    <a:pt x="6137" y="992"/>
                  </a:lnTo>
                  <a:lnTo>
                    <a:pt x="7068" y="2645"/>
                  </a:lnTo>
                  <a:lnTo>
                    <a:pt x="7688" y="4740"/>
                  </a:lnTo>
                  <a:lnTo>
                    <a:pt x="11024" y="9713"/>
                  </a:lnTo>
                  <a:lnTo>
                    <a:pt x="18479" y="18091"/>
                  </a:lnTo>
                  <a:lnTo>
                    <a:pt x="25080" y="25900"/>
                  </a:lnTo>
                  <a:lnTo>
                    <a:pt x="29618" y="32149"/>
                  </a:lnTo>
                  <a:lnTo>
                    <a:pt x="34628" y="39292"/>
                  </a:lnTo>
                  <a:lnTo>
                    <a:pt x="39953" y="46038"/>
                  </a:lnTo>
                  <a:lnTo>
                    <a:pt x="45487" y="52520"/>
                  </a:lnTo>
                  <a:lnTo>
                    <a:pt x="51160" y="58826"/>
                  </a:lnTo>
                  <a:lnTo>
                    <a:pt x="56927" y="66006"/>
                  </a:lnTo>
                  <a:lnTo>
                    <a:pt x="62756" y="73769"/>
                  </a:lnTo>
                  <a:lnTo>
                    <a:pt x="68626" y="81922"/>
                  </a:lnTo>
                  <a:lnTo>
                    <a:pt x="74524" y="91325"/>
                  </a:lnTo>
                  <a:lnTo>
                    <a:pt x="80441" y="101563"/>
                  </a:lnTo>
                  <a:lnTo>
                    <a:pt x="86369" y="112357"/>
                  </a:lnTo>
                  <a:lnTo>
                    <a:pt x="92306" y="122529"/>
                  </a:lnTo>
                  <a:lnTo>
                    <a:pt x="104194" y="141770"/>
                  </a:lnTo>
                  <a:lnTo>
                    <a:pt x="122043" y="169336"/>
                  </a:lnTo>
                  <a:lnTo>
                    <a:pt x="127995" y="179367"/>
                  </a:lnTo>
                  <a:lnTo>
                    <a:pt x="133947" y="190023"/>
                  </a:lnTo>
                  <a:lnTo>
                    <a:pt x="139900" y="201096"/>
                  </a:lnTo>
                  <a:lnTo>
                    <a:pt x="145852" y="211454"/>
                  </a:lnTo>
                  <a:lnTo>
                    <a:pt x="151805" y="221337"/>
                  </a:lnTo>
                  <a:lnTo>
                    <a:pt x="157758" y="230901"/>
                  </a:lnTo>
                  <a:lnTo>
                    <a:pt x="163711" y="239262"/>
                  </a:lnTo>
                  <a:lnTo>
                    <a:pt x="169664" y="246821"/>
                  </a:lnTo>
                  <a:lnTo>
                    <a:pt x="175617" y="253844"/>
                  </a:lnTo>
                  <a:lnTo>
                    <a:pt x="180578" y="261502"/>
                  </a:lnTo>
                  <a:lnTo>
                    <a:pt x="184878" y="269585"/>
                  </a:lnTo>
                  <a:lnTo>
                    <a:pt x="188736" y="277950"/>
                  </a:lnTo>
                  <a:lnTo>
                    <a:pt x="193292" y="284518"/>
                  </a:lnTo>
                  <a:lnTo>
                    <a:pt x="198315" y="289890"/>
                  </a:lnTo>
                  <a:lnTo>
                    <a:pt x="203648" y="294463"/>
                  </a:lnTo>
                  <a:lnTo>
                    <a:pt x="209187" y="299496"/>
                  </a:lnTo>
                  <a:lnTo>
                    <a:pt x="220633" y="310380"/>
                  </a:lnTo>
                  <a:lnTo>
                    <a:pt x="225472" y="314076"/>
                  </a:lnTo>
                  <a:lnTo>
                    <a:pt x="229689" y="316540"/>
                  </a:lnTo>
                  <a:lnTo>
                    <a:pt x="241102" y="32146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250"/>
            <p:cNvSpPr/>
            <p:nvPr/>
          </p:nvSpPr>
          <p:spPr>
            <a:xfrm>
              <a:off x="4152304" y="2875877"/>
              <a:ext cx="289511" cy="542794"/>
            </a:xfrm>
            <a:custGeom>
              <a:avLst/>
              <a:gdLst/>
              <a:ahLst/>
              <a:cxnLst/>
              <a:rect l="0" t="0" r="0" b="0"/>
              <a:pathLst>
                <a:path w="289511" h="542794">
                  <a:moveTo>
                    <a:pt x="0" y="35201"/>
                  </a:moveTo>
                  <a:lnTo>
                    <a:pt x="4741" y="35201"/>
                  </a:lnTo>
                  <a:lnTo>
                    <a:pt x="6137" y="34208"/>
                  </a:lnTo>
                  <a:lnTo>
                    <a:pt x="7068" y="32555"/>
                  </a:lnTo>
                  <a:lnTo>
                    <a:pt x="7688" y="30460"/>
                  </a:lnTo>
                  <a:lnTo>
                    <a:pt x="11024" y="25487"/>
                  </a:lnTo>
                  <a:lnTo>
                    <a:pt x="13302" y="22772"/>
                  </a:lnTo>
                  <a:lnTo>
                    <a:pt x="21126" y="17109"/>
                  </a:lnTo>
                  <a:lnTo>
                    <a:pt x="25990" y="14210"/>
                  </a:lnTo>
                  <a:lnTo>
                    <a:pt x="31218" y="11285"/>
                  </a:lnTo>
                  <a:lnTo>
                    <a:pt x="42317" y="5389"/>
                  </a:lnTo>
                  <a:lnTo>
                    <a:pt x="48055" y="3420"/>
                  </a:lnTo>
                  <a:lnTo>
                    <a:pt x="53865" y="2107"/>
                  </a:lnTo>
                  <a:lnTo>
                    <a:pt x="59723" y="1232"/>
                  </a:lnTo>
                  <a:lnTo>
                    <a:pt x="66604" y="649"/>
                  </a:lnTo>
                  <a:lnTo>
                    <a:pt x="74169" y="260"/>
                  </a:lnTo>
                  <a:lnTo>
                    <a:pt x="82188" y="0"/>
                  </a:lnTo>
                  <a:lnTo>
                    <a:pt x="90511" y="820"/>
                  </a:lnTo>
                  <a:lnTo>
                    <a:pt x="99036" y="2358"/>
                  </a:lnTo>
                  <a:lnTo>
                    <a:pt x="107696" y="4376"/>
                  </a:lnTo>
                  <a:lnTo>
                    <a:pt x="116446" y="6713"/>
                  </a:lnTo>
                  <a:lnTo>
                    <a:pt x="134105" y="11956"/>
                  </a:lnTo>
                  <a:lnTo>
                    <a:pt x="143974" y="15736"/>
                  </a:lnTo>
                  <a:lnTo>
                    <a:pt x="154522" y="20240"/>
                  </a:lnTo>
                  <a:lnTo>
                    <a:pt x="165522" y="25227"/>
                  </a:lnTo>
                  <a:lnTo>
                    <a:pt x="175832" y="30536"/>
                  </a:lnTo>
                  <a:lnTo>
                    <a:pt x="185683" y="36059"/>
                  </a:lnTo>
                  <a:lnTo>
                    <a:pt x="195226" y="41726"/>
                  </a:lnTo>
                  <a:lnTo>
                    <a:pt x="213767" y="53314"/>
                  </a:lnTo>
                  <a:lnTo>
                    <a:pt x="222879" y="59183"/>
                  </a:lnTo>
                  <a:lnTo>
                    <a:pt x="231929" y="66071"/>
                  </a:lnTo>
                  <a:lnTo>
                    <a:pt x="240940" y="73641"/>
                  </a:lnTo>
                  <a:lnTo>
                    <a:pt x="249924" y="81663"/>
                  </a:lnTo>
                  <a:lnTo>
                    <a:pt x="256905" y="89988"/>
                  </a:lnTo>
                  <a:lnTo>
                    <a:pt x="262551" y="98515"/>
                  </a:lnTo>
                  <a:lnTo>
                    <a:pt x="271470" y="114934"/>
                  </a:lnTo>
                  <a:lnTo>
                    <a:pt x="278742" y="128846"/>
                  </a:lnTo>
                  <a:lnTo>
                    <a:pt x="285281" y="144290"/>
                  </a:lnTo>
                  <a:lnTo>
                    <a:pt x="288414" y="152575"/>
                  </a:lnTo>
                  <a:lnTo>
                    <a:pt x="289510" y="160083"/>
                  </a:lnTo>
                  <a:lnTo>
                    <a:pt x="288083" y="173717"/>
                  </a:lnTo>
                  <a:lnTo>
                    <a:pt x="284141" y="189037"/>
                  </a:lnTo>
                  <a:lnTo>
                    <a:pt x="278090" y="205767"/>
                  </a:lnTo>
                  <a:lnTo>
                    <a:pt x="273698" y="214396"/>
                  </a:lnTo>
                  <a:lnTo>
                    <a:pt x="268786" y="223125"/>
                  </a:lnTo>
                  <a:lnTo>
                    <a:pt x="262534" y="230929"/>
                  </a:lnTo>
                  <a:lnTo>
                    <a:pt x="255390" y="238116"/>
                  </a:lnTo>
                  <a:lnTo>
                    <a:pt x="247651" y="244891"/>
                  </a:lnTo>
                  <a:lnTo>
                    <a:pt x="239514" y="252385"/>
                  </a:lnTo>
                  <a:lnTo>
                    <a:pt x="222537" y="268649"/>
                  </a:lnTo>
                  <a:lnTo>
                    <a:pt x="169602" y="321062"/>
                  </a:lnTo>
                  <a:lnTo>
                    <a:pt x="159701" y="328963"/>
                  </a:lnTo>
                  <a:lnTo>
                    <a:pt x="149131" y="336214"/>
                  </a:lnTo>
                  <a:lnTo>
                    <a:pt x="138117" y="343032"/>
                  </a:lnTo>
                  <a:lnTo>
                    <a:pt x="127797" y="350555"/>
                  </a:lnTo>
                  <a:lnTo>
                    <a:pt x="117940" y="358546"/>
                  </a:lnTo>
                  <a:lnTo>
                    <a:pt x="108392" y="366850"/>
                  </a:lnTo>
                  <a:lnTo>
                    <a:pt x="99050" y="374371"/>
                  </a:lnTo>
                  <a:lnTo>
                    <a:pt x="89846" y="381369"/>
                  </a:lnTo>
                  <a:lnTo>
                    <a:pt x="80733" y="388018"/>
                  </a:lnTo>
                  <a:lnTo>
                    <a:pt x="71682" y="395428"/>
                  </a:lnTo>
                  <a:lnTo>
                    <a:pt x="62671" y="403344"/>
                  </a:lnTo>
                  <a:lnTo>
                    <a:pt x="53687" y="411599"/>
                  </a:lnTo>
                  <a:lnTo>
                    <a:pt x="46705" y="419086"/>
                  </a:lnTo>
                  <a:lnTo>
                    <a:pt x="41059" y="426061"/>
                  </a:lnTo>
                  <a:lnTo>
                    <a:pt x="36302" y="432696"/>
                  </a:lnTo>
                  <a:lnTo>
                    <a:pt x="31147" y="439104"/>
                  </a:lnTo>
                  <a:lnTo>
                    <a:pt x="25725" y="445360"/>
                  </a:lnTo>
                  <a:lnTo>
                    <a:pt x="20127" y="451515"/>
                  </a:lnTo>
                  <a:lnTo>
                    <a:pt x="16395" y="457603"/>
                  </a:lnTo>
                  <a:lnTo>
                    <a:pt x="12248" y="469659"/>
                  </a:lnTo>
                  <a:lnTo>
                    <a:pt x="9913" y="482862"/>
                  </a:lnTo>
                  <a:lnTo>
                    <a:pt x="12013" y="492461"/>
                  </a:lnTo>
                  <a:lnTo>
                    <a:pt x="16253" y="502349"/>
                  </a:lnTo>
                  <a:lnTo>
                    <a:pt x="21445" y="510051"/>
                  </a:lnTo>
                  <a:lnTo>
                    <a:pt x="29706" y="516782"/>
                  </a:lnTo>
                  <a:lnTo>
                    <a:pt x="34687" y="519966"/>
                  </a:lnTo>
                  <a:lnTo>
                    <a:pt x="39992" y="523080"/>
                  </a:lnTo>
                  <a:lnTo>
                    <a:pt x="45513" y="526149"/>
                  </a:lnTo>
                  <a:lnTo>
                    <a:pt x="51178" y="529187"/>
                  </a:lnTo>
                  <a:lnTo>
                    <a:pt x="56939" y="531212"/>
                  </a:lnTo>
                  <a:lnTo>
                    <a:pt x="62764" y="532563"/>
                  </a:lnTo>
                  <a:lnTo>
                    <a:pt x="68632" y="533463"/>
                  </a:lnTo>
                  <a:lnTo>
                    <a:pt x="75520" y="535055"/>
                  </a:lnTo>
                  <a:lnTo>
                    <a:pt x="83089" y="537109"/>
                  </a:lnTo>
                  <a:lnTo>
                    <a:pt x="91111" y="539470"/>
                  </a:lnTo>
                  <a:lnTo>
                    <a:pt x="99436" y="541044"/>
                  </a:lnTo>
                  <a:lnTo>
                    <a:pt x="107963" y="542094"/>
                  </a:lnTo>
                  <a:lnTo>
                    <a:pt x="116624" y="542793"/>
                  </a:lnTo>
                  <a:lnTo>
                    <a:pt x="125374" y="542268"/>
                  </a:lnTo>
                  <a:lnTo>
                    <a:pt x="134184" y="540925"/>
                  </a:lnTo>
                  <a:lnTo>
                    <a:pt x="143034" y="539037"/>
                  </a:lnTo>
                  <a:lnTo>
                    <a:pt x="150919" y="536787"/>
                  </a:lnTo>
                  <a:lnTo>
                    <a:pt x="158160" y="534295"/>
                  </a:lnTo>
                  <a:lnTo>
                    <a:pt x="164971" y="531641"/>
                  </a:lnTo>
                  <a:lnTo>
                    <a:pt x="171496" y="528879"/>
                  </a:lnTo>
                  <a:lnTo>
                    <a:pt x="184038" y="523166"/>
                  </a:lnTo>
                  <a:lnTo>
                    <a:pt x="189168" y="520252"/>
                  </a:lnTo>
                  <a:lnTo>
                    <a:pt x="197515" y="514370"/>
                  </a:lnTo>
                  <a:lnTo>
                    <a:pt x="200138" y="510420"/>
                  </a:lnTo>
                  <a:lnTo>
                    <a:pt x="203051" y="500740"/>
                  </a:lnTo>
                  <a:lnTo>
                    <a:pt x="204692" y="484134"/>
                  </a:lnTo>
                  <a:lnTo>
                    <a:pt x="205076" y="469874"/>
                  </a:lnTo>
                  <a:lnTo>
                    <a:pt x="205178" y="461905"/>
                  </a:lnTo>
                  <a:lnTo>
                    <a:pt x="200000" y="445112"/>
                  </a:lnTo>
                  <a:lnTo>
                    <a:pt x="195841" y="436467"/>
                  </a:lnTo>
                  <a:lnTo>
                    <a:pt x="192076" y="427727"/>
                  </a:lnTo>
                  <a:lnTo>
                    <a:pt x="188574" y="418924"/>
                  </a:lnTo>
                  <a:lnTo>
                    <a:pt x="185247" y="410079"/>
                  </a:lnTo>
                  <a:lnTo>
                    <a:pt x="181045" y="401205"/>
                  </a:lnTo>
                  <a:lnTo>
                    <a:pt x="176259" y="392313"/>
                  </a:lnTo>
                  <a:lnTo>
                    <a:pt x="171084" y="383408"/>
                  </a:lnTo>
                  <a:lnTo>
                    <a:pt x="164658" y="373503"/>
                  </a:lnTo>
                  <a:lnTo>
                    <a:pt x="157397" y="362931"/>
                  </a:lnTo>
                  <a:lnTo>
                    <a:pt x="149579" y="351914"/>
                  </a:lnTo>
                  <a:lnTo>
                    <a:pt x="142384" y="340601"/>
                  </a:lnTo>
                  <a:lnTo>
                    <a:pt x="135602" y="329090"/>
                  </a:lnTo>
                  <a:lnTo>
                    <a:pt x="129097" y="317447"/>
                  </a:lnTo>
                  <a:lnTo>
                    <a:pt x="116577" y="293927"/>
                  </a:lnTo>
                  <a:lnTo>
                    <a:pt x="110460" y="282099"/>
                  </a:lnTo>
                  <a:lnTo>
                    <a:pt x="103406" y="271237"/>
                  </a:lnTo>
                  <a:lnTo>
                    <a:pt x="95726" y="261019"/>
                  </a:lnTo>
                  <a:lnTo>
                    <a:pt x="87630" y="251231"/>
                  </a:lnTo>
                  <a:lnTo>
                    <a:pt x="81240" y="241728"/>
                  </a:lnTo>
                  <a:lnTo>
                    <a:pt x="75988" y="232417"/>
                  </a:lnTo>
                  <a:lnTo>
                    <a:pt x="71495" y="223233"/>
                  </a:lnTo>
                  <a:lnTo>
                    <a:pt x="67507" y="213141"/>
                  </a:lnTo>
                  <a:lnTo>
                    <a:pt x="63856" y="202445"/>
                  </a:lnTo>
                  <a:lnTo>
                    <a:pt x="53978" y="171075"/>
                  </a:lnTo>
                  <a:lnTo>
                    <a:pt x="50868" y="161502"/>
                  </a:lnTo>
                  <a:lnTo>
                    <a:pt x="47413" y="145574"/>
                  </a:lnTo>
                  <a:lnTo>
                    <a:pt x="45877" y="130888"/>
                  </a:lnTo>
                  <a:lnTo>
                    <a:pt x="45195" y="114439"/>
                  </a:lnTo>
                  <a:lnTo>
                    <a:pt x="46005" y="105886"/>
                  </a:lnTo>
                  <a:lnTo>
                    <a:pt x="47537" y="97207"/>
                  </a:lnTo>
                  <a:lnTo>
                    <a:pt x="51885" y="80618"/>
                  </a:lnTo>
                  <a:lnTo>
                    <a:pt x="57125" y="66631"/>
                  </a:lnTo>
                  <a:lnTo>
                    <a:pt x="62762" y="53800"/>
                  </a:lnTo>
                  <a:lnTo>
                    <a:pt x="68574" y="42475"/>
                  </a:lnTo>
                  <a:lnTo>
                    <a:pt x="71513" y="38066"/>
                  </a:lnTo>
                  <a:lnTo>
                    <a:pt x="80367" y="2627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251"/>
            <p:cNvSpPr/>
            <p:nvPr/>
          </p:nvSpPr>
          <p:spPr>
            <a:xfrm>
              <a:off x="4670226" y="2991445"/>
              <a:ext cx="35720" cy="428626"/>
            </a:xfrm>
            <a:custGeom>
              <a:avLst/>
              <a:gdLst/>
              <a:ahLst/>
              <a:cxnLst/>
              <a:rect l="0" t="0" r="0" b="0"/>
              <a:pathLst>
                <a:path w="35720" h="428626">
                  <a:moveTo>
                    <a:pt x="0" y="0"/>
                  </a:moveTo>
                  <a:lnTo>
                    <a:pt x="0" y="138378"/>
                  </a:lnTo>
                  <a:lnTo>
                    <a:pt x="992" y="148807"/>
                  </a:lnTo>
                  <a:lnTo>
                    <a:pt x="2646" y="158736"/>
                  </a:lnTo>
                  <a:lnTo>
                    <a:pt x="4740" y="168332"/>
                  </a:lnTo>
                  <a:lnTo>
                    <a:pt x="6137" y="178697"/>
                  </a:lnTo>
                  <a:lnTo>
                    <a:pt x="7068" y="189577"/>
                  </a:lnTo>
                  <a:lnTo>
                    <a:pt x="7689" y="200799"/>
                  </a:lnTo>
                  <a:lnTo>
                    <a:pt x="8378" y="223850"/>
                  </a:lnTo>
                  <a:lnTo>
                    <a:pt x="8820" y="270987"/>
                  </a:lnTo>
                  <a:lnTo>
                    <a:pt x="9849" y="281861"/>
                  </a:lnTo>
                  <a:lnTo>
                    <a:pt x="11526" y="292087"/>
                  </a:lnTo>
                  <a:lnTo>
                    <a:pt x="13638" y="301881"/>
                  </a:lnTo>
                  <a:lnTo>
                    <a:pt x="15045" y="312379"/>
                  </a:lnTo>
                  <a:lnTo>
                    <a:pt x="15983" y="323346"/>
                  </a:lnTo>
                  <a:lnTo>
                    <a:pt x="16609" y="334627"/>
                  </a:lnTo>
                  <a:lnTo>
                    <a:pt x="18018" y="345123"/>
                  </a:lnTo>
                  <a:lnTo>
                    <a:pt x="19950" y="355098"/>
                  </a:lnTo>
                  <a:lnTo>
                    <a:pt x="22229" y="364724"/>
                  </a:lnTo>
                  <a:lnTo>
                    <a:pt x="23749" y="373126"/>
                  </a:lnTo>
                  <a:lnTo>
                    <a:pt x="24763" y="380711"/>
                  </a:lnTo>
                  <a:lnTo>
                    <a:pt x="25438" y="387753"/>
                  </a:lnTo>
                  <a:lnTo>
                    <a:pt x="26189" y="400868"/>
                  </a:lnTo>
                  <a:lnTo>
                    <a:pt x="26389" y="407144"/>
                  </a:lnTo>
                  <a:lnTo>
                    <a:pt x="27515" y="412320"/>
                  </a:lnTo>
                  <a:lnTo>
                    <a:pt x="29257" y="416762"/>
                  </a:lnTo>
                  <a:lnTo>
                    <a:pt x="35719" y="42862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252"/>
            <p:cNvSpPr/>
            <p:nvPr/>
          </p:nvSpPr>
          <p:spPr>
            <a:xfrm>
              <a:off x="4679156" y="2830710"/>
              <a:ext cx="44649" cy="8931"/>
            </a:xfrm>
            <a:custGeom>
              <a:avLst/>
              <a:gdLst/>
              <a:ahLst/>
              <a:cxnLst/>
              <a:rect l="0" t="0" r="0" b="0"/>
              <a:pathLst>
                <a:path w="44649" h="8931">
                  <a:moveTo>
                    <a:pt x="0" y="0"/>
                  </a:moveTo>
                  <a:lnTo>
                    <a:pt x="29811" y="0"/>
                  </a:lnTo>
                  <a:lnTo>
                    <a:pt x="31780" y="992"/>
                  </a:lnTo>
                  <a:lnTo>
                    <a:pt x="33093" y="2646"/>
                  </a:lnTo>
                  <a:lnTo>
                    <a:pt x="33968" y="4741"/>
                  </a:lnTo>
                  <a:lnTo>
                    <a:pt x="35544" y="6137"/>
                  </a:lnTo>
                  <a:lnTo>
                    <a:pt x="37587" y="7068"/>
                  </a:lnTo>
                  <a:lnTo>
                    <a:pt x="44648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253"/>
            <p:cNvSpPr/>
            <p:nvPr/>
          </p:nvSpPr>
          <p:spPr>
            <a:xfrm>
              <a:off x="4875609" y="3420070"/>
              <a:ext cx="8931" cy="214313"/>
            </a:xfrm>
            <a:custGeom>
              <a:avLst/>
              <a:gdLst/>
              <a:ahLst/>
              <a:cxnLst/>
              <a:rect l="0" t="0" r="0" b="0"/>
              <a:pathLst>
                <a:path w="8931" h="214313">
                  <a:moveTo>
                    <a:pt x="8930" y="0"/>
                  </a:moveTo>
                  <a:lnTo>
                    <a:pt x="8930" y="24858"/>
                  </a:lnTo>
                  <a:lnTo>
                    <a:pt x="7937" y="32447"/>
                  </a:lnTo>
                  <a:lnTo>
                    <a:pt x="6284" y="41474"/>
                  </a:lnTo>
                  <a:lnTo>
                    <a:pt x="4190" y="51462"/>
                  </a:lnTo>
                  <a:lnTo>
                    <a:pt x="2792" y="61097"/>
                  </a:lnTo>
                  <a:lnTo>
                    <a:pt x="1861" y="70497"/>
                  </a:lnTo>
                  <a:lnTo>
                    <a:pt x="1241" y="79740"/>
                  </a:lnTo>
                  <a:lnTo>
                    <a:pt x="827" y="89871"/>
                  </a:lnTo>
                  <a:lnTo>
                    <a:pt x="368" y="111710"/>
                  </a:lnTo>
                  <a:lnTo>
                    <a:pt x="0" y="21431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254"/>
            <p:cNvSpPr/>
            <p:nvPr/>
          </p:nvSpPr>
          <p:spPr>
            <a:xfrm>
              <a:off x="5045273" y="3170074"/>
              <a:ext cx="410767" cy="53544"/>
            </a:xfrm>
            <a:custGeom>
              <a:avLst/>
              <a:gdLst/>
              <a:ahLst/>
              <a:cxnLst/>
              <a:rect l="0" t="0" r="0" b="0"/>
              <a:pathLst>
                <a:path w="410767" h="53544">
                  <a:moveTo>
                    <a:pt x="0" y="17824"/>
                  </a:moveTo>
                  <a:lnTo>
                    <a:pt x="4740" y="17824"/>
                  </a:lnTo>
                  <a:lnTo>
                    <a:pt x="7129" y="16832"/>
                  </a:lnTo>
                  <a:lnTo>
                    <a:pt x="9713" y="15178"/>
                  </a:lnTo>
                  <a:lnTo>
                    <a:pt x="12429" y="13083"/>
                  </a:lnTo>
                  <a:lnTo>
                    <a:pt x="15231" y="11687"/>
                  </a:lnTo>
                  <a:lnTo>
                    <a:pt x="20991" y="10135"/>
                  </a:lnTo>
                  <a:lnTo>
                    <a:pt x="24907" y="8730"/>
                  </a:lnTo>
                  <a:lnTo>
                    <a:pt x="29503" y="6800"/>
                  </a:lnTo>
                  <a:lnTo>
                    <a:pt x="34552" y="4521"/>
                  </a:lnTo>
                  <a:lnTo>
                    <a:pt x="39902" y="3002"/>
                  </a:lnTo>
                  <a:lnTo>
                    <a:pt x="45453" y="1990"/>
                  </a:lnTo>
                  <a:lnTo>
                    <a:pt x="57905" y="865"/>
                  </a:lnTo>
                  <a:lnTo>
                    <a:pt x="65392" y="565"/>
                  </a:lnTo>
                  <a:lnTo>
                    <a:pt x="81649" y="231"/>
                  </a:lnTo>
                  <a:lnTo>
                    <a:pt x="129925" y="0"/>
                  </a:lnTo>
                  <a:lnTo>
                    <a:pt x="142179" y="980"/>
                  </a:lnTo>
                  <a:lnTo>
                    <a:pt x="155309" y="2626"/>
                  </a:lnTo>
                  <a:lnTo>
                    <a:pt x="169023" y="4715"/>
                  </a:lnTo>
                  <a:lnTo>
                    <a:pt x="182136" y="6108"/>
                  </a:lnTo>
                  <a:lnTo>
                    <a:pt x="194846" y="7037"/>
                  </a:lnTo>
                  <a:lnTo>
                    <a:pt x="207287" y="7656"/>
                  </a:lnTo>
                  <a:lnTo>
                    <a:pt x="220543" y="9061"/>
                  </a:lnTo>
                  <a:lnTo>
                    <a:pt x="234341" y="10990"/>
                  </a:lnTo>
                  <a:lnTo>
                    <a:pt x="262901" y="15779"/>
                  </a:lnTo>
                  <a:lnTo>
                    <a:pt x="292132" y="21214"/>
                  </a:lnTo>
                  <a:lnTo>
                    <a:pt x="305879" y="25045"/>
                  </a:lnTo>
                  <a:lnTo>
                    <a:pt x="319013" y="29583"/>
                  </a:lnTo>
                  <a:lnTo>
                    <a:pt x="331738" y="34593"/>
                  </a:lnTo>
                  <a:lnTo>
                    <a:pt x="344189" y="37933"/>
                  </a:lnTo>
                  <a:lnTo>
                    <a:pt x="356460" y="40160"/>
                  </a:lnTo>
                  <a:lnTo>
                    <a:pt x="368608" y="41644"/>
                  </a:lnTo>
                  <a:lnTo>
                    <a:pt x="378692" y="43626"/>
                  </a:lnTo>
                  <a:lnTo>
                    <a:pt x="387399" y="45939"/>
                  </a:lnTo>
                  <a:lnTo>
                    <a:pt x="410766" y="5354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255"/>
            <p:cNvSpPr/>
            <p:nvPr/>
          </p:nvSpPr>
          <p:spPr>
            <a:xfrm>
              <a:off x="5152429" y="3375421"/>
              <a:ext cx="312540" cy="17861"/>
            </a:xfrm>
            <a:custGeom>
              <a:avLst/>
              <a:gdLst/>
              <a:ahLst/>
              <a:cxnLst/>
              <a:rect l="0" t="0" r="0" b="0"/>
              <a:pathLst>
                <a:path w="312540" h="17861">
                  <a:moveTo>
                    <a:pt x="0" y="17860"/>
                  </a:moveTo>
                  <a:lnTo>
                    <a:pt x="13302" y="17860"/>
                  </a:lnTo>
                  <a:lnTo>
                    <a:pt x="16806" y="16867"/>
                  </a:lnTo>
                  <a:lnTo>
                    <a:pt x="21126" y="15214"/>
                  </a:lnTo>
                  <a:lnTo>
                    <a:pt x="25990" y="13119"/>
                  </a:lnTo>
                  <a:lnTo>
                    <a:pt x="31218" y="11723"/>
                  </a:lnTo>
                  <a:lnTo>
                    <a:pt x="36687" y="10792"/>
                  </a:lnTo>
                  <a:lnTo>
                    <a:pt x="42318" y="10171"/>
                  </a:lnTo>
                  <a:lnTo>
                    <a:pt x="50040" y="9758"/>
                  </a:lnTo>
                  <a:lnTo>
                    <a:pt x="69203" y="9297"/>
                  </a:lnTo>
                  <a:lnTo>
                    <a:pt x="78878" y="8183"/>
                  </a:lnTo>
                  <a:lnTo>
                    <a:pt x="88304" y="6448"/>
                  </a:lnTo>
                  <a:lnTo>
                    <a:pt x="97565" y="4299"/>
                  </a:lnTo>
                  <a:lnTo>
                    <a:pt x="108699" y="2866"/>
                  </a:lnTo>
                  <a:lnTo>
                    <a:pt x="121084" y="1911"/>
                  </a:lnTo>
                  <a:lnTo>
                    <a:pt x="134301" y="1274"/>
                  </a:lnTo>
                  <a:lnTo>
                    <a:pt x="159569" y="567"/>
                  </a:lnTo>
                  <a:lnTo>
                    <a:pt x="244010" y="33"/>
                  </a:lnTo>
                  <a:lnTo>
                    <a:pt x="31253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256"/>
            <p:cNvSpPr/>
            <p:nvPr/>
          </p:nvSpPr>
          <p:spPr>
            <a:xfrm>
              <a:off x="5652503" y="2973622"/>
              <a:ext cx="383784" cy="517875"/>
            </a:xfrm>
            <a:custGeom>
              <a:avLst/>
              <a:gdLst/>
              <a:ahLst/>
              <a:cxnLst/>
              <a:rect l="0" t="0" r="0" b="0"/>
              <a:pathLst>
                <a:path w="383784" h="517875">
                  <a:moveTo>
                    <a:pt x="366106" y="53542"/>
                  </a:moveTo>
                  <a:lnTo>
                    <a:pt x="361366" y="53542"/>
                  </a:lnTo>
                  <a:lnTo>
                    <a:pt x="358977" y="52549"/>
                  </a:lnTo>
                  <a:lnTo>
                    <a:pt x="349882" y="46412"/>
                  </a:lnTo>
                  <a:lnTo>
                    <a:pt x="340374" y="41113"/>
                  </a:lnTo>
                  <a:lnTo>
                    <a:pt x="334069" y="38310"/>
                  </a:lnTo>
                  <a:lnTo>
                    <a:pt x="326888" y="35450"/>
                  </a:lnTo>
                  <a:lnTo>
                    <a:pt x="310972" y="29626"/>
                  </a:lnTo>
                  <a:lnTo>
                    <a:pt x="267675" y="14833"/>
                  </a:lnTo>
                  <a:lnTo>
                    <a:pt x="257821" y="12853"/>
                  </a:lnTo>
                  <a:lnTo>
                    <a:pt x="247283" y="11533"/>
                  </a:lnTo>
                  <a:lnTo>
                    <a:pt x="236289" y="10653"/>
                  </a:lnTo>
                  <a:lnTo>
                    <a:pt x="224991" y="9074"/>
                  </a:lnTo>
                  <a:lnTo>
                    <a:pt x="213490" y="7029"/>
                  </a:lnTo>
                  <a:lnTo>
                    <a:pt x="201854" y="4674"/>
                  </a:lnTo>
                  <a:lnTo>
                    <a:pt x="190128" y="3104"/>
                  </a:lnTo>
                  <a:lnTo>
                    <a:pt x="178342" y="2057"/>
                  </a:lnTo>
                  <a:lnTo>
                    <a:pt x="166516" y="1359"/>
                  </a:lnTo>
                  <a:lnTo>
                    <a:pt x="142792" y="584"/>
                  </a:lnTo>
                  <a:lnTo>
                    <a:pt x="88202" y="18"/>
                  </a:lnTo>
                  <a:lnTo>
                    <a:pt x="79633" y="0"/>
                  </a:lnTo>
                  <a:lnTo>
                    <a:pt x="72929" y="980"/>
                  </a:lnTo>
                  <a:lnTo>
                    <a:pt x="62834" y="4715"/>
                  </a:lnTo>
                  <a:lnTo>
                    <a:pt x="55039" y="7036"/>
                  </a:lnTo>
                  <a:lnTo>
                    <a:pt x="45074" y="8343"/>
                  </a:lnTo>
                  <a:lnTo>
                    <a:pt x="37557" y="8784"/>
                  </a:lnTo>
                  <a:lnTo>
                    <a:pt x="36941" y="9813"/>
                  </a:lnTo>
                  <a:lnTo>
                    <a:pt x="35755" y="17452"/>
                  </a:lnTo>
                  <a:lnTo>
                    <a:pt x="35708" y="36298"/>
                  </a:lnTo>
                  <a:lnTo>
                    <a:pt x="35707" y="81709"/>
                  </a:lnTo>
                  <a:lnTo>
                    <a:pt x="33062" y="91196"/>
                  </a:lnTo>
                  <a:lnTo>
                    <a:pt x="28578" y="103019"/>
                  </a:lnTo>
                  <a:lnTo>
                    <a:pt x="23278" y="118196"/>
                  </a:lnTo>
                  <a:lnTo>
                    <a:pt x="17616" y="132217"/>
                  </a:lnTo>
                  <a:lnTo>
                    <a:pt x="12784" y="145063"/>
                  </a:lnTo>
                  <a:lnTo>
                    <a:pt x="10636" y="157387"/>
                  </a:lnTo>
                  <a:lnTo>
                    <a:pt x="7036" y="169479"/>
                  </a:lnTo>
                  <a:lnTo>
                    <a:pt x="3121" y="181467"/>
                  </a:lnTo>
                  <a:lnTo>
                    <a:pt x="1380" y="193411"/>
                  </a:lnTo>
                  <a:lnTo>
                    <a:pt x="607" y="205333"/>
                  </a:lnTo>
                  <a:lnTo>
                    <a:pt x="263" y="217246"/>
                  </a:lnTo>
                  <a:lnTo>
                    <a:pt x="0" y="252448"/>
                  </a:lnTo>
                  <a:lnTo>
                    <a:pt x="988" y="255599"/>
                  </a:lnTo>
                  <a:lnTo>
                    <a:pt x="7678" y="266044"/>
                  </a:lnTo>
                  <a:lnTo>
                    <a:pt x="18032" y="272058"/>
                  </a:lnTo>
                  <a:lnTo>
                    <a:pt x="25537" y="274683"/>
                  </a:lnTo>
                  <a:lnTo>
                    <a:pt x="33171" y="276842"/>
                  </a:lnTo>
                  <a:lnTo>
                    <a:pt x="43179" y="281109"/>
                  </a:lnTo>
                  <a:lnTo>
                    <a:pt x="49618" y="282644"/>
                  </a:lnTo>
                  <a:lnTo>
                    <a:pt x="56888" y="283667"/>
                  </a:lnTo>
                  <a:lnTo>
                    <a:pt x="64710" y="284349"/>
                  </a:lnTo>
                  <a:lnTo>
                    <a:pt x="72902" y="285796"/>
                  </a:lnTo>
                  <a:lnTo>
                    <a:pt x="81340" y="287753"/>
                  </a:lnTo>
                  <a:lnTo>
                    <a:pt x="89942" y="290050"/>
                  </a:lnTo>
                  <a:lnTo>
                    <a:pt x="99645" y="291581"/>
                  </a:lnTo>
                  <a:lnTo>
                    <a:pt x="110082" y="292601"/>
                  </a:lnTo>
                  <a:lnTo>
                    <a:pt x="121010" y="293282"/>
                  </a:lnTo>
                  <a:lnTo>
                    <a:pt x="133255" y="294728"/>
                  </a:lnTo>
                  <a:lnTo>
                    <a:pt x="146380" y="296684"/>
                  </a:lnTo>
                  <a:lnTo>
                    <a:pt x="160091" y="298980"/>
                  </a:lnTo>
                  <a:lnTo>
                    <a:pt x="173200" y="301503"/>
                  </a:lnTo>
                  <a:lnTo>
                    <a:pt x="198349" y="306952"/>
                  </a:lnTo>
                  <a:lnTo>
                    <a:pt x="234821" y="315598"/>
                  </a:lnTo>
                  <a:lnTo>
                    <a:pt x="245840" y="319528"/>
                  </a:lnTo>
                  <a:lnTo>
                    <a:pt x="256163" y="324131"/>
                  </a:lnTo>
                  <a:lnTo>
                    <a:pt x="266021" y="329185"/>
                  </a:lnTo>
                  <a:lnTo>
                    <a:pt x="275571" y="333546"/>
                  </a:lnTo>
                  <a:lnTo>
                    <a:pt x="284913" y="337446"/>
                  </a:lnTo>
                  <a:lnTo>
                    <a:pt x="294118" y="341037"/>
                  </a:lnTo>
                  <a:lnTo>
                    <a:pt x="312283" y="347674"/>
                  </a:lnTo>
                  <a:lnTo>
                    <a:pt x="321295" y="350833"/>
                  </a:lnTo>
                  <a:lnTo>
                    <a:pt x="330278" y="354924"/>
                  </a:lnTo>
                  <a:lnTo>
                    <a:pt x="339245" y="359635"/>
                  </a:lnTo>
                  <a:lnTo>
                    <a:pt x="348198" y="364760"/>
                  </a:lnTo>
                  <a:lnTo>
                    <a:pt x="355160" y="369169"/>
                  </a:lnTo>
                  <a:lnTo>
                    <a:pt x="365540" y="376714"/>
                  </a:lnTo>
                  <a:lnTo>
                    <a:pt x="373462" y="386020"/>
                  </a:lnTo>
                  <a:lnTo>
                    <a:pt x="379297" y="395778"/>
                  </a:lnTo>
                  <a:lnTo>
                    <a:pt x="381891" y="403423"/>
                  </a:lnTo>
                  <a:lnTo>
                    <a:pt x="383350" y="418045"/>
                  </a:lnTo>
                  <a:lnTo>
                    <a:pt x="383783" y="430205"/>
                  </a:lnTo>
                  <a:lnTo>
                    <a:pt x="381239" y="439559"/>
                  </a:lnTo>
                  <a:lnTo>
                    <a:pt x="376800" y="450332"/>
                  </a:lnTo>
                  <a:lnTo>
                    <a:pt x="371520" y="461734"/>
                  </a:lnTo>
                  <a:lnTo>
                    <a:pt x="367731" y="466560"/>
                  </a:lnTo>
                  <a:lnTo>
                    <a:pt x="358230" y="474569"/>
                  </a:lnTo>
                  <a:lnTo>
                    <a:pt x="344746" y="484082"/>
                  </a:lnTo>
                  <a:lnTo>
                    <a:pt x="336983" y="489396"/>
                  </a:lnTo>
                  <a:lnTo>
                    <a:pt x="328831" y="493931"/>
                  </a:lnTo>
                  <a:lnTo>
                    <a:pt x="320421" y="497947"/>
                  </a:lnTo>
                  <a:lnTo>
                    <a:pt x="311836" y="501617"/>
                  </a:lnTo>
                  <a:lnTo>
                    <a:pt x="303137" y="504063"/>
                  </a:lnTo>
                  <a:lnTo>
                    <a:pt x="294361" y="505693"/>
                  </a:lnTo>
                  <a:lnTo>
                    <a:pt x="285534" y="506781"/>
                  </a:lnTo>
                  <a:lnTo>
                    <a:pt x="276673" y="508498"/>
                  </a:lnTo>
                  <a:lnTo>
                    <a:pt x="267789" y="510635"/>
                  </a:lnTo>
                  <a:lnTo>
                    <a:pt x="258890" y="513052"/>
                  </a:lnTo>
                  <a:lnTo>
                    <a:pt x="248987" y="514663"/>
                  </a:lnTo>
                  <a:lnTo>
                    <a:pt x="238417" y="515737"/>
                  </a:lnTo>
                  <a:lnTo>
                    <a:pt x="227402" y="516453"/>
                  </a:lnTo>
                  <a:lnTo>
                    <a:pt x="207226" y="517249"/>
                  </a:lnTo>
                  <a:lnTo>
                    <a:pt x="174759" y="517759"/>
                  </a:lnTo>
                  <a:lnTo>
                    <a:pt x="134150" y="517874"/>
                  </a:lnTo>
                  <a:lnTo>
                    <a:pt x="130109" y="516886"/>
                  </a:lnTo>
                  <a:lnTo>
                    <a:pt x="126424" y="515234"/>
                  </a:lnTo>
                  <a:lnTo>
                    <a:pt x="116075" y="50895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257"/>
            <p:cNvSpPr/>
            <p:nvPr/>
          </p:nvSpPr>
          <p:spPr>
            <a:xfrm>
              <a:off x="6189242" y="3071812"/>
              <a:ext cx="319808" cy="453896"/>
            </a:xfrm>
            <a:custGeom>
              <a:avLst/>
              <a:gdLst/>
              <a:ahLst/>
              <a:cxnLst/>
              <a:rect l="0" t="0" r="0" b="0"/>
              <a:pathLst>
                <a:path w="319808" h="453896">
                  <a:moveTo>
                    <a:pt x="222273" y="0"/>
                  </a:moveTo>
                  <a:lnTo>
                    <a:pt x="222273" y="4741"/>
                  </a:lnTo>
                  <a:lnTo>
                    <a:pt x="221281" y="7129"/>
                  </a:lnTo>
                  <a:lnTo>
                    <a:pt x="215144" y="15231"/>
                  </a:lnTo>
                  <a:lnTo>
                    <a:pt x="207042" y="24908"/>
                  </a:lnTo>
                  <a:lnTo>
                    <a:pt x="201282" y="34552"/>
                  </a:lnTo>
                  <a:lnTo>
                    <a:pt x="192769" y="45453"/>
                  </a:lnTo>
                  <a:lnTo>
                    <a:pt x="187721" y="51138"/>
                  </a:lnTo>
                  <a:lnTo>
                    <a:pt x="176820" y="62746"/>
                  </a:lnTo>
                  <a:lnTo>
                    <a:pt x="171135" y="68620"/>
                  </a:lnTo>
                  <a:lnTo>
                    <a:pt x="165361" y="75512"/>
                  </a:lnTo>
                  <a:lnTo>
                    <a:pt x="159527" y="83083"/>
                  </a:lnTo>
                  <a:lnTo>
                    <a:pt x="153653" y="91108"/>
                  </a:lnTo>
                  <a:lnTo>
                    <a:pt x="146760" y="98441"/>
                  </a:lnTo>
                  <a:lnTo>
                    <a:pt x="139189" y="105315"/>
                  </a:lnTo>
                  <a:lnTo>
                    <a:pt x="131165" y="111882"/>
                  </a:lnTo>
                  <a:lnTo>
                    <a:pt x="122839" y="120229"/>
                  </a:lnTo>
                  <a:lnTo>
                    <a:pt x="114312" y="129762"/>
                  </a:lnTo>
                  <a:lnTo>
                    <a:pt x="105650" y="140086"/>
                  </a:lnTo>
                  <a:lnTo>
                    <a:pt x="97892" y="149945"/>
                  </a:lnTo>
                  <a:lnTo>
                    <a:pt x="90734" y="159495"/>
                  </a:lnTo>
                  <a:lnTo>
                    <a:pt x="77491" y="178043"/>
                  </a:lnTo>
                  <a:lnTo>
                    <a:pt x="64990" y="196208"/>
                  </a:lnTo>
                  <a:lnTo>
                    <a:pt x="57886" y="205220"/>
                  </a:lnTo>
                  <a:lnTo>
                    <a:pt x="50174" y="214204"/>
                  </a:lnTo>
                  <a:lnTo>
                    <a:pt x="42056" y="223170"/>
                  </a:lnTo>
                  <a:lnTo>
                    <a:pt x="35652" y="232123"/>
                  </a:lnTo>
                  <a:lnTo>
                    <a:pt x="30389" y="241069"/>
                  </a:lnTo>
                  <a:lnTo>
                    <a:pt x="25890" y="250010"/>
                  </a:lnTo>
                  <a:lnTo>
                    <a:pt x="20905" y="258947"/>
                  </a:lnTo>
                  <a:lnTo>
                    <a:pt x="15598" y="267881"/>
                  </a:lnTo>
                  <a:lnTo>
                    <a:pt x="10075" y="276814"/>
                  </a:lnTo>
                  <a:lnTo>
                    <a:pt x="6394" y="285746"/>
                  </a:lnTo>
                  <a:lnTo>
                    <a:pt x="3940" y="294677"/>
                  </a:lnTo>
                  <a:lnTo>
                    <a:pt x="2303" y="303607"/>
                  </a:lnTo>
                  <a:lnTo>
                    <a:pt x="1212" y="312538"/>
                  </a:lnTo>
                  <a:lnTo>
                    <a:pt x="484" y="321468"/>
                  </a:lnTo>
                  <a:lnTo>
                    <a:pt x="0" y="330398"/>
                  </a:lnTo>
                  <a:lnTo>
                    <a:pt x="669" y="338336"/>
                  </a:lnTo>
                  <a:lnTo>
                    <a:pt x="4058" y="352447"/>
                  </a:lnTo>
                  <a:lnTo>
                    <a:pt x="11517" y="365333"/>
                  </a:lnTo>
                  <a:lnTo>
                    <a:pt x="21447" y="377675"/>
                  </a:lnTo>
                  <a:lnTo>
                    <a:pt x="26873" y="383744"/>
                  </a:lnTo>
                  <a:lnTo>
                    <a:pt x="38194" y="395780"/>
                  </a:lnTo>
                  <a:lnTo>
                    <a:pt x="49840" y="407743"/>
                  </a:lnTo>
                  <a:lnTo>
                    <a:pt x="57708" y="412719"/>
                  </a:lnTo>
                  <a:lnTo>
                    <a:pt x="66923" y="417029"/>
                  </a:lnTo>
                  <a:lnTo>
                    <a:pt x="77034" y="420894"/>
                  </a:lnTo>
                  <a:lnTo>
                    <a:pt x="86752" y="425455"/>
                  </a:lnTo>
                  <a:lnTo>
                    <a:pt x="96207" y="430481"/>
                  </a:lnTo>
                  <a:lnTo>
                    <a:pt x="105486" y="435815"/>
                  </a:lnTo>
                  <a:lnTo>
                    <a:pt x="115642" y="439371"/>
                  </a:lnTo>
                  <a:lnTo>
                    <a:pt x="126381" y="441742"/>
                  </a:lnTo>
                  <a:lnTo>
                    <a:pt x="137509" y="443323"/>
                  </a:lnTo>
                  <a:lnTo>
                    <a:pt x="148896" y="445369"/>
                  </a:lnTo>
                  <a:lnTo>
                    <a:pt x="160457" y="447725"/>
                  </a:lnTo>
                  <a:lnTo>
                    <a:pt x="172132" y="450288"/>
                  </a:lnTo>
                  <a:lnTo>
                    <a:pt x="182893" y="451997"/>
                  </a:lnTo>
                  <a:lnTo>
                    <a:pt x="193043" y="453136"/>
                  </a:lnTo>
                  <a:lnTo>
                    <a:pt x="202787" y="453895"/>
                  </a:lnTo>
                  <a:lnTo>
                    <a:pt x="212258" y="453410"/>
                  </a:lnTo>
                  <a:lnTo>
                    <a:pt x="221549" y="452093"/>
                  </a:lnTo>
                  <a:lnTo>
                    <a:pt x="230720" y="450224"/>
                  </a:lnTo>
                  <a:lnTo>
                    <a:pt x="239811" y="448977"/>
                  </a:lnTo>
                  <a:lnTo>
                    <a:pt x="248847" y="448146"/>
                  </a:lnTo>
                  <a:lnTo>
                    <a:pt x="257849" y="447592"/>
                  </a:lnTo>
                  <a:lnTo>
                    <a:pt x="265834" y="446231"/>
                  </a:lnTo>
                  <a:lnTo>
                    <a:pt x="273142" y="444331"/>
                  </a:lnTo>
                  <a:lnTo>
                    <a:pt x="279998" y="442072"/>
                  </a:lnTo>
                  <a:lnTo>
                    <a:pt x="286553" y="439574"/>
                  </a:lnTo>
                  <a:lnTo>
                    <a:pt x="292907" y="436917"/>
                  </a:lnTo>
                  <a:lnTo>
                    <a:pt x="299129" y="434153"/>
                  </a:lnTo>
                  <a:lnTo>
                    <a:pt x="304267" y="430325"/>
                  </a:lnTo>
                  <a:lnTo>
                    <a:pt x="312623" y="420782"/>
                  </a:lnTo>
                  <a:lnTo>
                    <a:pt x="318166" y="413734"/>
                  </a:lnTo>
                  <a:lnTo>
                    <a:pt x="319462" y="406793"/>
                  </a:lnTo>
                  <a:lnTo>
                    <a:pt x="319807" y="402164"/>
                  </a:lnTo>
                  <a:lnTo>
                    <a:pt x="319047" y="398086"/>
                  </a:lnTo>
                  <a:lnTo>
                    <a:pt x="315553" y="390909"/>
                  </a:lnTo>
                  <a:lnTo>
                    <a:pt x="308010" y="381290"/>
                  </a:lnTo>
                  <a:lnTo>
                    <a:pt x="299735" y="375176"/>
                  </a:lnTo>
                  <a:lnTo>
                    <a:pt x="294750" y="372156"/>
                  </a:lnTo>
                  <a:lnTo>
                    <a:pt x="288451" y="369151"/>
                  </a:lnTo>
                  <a:lnTo>
                    <a:pt x="281274" y="366155"/>
                  </a:lnTo>
                  <a:lnTo>
                    <a:pt x="273513" y="363166"/>
                  </a:lnTo>
                  <a:lnTo>
                    <a:pt x="256952" y="357199"/>
                  </a:lnTo>
                  <a:lnTo>
                    <a:pt x="195423" y="336352"/>
                  </a:lnTo>
                  <a:lnTo>
                    <a:pt x="186514" y="334368"/>
                  </a:lnTo>
                  <a:lnTo>
                    <a:pt x="177597" y="333044"/>
                  </a:lnTo>
                  <a:lnTo>
                    <a:pt x="168676" y="332162"/>
                  </a:lnTo>
                  <a:lnTo>
                    <a:pt x="159753" y="331575"/>
                  </a:lnTo>
                  <a:lnTo>
                    <a:pt x="150827" y="331182"/>
                  </a:lnTo>
                  <a:lnTo>
                    <a:pt x="141900" y="330921"/>
                  </a:lnTo>
                  <a:lnTo>
                    <a:pt x="133965" y="329755"/>
                  </a:lnTo>
                  <a:lnTo>
                    <a:pt x="126690" y="327985"/>
                  </a:lnTo>
                  <a:lnTo>
                    <a:pt x="119856" y="325813"/>
                  </a:lnTo>
                  <a:lnTo>
                    <a:pt x="112323" y="324364"/>
                  </a:lnTo>
                  <a:lnTo>
                    <a:pt x="104324" y="323399"/>
                  </a:lnTo>
                  <a:lnTo>
                    <a:pt x="89484" y="322327"/>
                  </a:lnTo>
                  <a:lnTo>
                    <a:pt x="79581" y="321850"/>
                  </a:lnTo>
                  <a:lnTo>
                    <a:pt x="71872" y="321638"/>
                  </a:lnTo>
                  <a:lnTo>
                    <a:pt x="52608" y="32146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258"/>
            <p:cNvSpPr/>
            <p:nvPr/>
          </p:nvSpPr>
          <p:spPr>
            <a:xfrm>
              <a:off x="6777674" y="3089671"/>
              <a:ext cx="35678" cy="357189"/>
            </a:xfrm>
            <a:custGeom>
              <a:avLst/>
              <a:gdLst/>
              <a:ahLst/>
              <a:cxnLst/>
              <a:rect l="0" t="0" r="0" b="0"/>
              <a:pathLst>
                <a:path w="35678" h="357189">
                  <a:moveTo>
                    <a:pt x="35677" y="0"/>
                  </a:moveTo>
                  <a:lnTo>
                    <a:pt x="35677" y="64441"/>
                  </a:lnTo>
                  <a:lnTo>
                    <a:pt x="34685" y="71734"/>
                  </a:lnTo>
                  <a:lnTo>
                    <a:pt x="33031" y="78581"/>
                  </a:lnTo>
                  <a:lnTo>
                    <a:pt x="30936" y="85129"/>
                  </a:lnTo>
                  <a:lnTo>
                    <a:pt x="29539" y="92472"/>
                  </a:lnTo>
                  <a:lnTo>
                    <a:pt x="28609" y="100343"/>
                  </a:lnTo>
                  <a:lnTo>
                    <a:pt x="27988" y="108567"/>
                  </a:lnTo>
                  <a:lnTo>
                    <a:pt x="27574" y="118019"/>
                  </a:lnTo>
                  <a:lnTo>
                    <a:pt x="27115" y="139104"/>
                  </a:lnTo>
                  <a:lnTo>
                    <a:pt x="26001" y="149291"/>
                  </a:lnTo>
                  <a:lnTo>
                    <a:pt x="24265" y="159059"/>
                  </a:lnTo>
                  <a:lnTo>
                    <a:pt x="22116" y="168547"/>
                  </a:lnTo>
                  <a:lnTo>
                    <a:pt x="20683" y="177849"/>
                  </a:lnTo>
                  <a:lnTo>
                    <a:pt x="19728" y="187027"/>
                  </a:lnTo>
                  <a:lnTo>
                    <a:pt x="19091" y="196123"/>
                  </a:lnTo>
                  <a:lnTo>
                    <a:pt x="17674" y="204170"/>
                  </a:lnTo>
                  <a:lnTo>
                    <a:pt x="15737" y="211520"/>
                  </a:lnTo>
                  <a:lnTo>
                    <a:pt x="5501" y="242314"/>
                  </a:lnTo>
                  <a:lnTo>
                    <a:pt x="3653" y="250840"/>
                  </a:lnTo>
                  <a:lnTo>
                    <a:pt x="2421" y="259500"/>
                  </a:lnTo>
                  <a:lnTo>
                    <a:pt x="1600" y="268250"/>
                  </a:lnTo>
                  <a:lnTo>
                    <a:pt x="1052" y="276068"/>
                  </a:lnTo>
                  <a:lnTo>
                    <a:pt x="688" y="283264"/>
                  </a:lnTo>
                  <a:lnTo>
                    <a:pt x="282" y="296552"/>
                  </a:lnTo>
                  <a:lnTo>
                    <a:pt x="0" y="327277"/>
                  </a:lnTo>
                  <a:lnTo>
                    <a:pt x="979" y="332286"/>
                  </a:lnTo>
                  <a:lnTo>
                    <a:pt x="2622" y="336618"/>
                  </a:lnTo>
                  <a:lnTo>
                    <a:pt x="4712" y="340498"/>
                  </a:lnTo>
                  <a:lnTo>
                    <a:pt x="6103" y="344077"/>
                  </a:lnTo>
                  <a:lnTo>
                    <a:pt x="7031" y="347455"/>
                  </a:lnTo>
                  <a:lnTo>
                    <a:pt x="8888" y="35718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259"/>
            <p:cNvSpPr/>
            <p:nvPr/>
          </p:nvSpPr>
          <p:spPr>
            <a:xfrm>
              <a:off x="6786562" y="2911187"/>
              <a:ext cx="17860" cy="8821"/>
            </a:xfrm>
            <a:custGeom>
              <a:avLst/>
              <a:gdLst/>
              <a:ahLst/>
              <a:cxnLst/>
              <a:rect l="0" t="0" r="0" b="0"/>
              <a:pathLst>
                <a:path w="17860" h="8821">
                  <a:moveTo>
                    <a:pt x="0" y="8820"/>
                  </a:moveTo>
                  <a:lnTo>
                    <a:pt x="0" y="1132"/>
                  </a:lnTo>
                  <a:lnTo>
                    <a:pt x="991" y="718"/>
                  </a:lnTo>
                  <a:lnTo>
                    <a:pt x="2646" y="442"/>
                  </a:lnTo>
                  <a:lnTo>
                    <a:pt x="7688" y="0"/>
                  </a:lnTo>
                  <a:lnTo>
                    <a:pt x="8103" y="956"/>
                  </a:lnTo>
                  <a:lnTo>
                    <a:pt x="8379" y="2585"/>
                  </a:lnTo>
                  <a:lnTo>
                    <a:pt x="8820" y="7589"/>
                  </a:lnTo>
                  <a:lnTo>
                    <a:pt x="9849" y="7999"/>
                  </a:lnTo>
                  <a:lnTo>
                    <a:pt x="11526" y="8273"/>
                  </a:lnTo>
                  <a:lnTo>
                    <a:pt x="17859" y="88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260"/>
            <p:cNvSpPr/>
            <p:nvPr/>
          </p:nvSpPr>
          <p:spPr>
            <a:xfrm>
              <a:off x="6983047" y="3330773"/>
              <a:ext cx="26758" cy="321470"/>
            </a:xfrm>
            <a:custGeom>
              <a:avLst/>
              <a:gdLst/>
              <a:ahLst/>
              <a:cxnLst/>
              <a:rect l="0" t="0" r="0" b="0"/>
              <a:pathLst>
                <a:path w="26758" h="321470">
                  <a:moveTo>
                    <a:pt x="8898" y="0"/>
                  </a:moveTo>
                  <a:lnTo>
                    <a:pt x="8898" y="4740"/>
                  </a:lnTo>
                  <a:lnTo>
                    <a:pt x="7906" y="7129"/>
                  </a:lnTo>
                  <a:lnTo>
                    <a:pt x="6251" y="9713"/>
                  </a:lnTo>
                  <a:lnTo>
                    <a:pt x="4157" y="12429"/>
                  </a:lnTo>
                  <a:lnTo>
                    <a:pt x="2761" y="16223"/>
                  </a:lnTo>
                  <a:lnTo>
                    <a:pt x="1830" y="20737"/>
                  </a:lnTo>
                  <a:lnTo>
                    <a:pt x="1209" y="25731"/>
                  </a:lnTo>
                  <a:lnTo>
                    <a:pt x="795" y="31045"/>
                  </a:lnTo>
                  <a:lnTo>
                    <a:pt x="519" y="36571"/>
                  </a:lnTo>
                  <a:lnTo>
                    <a:pt x="213" y="48004"/>
                  </a:lnTo>
                  <a:lnTo>
                    <a:pt x="0" y="82181"/>
                  </a:lnTo>
                  <a:lnTo>
                    <a:pt x="982" y="90506"/>
                  </a:lnTo>
                  <a:lnTo>
                    <a:pt x="2628" y="99033"/>
                  </a:lnTo>
                  <a:lnTo>
                    <a:pt x="4717" y="107693"/>
                  </a:lnTo>
                  <a:lnTo>
                    <a:pt x="6111" y="116444"/>
                  </a:lnTo>
                  <a:lnTo>
                    <a:pt x="7040" y="125254"/>
                  </a:lnTo>
                  <a:lnTo>
                    <a:pt x="7660" y="134104"/>
                  </a:lnTo>
                  <a:lnTo>
                    <a:pt x="8072" y="143973"/>
                  </a:lnTo>
                  <a:lnTo>
                    <a:pt x="8530" y="165522"/>
                  </a:lnTo>
                  <a:lnTo>
                    <a:pt x="9645" y="176824"/>
                  </a:lnTo>
                  <a:lnTo>
                    <a:pt x="11381" y="188328"/>
                  </a:lnTo>
                  <a:lnTo>
                    <a:pt x="13529" y="199966"/>
                  </a:lnTo>
                  <a:lnTo>
                    <a:pt x="14963" y="212686"/>
                  </a:lnTo>
                  <a:lnTo>
                    <a:pt x="15917" y="226126"/>
                  </a:lnTo>
                  <a:lnTo>
                    <a:pt x="16979" y="252305"/>
                  </a:lnTo>
                  <a:lnTo>
                    <a:pt x="17450" y="273862"/>
                  </a:lnTo>
                  <a:lnTo>
                    <a:pt x="18568" y="283778"/>
                  </a:lnTo>
                  <a:lnTo>
                    <a:pt x="20306" y="293365"/>
                  </a:lnTo>
                  <a:lnTo>
                    <a:pt x="26757" y="32146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261"/>
            <p:cNvSpPr/>
            <p:nvPr/>
          </p:nvSpPr>
          <p:spPr>
            <a:xfrm>
              <a:off x="6697265" y="3920132"/>
              <a:ext cx="8931" cy="8931"/>
            </a:xfrm>
            <a:custGeom>
              <a:avLst/>
              <a:gdLst/>
              <a:ahLst/>
              <a:cxnLst/>
              <a:rect l="0" t="0" r="0" b="0"/>
              <a:pathLst>
                <a:path w="8931" h="8931">
                  <a:moveTo>
                    <a:pt x="8930" y="8930"/>
                  </a:moveTo>
                  <a:lnTo>
                    <a:pt x="109" y="8930"/>
                  </a:lnTo>
                  <a:lnTo>
                    <a:pt x="73" y="7937"/>
                  </a:lnTo>
                  <a:lnTo>
                    <a:pt x="1" y="73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262"/>
            <p:cNvSpPr/>
            <p:nvPr/>
          </p:nvSpPr>
          <p:spPr>
            <a:xfrm>
              <a:off x="5107781" y="884039"/>
              <a:ext cx="178595" cy="169661"/>
            </a:xfrm>
            <a:custGeom>
              <a:avLst/>
              <a:gdLst/>
              <a:ahLst/>
              <a:cxnLst/>
              <a:rect l="0" t="0" r="0" b="0"/>
              <a:pathLst>
                <a:path w="178595" h="169661">
                  <a:moveTo>
                    <a:pt x="0" y="0"/>
                  </a:moveTo>
                  <a:lnTo>
                    <a:pt x="4740" y="0"/>
                  </a:lnTo>
                  <a:lnTo>
                    <a:pt x="6137" y="992"/>
                  </a:lnTo>
                  <a:lnTo>
                    <a:pt x="7068" y="2645"/>
                  </a:lnTo>
                  <a:lnTo>
                    <a:pt x="8102" y="7129"/>
                  </a:lnTo>
                  <a:lnTo>
                    <a:pt x="8562" y="12428"/>
                  </a:lnTo>
                  <a:lnTo>
                    <a:pt x="8684" y="15231"/>
                  </a:lnTo>
                  <a:lnTo>
                    <a:pt x="8820" y="20990"/>
                  </a:lnTo>
                  <a:lnTo>
                    <a:pt x="9849" y="23915"/>
                  </a:lnTo>
                  <a:lnTo>
                    <a:pt x="11526" y="26858"/>
                  </a:lnTo>
                  <a:lnTo>
                    <a:pt x="13637" y="29811"/>
                  </a:lnTo>
                  <a:lnTo>
                    <a:pt x="15045" y="32772"/>
                  </a:lnTo>
                  <a:lnTo>
                    <a:pt x="15982" y="35739"/>
                  </a:lnTo>
                  <a:lnTo>
                    <a:pt x="16608" y="38708"/>
                  </a:lnTo>
                  <a:lnTo>
                    <a:pt x="18017" y="41681"/>
                  </a:lnTo>
                  <a:lnTo>
                    <a:pt x="19949" y="44654"/>
                  </a:lnTo>
                  <a:lnTo>
                    <a:pt x="22229" y="47629"/>
                  </a:lnTo>
                  <a:lnTo>
                    <a:pt x="23749" y="50604"/>
                  </a:lnTo>
                  <a:lnTo>
                    <a:pt x="24762" y="53579"/>
                  </a:lnTo>
                  <a:lnTo>
                    <a:pt x="25437" y="56555"/>
                  </a:lnTo>
                  <a:lnTo>
                    <a:pt x="26880" y="59532"/>
                  </a:lnTo>
                  <a:lnTo>
                    <a:pt x="28834" y="62508"/>
                  </a:lnTo>
                  <a:lnTo>
                    <a:pt x="31129" y="65484"/>
                  </a:lnTo>
                  <a:lnTo>
                    <a:pt x="32659" y="68461"/>
                  </a:lnTo>
                  <a:lnTo>
                    <a:pt x="33679" y="71437"/>
                  </a:lnTo>
                  <a:lnTo>
                    <a:pt x="34359" y="74414"/>
                  </a:lnTo>
                  <a:lnTo>
                    <a:pt x="35804" y="77390"/>
                  </a:lnTo>
                  <a:lnTo>
                    <a:pt x="37760" y="80367"/>
                  </a:lnTo>
                  <a:lnTo>
                    <a:pt x="40056" y="83343"/>
                  </a:lnTo>
                  <a:lnTo>
                    <a:pt x="41586" y="87312"/>
                  </a:lnTo>
                  <a:lnTo>
                    <a:pt x="42607" y="91942"/>
                  </a:lnTo>
                  <a:lnTo>
                    <a:pt x="43287" y="97013"/>
                  </a:lnTo>
                  <a:lnTo>
                    <a:pt x="44733" y="101386"/>
                  </a:lnTo>
                  <a:lnTo>
                    <a:pt x="46690" y="105294"/>
                  </a:lnTo>
                  <a:lnTo>
                    <a:pt x="48985" y="108891"/>
                  </a:lnTo>
                  <a:lnTo>
                    <a:pt x="51508" y="112281"/>
                  </a:lnTo>
                  <a:lnTo>
                    <a:pt x="54182" y="115534"/>
                  </a:lnTo>
                  <a:lnTo>
                    <a:pt x="56957" y="118694"/>
                  </a:lnTo>
                  <a:lnTo>
                    <a:pt x="59800" y="121793"/>
                  </a:lnTo>
                  <a:lnTo>
                    <a:pt x="65603" y="127883"/>
                  </a:lnTo>
                  <a:lnTo>
                    <a:pt x="74449" y="136889"/>
                  </a:lnTo>
                  <a:lnTo>
                    <a:pt x="76422" y="139876"/>
                  </a:lnTo>
                  <a:lnTo>
                    <a:pt x="77736" y="142860"/>
                  </a:lnTo>
                  <a:lnTo>
                    <a:pt x="78614" y="145841"/>
                  </a:lnTo>
                  <a:lnTo>
                    <a:pt x="80190" y="148821"/>
                  </a:lnTo>
                  <a:lnTo>
                    <a:pt x="82233" y="151800"/>
                  </a:lnTo>
                  <a:lnTo>
                    <a:pt x="84588" y="154778"/>
                  </a:lnTo>
                  <a:lnTo>
                    <a:pt x="87149" y="157755"/>
                  </a:lnTo>
                  <a:lnTo>
                    <a:pt x="89850" y="160733"/>
                  </a:lnTo>
                  <a:lnTo>
                    <a:pt x="92642" y="163710"/>
                  </a:lnTo>
                  <a:lnTo>
                    <a:pt x="95496" y="165694"/>
                  </a:lnTo>
                  <a:lnTo>
                    <a:pt x="98390" y="167017"/>
                  </a:lnTo>
                  <a:lnTo>
                    <a:pt x="105424" y="169141"/>
                  </a:lnTo>
                  <a:lnTo>
                    <a:pt x="109032" y="169431"/>
                  </a:lnTo>
                  <a:lnTo>
                    <a:pt x="115673" y="169650"/>
                  </a:lnTo>
                  <a:lnTo>
                    <a:pt x="120704" y="169660"/>
                  </a:lnTo>
                  <a:lnTo>
                    <a:pt x="122141" y="168669"/>
                  </a:lnTo>
                  <a:lnTo>
                    <a:pt x="123099" y="167016"/>
                  </a:lnTo>
                  <a:lnTo>
                    <a:pt x="123738" y="164922"/>
                  </a:lnTo>
                  <a:lnTo>
                    <a:pt x="125156" y="163526"/>
                  </a:lnTo>
                  <a:lnTo>
                    <a:pt x="127093" y="162595"/>
                  </a:lnTo>
                  <a:lnTo>
                    <a:pt x="129377" y="161975"/>
                  </a:lnTo>
                  <a:lnTo>
                    <a:pt x="130900" y="160569"/>
                  </a:lnTo>
                  <a:lnTo>
                    <a:pt x="131915" y="158639"/>
                  </a:lnTo>
                  <a:lnTo>
                    <a:pt x="132591" y="156361"/>
                  </a:lnTo>
                  <a:lnTo>
                    <a:pt x="135989" y="151184"/>
                  </a:lnTo>
                  <a:lnTo>
                    <a:pt x="138285" y="148414"/>
                  </a:lnTo>
                  <a:lnTo>
                    <a:pt x="139814" y="145575"/>
                  </a:lnTo>
                  <a:lnTo>
                    <a:pt x="140835" y="142691"/>
                  </a:lnTo>
                  <a:lnTo>
                    <a:pt x="141515" y="139775"/>
                  </a:lnTo>
                  <a:lnTo>
                    <a:pt x="141968" y="136840"/>
                  </a:lnTo>
                  <a:lnTo>
                    <a:pt x="142270" y="133890"/>
                  </a:lnTo>
                  <a:lnTo>
                    <a:pt x="142471" y="130932"/>
                  </a:lnTo>
                  <a:lnTo>
                    <a:pt x="143598" y="127968"/>
                  </a:lnTo>
                  <a:lnTo>
                    <a:pt x="145341" y="124999"/>
                  </a:lnTo>
                  <a:lnTo>
                    <a:pt x="147496" y="122028"/>
                  </a:lnTo>
                  <a:lnTo>
                    <a:pt x="148932" y="119055"/>
                  </a:lnTo>
                  <a:lnTo>
                    <a:pt x="149889" y="116081"/>
                  </a:lnTo>
                  <a:lnTo>
                    <a:pt x="150527" y="113106"/>
                  </a:lnTo>
                  <a:lnTo>
                    <a:pt x="150953" y="110130"/>
                  </a:lnTo>
                  <a:lnTo>
                    <a:pt x="151237" y="107154"/>
                  </a:lnTo>
                  <a:lnTo>
                    <a:pt x="151426" y="104178"/>
                  </a:lnTo>
                  <a:lnTo>
                    <a:pt x="152545" y="100210"/>
                  </a:lnTo>
                  <a:lnTo>
                    <a:pt x="154282" y="95580"/>
                  </a:lnTo>
                  <a:lnTo>
                    <a:pt x="156433" y="90509"/>
                  </a:lnTo>
                  <a:lnTo>
                    <a:pt x="157866" y="86136"/>
                  </a:lnTo>
                  <a:lnTo>
                    <a:pt x="158822" y="82228"/>
                  </a:lnTo>
                  <a:lnTo>
                    <a:pt x="159460" y="78631"/>
                  </a:lnTo>
                  <a:lnTo>
                    <a:pt x="159884" y="75241"/>
                  </a:lnTo>
                  <a:lnTo>
                    <a:pt x="160168" y="71989"/>
                  </a:lnTo>
                  <a:lnTo>
                    <a:pt x="160357" y="68828"/>
                  </a:lnTo>
                  <a:lnTo>
                    <a:pt x="160566" y="62671"/>
                  </a:lnTo>
                  <a:lnTo>
                    <a:pt x="160623" y="59640"/>
                  </a:lnTo>
                  <a:lnTo>
                    <a:pt x="161652" y="56627"/>
                  </a:lnTo>
                  <a:lnTo>
                    <a:pt x="163330" y="53626"/>
                  </a:lnTo>
                  <a:lnTo>
                    <a:pt x="165442" y="50633"/>
                  </a:lnTo>
                  <a:lnTo>
                    <a:pt x="166848" y="47646"/>
                  </a:lnTo>
                  <a:lnTo>
                    <a:pt x="167787" y="44662"/>
                  </a:lnTo>
                  <a:lnTo>
                    <a:pt x="169293" y="37485"/>
                  </a:lnTo>
                  <a:lnTo>
                    <a:pt x="169499" y="33858"/>
                  </a:lnTo>
                  <a:lnTo>
                    <a:pt x="169631" y="28185"/>
                  </a:lnTo>
                  <a:lnTo>
                    <a:pt x="169664" y="17860"/>
                  </a:lnTo>
                  <a:lnTo>
                    <a:pt x="174404" y="17859"/>
                  </a:lnTo>
                  <a:lnTo>
                    <a:pt x="175801" y="18851"/>
                  </a:lnTo>
                  <a:lnTo>
                    <a:pt x="176732" y="20505"/>
                  </a:lnTo>
                  <a:lnTo>
                    <a:pt x="178594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263"/>
            <p:cNvSpPr/>
            <p:nvPr/>
          </p:nvSpPr>
          <p:spPr>
            <a:xfrm>
              <a:off x="6634757" y="1812726"/>
              <a:ext cx="8931" cy="44650"/>
            </a:xfrm>
            <a:custGeom>
              <a:avLst/>
              <a:gdLst/>
              <a:ahLst/>
              <a:cxnLst/>
              <a:rect l="0" t="0" r="0" b="0"/>
              <a:pathLst>
                <a:path w="8931" h="44650">
                  <a:moveTo>
                    <a:pt x="0" y="0"/>
                  </a:moveTo>
                  <a:lnTo>
                    <a:pt x="0" y="44603"/>
                  </a:lnTo>
                  <a:lnTo>
                    <a:pt x="8821" y="44648"/>
                  </a:lnTo>
                  <a:lnTo>
                    <a:pt x="8930" y="44649"/>
                  </a:lnTo>
                  <a:lnTo>
                    <a:pt x="893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264"/>
            <p:cNvSpPr/>
            <p:nvPr/>
          </p:nvSpPr>
          <p:spPr>
            <a:xfrm>
              <a:off x="4009429" y="839390"/>
              <a:ext cx="160736" cy="196050"/>
            </a:xfrm>
            <a:custGeom>
              <a:avLst/>
              <a:gdLst/>
              <a:ahLst/>
              <a:cxnLst/>
              <a:rect l="0" t="0" r="0" b="0"/>
              <a:pathLst>
                <a:path w="160736" h="196050">
                  <a:moveTo>
                    <a:pt x="0" y="17860"/>
                  </a:moveTo>
                  <a:lnTo>
                    <a:pt x="0" y="56933"/>
                  </a:lnTo>
                  <a:lnTo>
                    <a:pt x="992" y="59784"/>
                  </a:lnTo>
                  <a:lnTo>
                    <a:pt x="4741" y="65597"/>
                  </a:lnTo>
                  <a:lnTo>
                    <a:pt x="6137" y="69528"/>
                  </a:lnTo>
                  <a:lnTo>
                    <a:pt x="7068" y="74133"/>
                  </a:lnTo>
                  <a:lnTo>
                    <a:pt x="7688" y="79188"/>
                  </a:lnTo>
                  <a:lnTo>
                    <a:pt x="9094" y="83550"/>
                  </a:lnTo>
                  <a:lnTo>
                    <a:pt x="11024" y="87450"/>
                  </a:lnTo>
                  <a:lnTo>
                    <a:pt x="13302" y="91042"/>
                  </a:lnTo>
                  <a:lnTo>
                    <a:pt x="15814" y="94429"/>
                  </a:lnTo>
                  <a:lnTo>
                    <a:pt x="18480" y="97679"/>
                  </a:lnTo>
                  <a:lnTo>
                    <a:pt x="21250" y="100838"/>
                  </a:lnTo>
                  <a:lnTo>
                    <a:pt x="23096" y="104929"/>
                  </a:lnTo>
                  <a:lnTo>
                    <a:pt x="24327" y="109640"/>
                  </a:lnTo>
                  <a:lnTo>
                    <a:pt x="25148" y="114765"/>
                  </a:lnTo>
                  <a:lnTo>
                    <a:pt x="26687" y="119174"/>
                  </a:lnTo>
                  <a:lnTo>
                    <a:pt x="28705" y="123106"/>
                  </a:lnTo>
                  <a:lnTo>
                    <a:pt x="31044" y="126719"/>
                  </a:lnTo>
                  <a:lnTo>
                    <a:pt x="33594" y="131112"/>
                  </a:lnTo>
                  <a:lnTo>
                    <a:pt x="39074" y="141285"/>
                  </a:lnTo>
                  <a:lnTo>
                    <a:pt x="41924" y="145784"/>
                  </a:lnTo>
                  <a:lnTo>
                    <a:pt x="44817" y="149775"/>
                  </a:lnTo>
                  <a:lnTo>
                    <a:pt x="47738" y="153428"/>
                  </a:lnTo>
                  <a:lnTo>
                    <a:pt x="50677" y="156856"/>
                  </a:lnTo>
                  <a:lnTo>
                    <a:pt x="53628" y="160133"/>
                  </a:lnTo>
                  <a:lnTo>
                    <a:pt x="59554" y="166420"/>
                  </a:lnTo>
                  <a:lnTo>
                    <a:pt x="65494" y="172522"/>
                  </a:lnTo>
                  <a:lnTo>
                    <a:pt x="68468" y="174546"/>
                  </a:lnTo>
                  <a:lnTo>
                    <a:pt x="71442" y="175895"/>
                  </a:lnTo>
                  <a:lnTo>
                    <a:pt x="74417" y="176795"/>
                  </a:lnTo>
                  <a:lnTo>
                    <a:pt x="76401" y="178387"/>
                  </a:lnTo>
                  <a:lnTo>
                    <a:pt x="77723" y="180440"/>
                  </a:lnTo>
                  <a:lnTo>
                    <a:pt x="78604" y="182801"/>
                  </a:lnTo>
                  <a:lnTo>
                    <a:pt x="80184" y="184375"/>
                  </a:lnTo>
                  <a:lnTo>
                    <a:pt x="82230" y="185425"/>
                  </a:lnTo>
                  <a:lnTo>
                    <a:pt x="84586" y="186124"/>
                  </a:lnTo>
                  <a:lnTo>
                    <a:pt x="86156" y="187583"/>
                  </a:lnTo>
                  <a:lnTo>
                    <a:pt x="87203" y="189547"/>
                  </a:lnTo>
                  <a:lnTo>
                    <a:pt x="87901" y="191849"/>
                  </a:lnTo>
                  <a:lnTo>
                    <a:pt x="89359" y="193384"/>
                  </a:lnTo>
                  <a:lnTo>
                    <a:pt x="91323" y="194407"/>
                  </a:lnTo>
                  <a:lnTo>
                    <a:pt x="96862" y="196049"/>
                  </a:lnTo>
                  <a:lnTo>
                    <a:pt x="97317" y="195192"/>
                  </a:lnTo>
                  <a:lnTo>
                    <a:pt x="98047" y="189332"/>
                  </a:lnTo>
                  <a:lnTo>
                    <a:pt x="98173" y="185414"/>
                  </a:lnTo>
                  <a:lnTo>
                    <a:pt x="98216" y="175200"/>
                  </a:lnTo>
                  <a:lnTo>
                    <a:pt x="99212" y="172363"/>
                  </a:lnTo>
                  <a:lnTo>
                    <a:pt x="102964" y="166564"/>
                  </a:lnTo>
                  <a:lnTo>
                    <a:pt x="105293" y="160680"/>
                  </a:lnTo>
                  <a:lnTo>
                    <a:pt x="105914" y="157721"/>
                  </a:lnTo>
                  <a:lnTo>
                    <a:pt x="109250" y="151789"/>
                  </a:lnTo>
                  <a:lnTo>
                    <a:pt x="111529" y="148817"/>
                  </a:lnTo>
                  <a:lnTo>
                    <a:pt x="113048" y="144852"/>
                  </a:lnTo>
                  <a:lnTo>
                    <a:pt x="114060" y="140224"/>
                  </a:lnTo>
                  <a:lnTo>
                    <a:pt x="114735" y="135155"/>
                  </a:lnTo>
                  <a:lnTo>
                    <a:pt x="115185" y="129791"/>
                  </a:lnTo>
                  <a:lnTo>
                    <a:pt x="115486" y="124230"/>
                  </a:lnTo>
                  <a:lnTo>
                    <a:pt x="115686" y="118539"/>
                  </a:lnTo>
                  <a:lnTo>
                    <a:pt x="116812" y="113753"/>
                  </a:lnTo>
                  <a:lnTo>
                    <a:pt x="118554" y="109569"/>
                  </a:lnTo>
                  <a:lnTo>
                    <a:pt x="120708" y="105789"/>
                  </a:lnTo>
                  <a:lnTo>
                    <a:pt x="122144" y="101284"/>
                  </a:lnTo>
                  <a:lnTo>
                    <a:pt x="123101" y="96296"/>
                  </a:lnTo>
                  <a:lnTo>
                    <a:pt x="123739" y="90986"/>
                  </a:lnTo>
                  <a:lnTo>
                    <a:pt x="124165" y="85462"/>
                  </a:lnTo>
                  <a:lnTo>
                    <a:pt x="124448" y="79795"/>
                  </a:lnTo>
                  <a:lnTo>
                    <a:pt x="124637" y="74033"/>
                  </a:lnTo>
                  <a:lnTo>
                    <a:pt x="125756" y="69199"/>
                  </a:lnTo>
                  <a:lnTo>
                    <a:pt x="127493" y="64984"/>
                  </a:lnTo>
                  <a:lnTo>
                    <a:pt x="129644" y="61182"/>
                  </a:lnTo>
                  <a:lnTo>
                    <a:pt x="131078" y="57655"/>
                  </a:lnTo>
                  <a:lnTo>
                    <a:pt x="132034" y="54312"/>
                  </a:lnTo>
                  <a:lnTo>
                    <a:pt x="132671" y="51091"/>
                  </a:lnTo>
                  <a:lnTo>
                    <a:pt x="134088" y="46959"/>
                  </a:lnTo>
                  <a:lnTo>
                    <a:pt x="136025" y="42220"/>
                  </a:lnTo>
                  <a:lnTo>
                    <a:pt x="138308" y="37076"/>
                  </a:lnTo>
                  <a:lnTo>
                    <a:pt x="139830" y="32655"/>
                  </a:lnTo>
                  <a:lnTo>
                    <a:pt x="140845" y="28716"/>
                  </a:lnTo>
                  <a:lnTo>
                    <a:pt x="141522" y="25097"/>
                  </a:lnTo>
                  <a:lnTo>
                    <a:pt x="142965" y="22684"/>
                  </a:lnTo>
                  <a:lnTo>
                    <a:pt x="144919" y="21076"/>
                  </a:lnTo>
                  <a:lnTo>
                    <a:pt x="147215" y="20004"/>
                  </a:lnTo>
                  <a:lnTo>
                    <a:pt x="148745" y="18297"/>
                  </a:lnTo>
                  <a:lnTo>
                    <a:pt x="149765" y="16167"/>
                  </a:lnTo>
                  <a:lnTo>
                    <a:pt x="150898" y="11154"/>
                  </a:lnTo>
                  <a:lnTo>
                    <a:pt x="151402" y="5619"/>
                  </a:lnTo>
                  <a:lnTo>
                    <a:pt x="151685" y="1665"/>
                  </a:lnTo>
                  <a:lnTo>
                    <a:pt x="152718" y="1110"/>
                  </a:lnTo>
                  <a:lnTo>
                    <a:pt x="156510" y="493"/>
                  </a:lnTo>
                  <a:lnTo>
                    <a:pt x="16073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265"/>
            <p:cNvSpPr/>
            <p:nvPr/>
          </p:nvSpPr>
          <p:spPr>
            <a:xfrm>
              <a:off x="5670351" y="3705820"/>
              <a:ext cx="1490891" cy="80365"/>
            </a:xfrm>
            <a:custGeom>
              <a:avLst/>
              <a:gdLst/>
              <a:ahLst/>
              <a:cxnLst/>
              <a:rect l="0" t="0" r="0" b="0"/>
              <a:pathLst>
                <a:path w="1490891" h="80365">
                  <a:moveTo>
                    <a:pt x="1482328" y="26789"/>
                  </a:moveTo>
                  <a:lnTo>
                    <a:pt x="1490890" y="26789"/>
                  </a:lnTo>
                  <a:lnTo>
                    <a:pt x="1486408" y="26789"/>
                  </a:lnTo>
                  <a:lnTo>
                    <a:pt x="1485048" y="27781"/>
                  </a:lnTo>
                  <a:lnTo>
                    <a:pt x="1484141" y="29435"/>
                  </a:lnTo>
                  <a:lnTo>
                    <a:pt x="1482686" y="34477"/>
                  </a:lnTo>
                  <a:lnTo>
                    <a:pt x="1481575" y="34891"/>
                  </a:lnTo>
                  <a:lnTo>
                    <a:pt x="1474671" y="35609"/>
                  </a:lnTo>
                  <a:lnTo>
                    <a:pt x="1473254" y="36638"/>
                  </a:lnTo>
                  <a:lnTo>
                    <a:pt x="1471318" y="38316"/>
                  </a:lnTo>
                  <a:lnTo>
                    <a:pt x="1469035" y="40427"/>
                  </a:lnTo>
                  <a:lnTo>
                    <a:pt x="1466521" y="41834"/>
                  </a:lnTo>
                  <a:lnTo>
                    <a:pt x="1461081" y="43398"/>
                  </a:lnTo>
                  <a:lnTo>
                    <a:pt x="1452441" y="44278"/>
                  </a:lnTo>
                  <a:lnTo>
                    <a:pt x="1450498" y="45393"/>
                  </a:lnTo>
                  <a:lnTo>
                    <a:pt x="1449201" y="47129"/>
                  </a:lnTo>
                  <a:lnTo>
                    <a:pt x="1448337" y="49279"/>
                  </a:lnTo>
                  <a:lnTo>
                    <a:pt x="1446769" y="50712"/>
                  </a:lnTo>
                  <a:lnTo>
                    <a:pt x="1444732" y="51667"/>
                  </a:lnTo>
                  <a:lnTo>
                    <a:pt x="1442381" y="52304"/>
                  </a:lnTo>
                  <a:lnTo>
                    <a:pt x="1439821" y="53721"/>
                  </a:lnTo>
                  <a:lnTo>
                    <a:pt x="1437124" y="55658"/>
                  </a:lnTo>
                  <a:lnTo>
                    <a:pt x="1434332" y="57941"/>
                  </a:lnTo>
                  <a:lnTo>
                    <a:pt x="1431479" y="59463"/>
                  </a:lnTo>
                  <a:lnTo>
                    <a:pt x="1425663" y="61155"/>
                  </a:lnTo>
                  <a:lnTo>
                    <a:pt x="1422723" y="62598"/>
                  </a:lnTo>
                  <a:lnTo>
                    <a:pt x="1419772" y="64552"/>
                  </a:lnTo>
                  <a:lnTo>
                    <a:pt x="1416811" y="66847"/>
                  </a:lnTo>
                  <a:lnTo>
                    <a:pt x="1413845" y="68377"/>
                  </a:lnTo>
                  <a:lnTo>
                    <a:pt x="1407905" y="70077"/>
                  </a:lnTo>
                  <a:lnTo>
                    <a:pt x="1370046" y="72406"/>
                  </a:lnTo>
                  <a:lnTo>
                    <a:pt x="1366793" y="74067"/>
                  </a:lnTo>
                  <a:lnTo>
                    <a:pt x="1363633" y="76168"/>
                  </a:lnTo>
                  <a:lnTo>
                    <a:pt x="1357475" y="78501"/>
                  </a:lnTo>
                  <a:lnTo>
                    <a:pt x="1345786" y="79814"/>
                  </a:lnTo>
                  <a:lnTo>
                    <a:pt x="1303115" y="80353"/>
                  </a:lnTo>
                  <a:lnTo>
                    <a:pt x="1284540" y="80364"/>
                  </a:lnTo>
                  <a:lnTo>
                    <a:pt x="1280024" y="79373"/>
                  </a:lnTo>
                  <a:lnTo>
                    <a:pt x="1275029" y="77720"/>
                  </a:lnTo>
                  <a:lnTo>
                    <a:pt x="1269716" y="75625"/>
                  </a:lnTo>
                  <a:lnTo>
                    <a:pt x="1258518" y="73299"/>
                  </a:lnTo>
                  <a:lnTo>
                    <a:pt x="1235162" y="71805"/>
                  </a:lnTo>
                  <a:lnTo>
                    <a:pt x="1229246" y="70690"/>
                  </a:lnTo>
                  <a:lnTo>
                    <a:pt x="1223317" y="68955"/>
                  </a:lnTo>
                  <a:lnTo>
                    <a:pt x="1217380" y="66806"/>
                  </a:lnTo>
                  <a:lnTo>
                    <a:pt x="1205492" y="64418"/>
                  </a:lnTo>
                  <a:lnTo>
                    <a:pt x="1160307" y="62558"/>
                  </a:lnTo>
                  <a:lnTo>
                    <a:pt x="1154538" y="62541"/>
                  </a:lnTo>
                  <a:lnTo>
                    <a:pt x="1148707" y="61538"/>
                  </a:lnTo>
                  <a:lnTo>
                    <a:pt x="1142837" y="59876"/>
                  </a:lnTo>
                  <a:lnTo>
                    <a:pt x="1136938" y="57777"/>
                  </a:lnTo>
                  <a:lnTo>
                    <a:pt x="1122446" y="55444"/>
                  </a:lnTo>
                  <a:lnTo>
                    <a:pt x="1081040" y="53742"/>
                  </a:lnTo>
                  <a:lnTo>
                    <a:pt x="1074904" y="53687"/>
                  </a:lnTo>
                  <a:lnTo>
                    <a:pt x="1068829" y="52659"/>
                  </a:lnTo>
                  <a:lnTo>
                    <a:pt x="1062795" y="50980"/>
                  </a:lnTo>
                  <a:lnTo>
                    <a:pt x="1056787" y="48870"/>
                  </a:lnTo>
                  <a:lnTo>
                    <a:pt x="1044822" y="46524"/>
                  </a:lnTo>
                  <a:lnTo>
                    <a:pt x="1003105" y="44758"/>
                  </a:lnTo>
                  <a:lnTo>
                    <a:pt x="905242" y="44649"/>
                  </a:lnTo>
                  <a:lnTo>
                    <a:pt x="898174" y="43656"/>
                  </a:lnTo>
                  <a:lnTo>
                    <a:pt x="890486" y="42003"/>
                  </a:lnTo>
                  <a:lnTo>
                    <a:pt x="882384" y="39908"/>
                  </a:lnTo>
                  <a:lnTo>
                    <a:pt x="868090" y="37580"/>
                  </a:lnTo>
                  <a:lnTo>
                    <a:pt x="842744" y="36086"/>
                  </a:lnTo>
                  <a:lnTo>
                    <a:pt x="836665" y="34972"/>
                  </a:lnTo>
                  <a:lnTo>
                    <a:pt x="830628" y="33236"/>
                  </a:lnTo>
                  <a:lnTo>
                    <a:pt x="824619" y="31087"/>
                  </a:lnTo>
                  <a:lnTo>
                    <a:pt x="812651" y="28699"/>
                  </a:lnTo>
                  <a:lnTo>
                    <a:pt x="766192" y="26900"/>
                  </a:lnTo>
                  <a:lnTo>
                    <a:pt x="745383" y="26822"/>
                  </a:lnTo>
                  <a:lnTo>
                    <a:pt x="739015" y="25819"/>
                  </a:lnTo>
                  <a:lnTo>
                    <a:pt x="732786" y="24158"/>
                  </a:lnTo>
                  <a:lnTo>
                    <a:pt x="726650" y="22059"/>
                  </a:lnTo>
                  <a:lnTo>
                    <a:pt x="711892" y="19725"/>
                  </a:lnTo>
                  <a:lnTo>
                    <a:pt x="670292" y="18023"/>
                  </a:lnTo>
                  <a:lnTo>
                    <a:pt x="657079" y="16939"/>
                  </a:lnTo>
                  <a:lnTo>
                    <a:pt x="649389" y="15262"/>
                  </a:lnTo>
                  <a:lnTo>
                    <a:pt x="641285" y="13151"/>
                  </a:lnTo>
                  <a:lnTo>
                    <a:pt x="626990" y="10806"/>
                  </a:lnTo>
                  <a:lnTo>
                    <a:pt x="582459" y="9094"/>
                  </a:lnTo>
                  <a:lnTo>
                    <a:pt x="534136" y="8939"/>
                  </a:lnTo>
                  <a:lnTo>
                    <a:pt x="526747" y="7944"/>
                  </a:lnTo>
                  <a:lnTo>
                    <a:pt x="519836" y="6288"/>
                  </a:lnTo>
                  <a:lnTo>
                    <a:pt x="513245" y="4192"/>
                  </a:lnTo>
                  <a:lnTo>
                    <a:pt x="497984" y="1863"/>
                  </a:lnTo>
                  <a:lnTo>
                    <a:pt x="453369" y="163"/>
                  </a:lnTo>
                  <a:lnTo>
                    <a:pt x="199440" y="0"/>
                  </a:lnTo>
                  <a:lnTo>
                    <a:pt x="193483" y="992"/>
                  </a:lnTo>
                  <a:lnTo>
                    <a:pt x="187528" y="2646"/>
                  </a:lnTo>
                  <a:lnTo>
                    <a:pt x="181573" y="4740"/>
                  </a:lnTo>
                  <a:lnTo>
                    <a:pt x="172311" y="7068"/>
                  </a:lnTo>
                  <a:lnTo>
                    <a:pt x="142323" y="8766"/>
                  </a:lnTo>
                  <a:lnTo>
                    <a:pt x="108859" y="8920"/>
                  </a:lnTo>
                  <a:lnTo>
                    <a:pt x="103331" y="7931"/>
                  </a:lnTo>
                  <a:lnTo>
                    <a:pt x="97661" y="6280"/>
                  </a:lnTo>
                  <a:lnTo>
                    <a:pt x="91896" y="4186"/>
                  </a:lnTo>
                  <a:lnTo>
                    <a:pt x="82845" y="1861"/>
                  </a:lnTo>
                  <a:lnTo>
                    <a:pt x="51988" y="108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266"/>
            <p:cNvSpPr/>
            <p:nvPr/>
          </p:nvSpPr>
          <p:spPr>
            <a:xfrm>
              <a:off x="2607577" y="1830585"/>
              <a:ext cx="8822" cy="17861"/>
            </a:xfrm>
            <a:custGeom>
              <a:avLst/>
              <a:gdLst/>
              <a:ahLst/>
              <a:cxnLst/>
              <a:rect l="0" t="0" r="0" b="0"/>
              <a:pathLst>
                <a:path w="8822" h="17861">
                  <a:moveTo>
                    <a:pt x="8821" y="17860"/>
                  </a:moveTo>
                  <a:lnTo>
                    <a:pt x="8821" y="10172"/>
                  </a:lnTo>
                  <a:lnTo>
                    <a:pt x="7829" y="9758"/>
                  </a:lnTo>
                  <a:lnTo>
                    <a:pt x="6175" y="9482"/>
                  </a:lnTo>
                  <a:lnTo>
                    <a:pt x="259" y="8962"/>
                  </a:lnTo>
                  <a:lnTo>
                    <a:pt x="136" y="7959"/>
                  </a:lnTo>
                  <a:lnTo>
                    <a:pt x="55" y="6299"/>
                  </a:lnTo>
                  <a:lnTo>
                    <a:pt x="0" y="4199"/>
                  </a:lnTo>
                  <a:lnTo>
                    <a:pt x="956" y="2800"/>
                  </a:lnTo>
                  <a:lnTo>
                    <a:pt x="2586" y="1867"/>
                  </a:lnTo>
                  <a:lnTo>
                    <a:pt x="882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267"/>
            <p:cNvSpPr/>
            <p:nvPr/>
          </p:nvSpPr>
          <p:spPr>
            <a:xfrm>
              <a:off x="4152304" y="1500187"/>
              <a:ext cx="8931" cy="17860"/>
            </a:xfrm>
            <a:custGeom>
              <a:avLst/>
              <a:gdLst/>
              <a:ahLst/>
              <a:cxnLst/>
              <a:rect l="0" t="0" r="0" b="0"/>
              <a:pathLst>
                <a:path w="8931" h="17860">
                  <a:moveTo>
                    <a:pt x="8930" y="17859"/>
                  </a:moveTo>
                  <a:lnTo>
                    <a:pt x="0" y="17859"/>
                  </a:lnTo>
                  <a:lnTo>
                    <a:pt x="0" y="13119"/>
                  </a:lnTo>
                  <a:lnTo>
                    <a:pt x="992" y="11723"/>
                  </a:lnTo>
                  <a:lnTo>
                    <a:pt x="2646" y="10792"/>
                  </a:lnTo>
                  <a:lnTo>
                    <a:pt x="8923" y="8932"/>
                  </a:lnTo>
                  <a:lnTo>
                    <a:pt x="8930" y="8930"/>
                  </a:lnTo>
                  <a:lnTo>
                    <a:pt x="893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268"/>
            <p:cNvSpPr/>
            <p:nvPr/>
          </p:nvSpPr>
          <p:spPr>
            <a:xfrm>
              <a:off x="1634178" y="3769687"/>
              <a:ext cx="445367" cy="605728"/>
            </a:xfrm>
            <a:custGeom>
              <a:avLst/>
              <a:gdLst/>
              <a:ahLst/>
              <a:cxnLst/>
              <a:rect l="0" t="0" r="0" b="0"/>
              <a:pathLst>
                <a:path w="445367" h="605728">
                  <a:moveTo>
                    <a:pt x="419650" y="25430"/>
                  </a:moveTo>
                  <a:lnTo>
                    <a:pt x="402480" y="25430"/>
                  </a:lnTo>
                  <a:lnTo>
                    <a:pt x="391844" y="22784"/>
                  </a:lnTo>
                  <a:lnTo>
                    <a:pt x="380503" y="19292"/>
                  </a:lnTo>
                  <a:lnTo>
                    <a:pt x="368847" y="17741"/>
                  </a:lnTo>
                  <a:lnTo>
                    <a:pt x="361969" y="16335"/>
                  </a:lnTo>
                  <a:lnTo>
                    <a:pt x="354407" y="14406"/>
                  </a:lnTo>
                  <a:lnTo>
                    <a:pt x="346389" y="12127"/>
                  </a:lnTo>
                  <a:lnTo>
                    <a:pt x="337075" y="10608"/>
                  </a:lnTo>
                  <a:lnTo>
                    <a:pt x="326897" y="9595"/>
                  </a:lnTo>
                  <a:lnTo>
                    <a:pt x="316142" y="8920"/>
                  </a:lnTo>
                  <a:lnTo>
                    <a:pt x="305004" y="7478"/>
                  </a:lnTo>
                  <a:lnTo>
                    <a:pt x="293610" y="5524"/>
                  </a:lnTo>
                  <a:lnTo>
                    <a:pt x="282045" y="3230"/>
                  </a:lnTo>
                  <a:lnTo>
                    <a:pt x="270366" y="1700"/>
                  </a:lnTo>
                  <a:lnTo>
                    <a:pt x="258612" y="680"/>
                  </a:lnTo>
                  <a:lnTo>
                    <a:pt x="246807" y="0"/>
                  </a:lnTo>
                  <a:lnTo>
                    <a:pt x="234968" y="539"/>
                  </a:lnTo>
                  <a:lnTo>
                    <a:pt x="223107" y="1890"/>
                  </a:lnTo>
                  <a:lnTo>
                    <a:pt x="211230" y="3784"/>
                  </a:lnTo>
                  <a:lnTo>
                    <a:pt x="199344" y="5046"/>
                  </a:lnTo>
                  <a:lnTo>
                    <a:pt x="187451" y="5887"/>
                  </a:lnTo>
                  <a:lnTo>
                    <a:pt x="164645" y="6822"/>
                  </a:lnTo>
                  <a:lnTo>
                    <a:pt x="144588" y="7237"/>
                  </a:lnTo>
                  <a:lnTo>
                    <a:pt x="135072" y="8341"/>
                  </a:lnTo>
                  <a:lnTo>
                    <a:pt x="125751" y="10068"/>
                  </a:lnTo>
                  <a:lnTo>
                    <a:pt x="116561" y="12212"/>
                  </a:lnTo>
                  <a:lnTo>
                    <a:pt x="103704" y="17240"/>
                  </a:lnTo>
                  <a:lnTo>
                    <a:pt x="98886" y="19970"/>
                  </a:lnTo>
                  <a:lnTo>
                    <a:pt x="88242" y="23003"/>
                  </a:lnTo>
                  <a:lnTo>
                    <a:pt x="82625" y="23812"/>
                  </a:lnTo>
                  <a:lnTo>
                    <a:pt x="78881" y="25343"/>
                  </a:lnTo>
                  <a:lnTo>
                    <a:pt x="76385" y="27356"/>
                  </a:lnTo>
                  <a:lnTo>
                    <a:pt x="74720" y="29691"/>
                  </a:lnTo>
                  <a:lnTo>
                    <a:pt x="72618" y="31247"/>
                  </a:lnTo>
                  <a:lnTo>
                    <a:pt x="70225" y="32284"/>
                  </a:lnTo>
                  <a:lnTo>
                    <a:pt x="67637" y="32976"/>
                  </a:lnTo>
                  <a:lnTo>
                    <a:pt x="65912" y="34429"/>
                  </a:lnTo>
                  <a:lnTo>
                    <a:pt x="64762" y="36391"/>
                  </a:lnTo>
                  <a:lnTo>
                    <a:pt x="62916" y="41926"/>
                  </a:lnTo>
                  <a:lnTo>
                    <a:pt x="62474" y="59504"/>
                  </a:lnTo>
                  <a:lnTo>
                    <a:pt x="62465" y="65401"/>
                  </a:lnTo>
                  <a:lnTo>
                    <a:pt x="56326" y="82420"/>
                  </a:lnTo>
                  <a:lnTo>
                    <a:pt x="54360" y="94130"/>
                  </a:lnTo>
                  <a:lnTo>
                    <a:pt x="52786" y="109726"/>
                  </a:lnTo>
                  <a:lnTo>
                    <a:pt x="48901" y="121103"/>
                  </a:lnTo>
                  <a:lnTo>
                    <a:pt x="43867" y="130128"/>
                  </a:lnTo>
                  <a:lnTo>
                    <a:pt x="41136" y="133924"/>
                  </a:lnTo>
                  <a:lnTo>
                    <a:pt x="35455" y="146079"/>
                  </a:lnTo>
                  <a:lnTo>
                    <a:pt x="29623" y="160411"/>
                  </a:lnTo>
                  <a:lnTo>
                    <a:pt x="23724" y="173395"/>
                  </a:lnTo>
                  <a:lnTo>
                    <a:pt x="14824" y="191861"/>
                  </a:lnTo>
                  <a:lnTo>
                    <a:pt x="5904" y="209901"/>
                  </a:lnTo>
                  <a:lnTo>
                    <a:pt x="2598" y="224495"/>
                  </a:lnTo>
                  <a:lnTo>
                    <a:pt x="1129" y="239911"/>
                  </a:lnTo>
                  <a:lnTo>
                    <a:pt x="303" y="258754"/>
                  </a:lnTo>
                  <a:lnTo>
                    <a:pt x="23" y="277159"/>
                  </a:lnTo>
                  <a:lnTo>
                    <a:pt x="0" y="282545"/>
                  </a:lnTo>
                  <a:lnTo>
                    <a:pt x="977" y="287130"/>
                  </a:lnTo>
                  <a:lnTo>
                    <a:pt x="4708" y="294869"/>
                  </a:lnTo>
                  <a:lnTo>
                    <a:pt x="12387" y="304803"/>
                  </a:lnTo>
                  <a:lnTo>
                    <a:pt x="15188" y="306929"/>
                  </a:lnTo>
                  <a:lnTo>
                    <a:pt x="24863" y="310912"/>
                  </a:lnTo>
                  <a:lnTo>
                    <a:pt x="34506" y="315360"/>
                  </a:lnTo>
                  <a:lnTo>
                    <a:pt x="45407" y="317999"/>
                  </a:lnTo>
                  <a:lnTo>
                    <a:pt x="58851" y="319171"/>
                  </a:lnTo>
                  <a:lnTo>
                    <a:pt x="78055" y="319692"/>
                  </a:lnTo>
                  <a:lnTo>
                    <a:pt x="87740" y="320823"/>
                  </a:lnTo>
                  <a:lnTo>
                    <a:pt x="97174" y="322570"/>
                  </a:lnTo>
                  <a:lnTo>
                    <a:pt x="106439" y="324726"/>
                  </a:lnTo>
                  <a:lnTo>
                    <a:pt x="116585" y="326164"/>
                  </a:lnTo>
                  <a:lnTo>
                    <a:pt x="127317" y="327123"/>
                  </a:lnTo>
                  <a:lnTo>
                    <a:pt x="138441" y="327761"/>
                  </a:lnTo>
                  <a:lnTo>
                    <a:pt x="150818" y="329179"/>
                  </a:lnTo>
                  <a:lnTo>
                    <a:pt x="164030" y="331117"/>
                  </a:lnTo>
                  <a:lnTo>
                    <a:pt x="177799" y="333401"/>
                  </a:lnTo>
                  <a:lnTo>
                    <a:pt x="190947" y="335915"/>
                  </a:lnTo>
                  <a:lnTo>
                    <a:pt x="216139" y="341356"/>
                  </a:lnTo>
                  <a:lnTo>
                    <a:pt x="229406" y="345188"/>
                  </a:lnTo>
                  <a:lnTo>
                    <a:pt x="243211" y="349727"/>
                  </a:lnTo>
                  <a:lnTo>
                    <a:pt x="257376" y="354737"/>
                  </a:lnTo>
                  <a:lnTo>
                    <a:pt x="270787" y="360062"/>
                  </a:lnTo>
                  <a:lnTo>
                    <a:pt x="283697" y="365596"/>
                  </a:lnTo>
                  <a:lnTo>
                    <a:pt x="308625" y="377037"/>
                  </a:lnTo>
                  <a:lnTo>
                    <a:pt x="356966" y="400550"/>
                  </a:lnTo>
                  <a:lnTo>
                    <a:pt x="368930" y="406479"/>
                  </a:lnTo>
                  <a:lnTo>
                    <a:pt x="378892" y="412416"/>
                  </a:lnTo>
                  <a:lnTo>
                    <a:pt x="387517" y="418358"/>
                  </a:lnTo>
                  <a:lnTo>
                    <a:pt x="395251" y="424304"/>
                  </a:lnTo>
                  <a:lnTo>
                    <a:pt x="409137" y="436202"/>
                  </a:lnTo>
                  <a:lnTo>
                    <a:pt x="421922" y="448104"/>
                  </a:lnTo>
                  <a:lnTo>
                    <a:pt x="434220" y="460009"/>
                  </a:lnTo>
                  <a:lnTo>
                    <a:pt x="438293" y="465962"/>
                  </a:lnTo>
                  <a:lnTo>
                    <a:pt x="442818" y="477868"/>
                  </a:lnTo>
                  <a:lnTo>
                    <a:pt x="445366" y="495727"/>
                  </a:lnTo>
                  <a:lnTo>
                    <a:pt x="443316" y="507633"/>
                  </a:lnTo>
                  <a:lnTo>
                    <a:pt x="441380" y="513586"/>
                  </a:lnTo>
                  <a:lnTo>
                    <a:pt x="433938" y="525492"/>
                  </a:lnTo>
                  <a:lnTo>
                    <a:pt x="424016" y="537398"/>
                  </a:lnTo>
                  <a:lnTo>
                    <a:pt x="412991" y="549305"/>
                  </a:lnTo>
                  <a:lnTo>
                    <a:pt x="401477" y="558565"/>
                  </a:lnTo>
                  <a:lnTo>
                    <a:pt x="388752" y="565988"/>
                  </a:lnTo>
                  <a:lnTo>
                    <a:pt x="381192" y="569357"/>
                  </a:lnTo>
                  <a:lnTo>
                    <a:pt x="373176" y="572594"/>
                  </a:lnTo>
                  <a:lnTo>
                    <a:pt x="364854" y="576738"/>
                  </a:lnTo>
                  <a:lnTo>
                    <a:pt x="356330" y="581484"/>
                  </a:lnTo>
                  <a:lnTo>
                    <a:pt x="347671" y="586633"/>
                  </a:lnTo>
                  <a:lnTo>
                    <a:pt x="338922" y="590065"/>
                  </a:lnTo>
                  <a:lnTo>
                    <a:pt x="330112" y="592353"/>
                  </a:lnTo>
                  <a:lnTo>
                    <a:pt x="321263" y="593879"/>
                  </a:lnTo>
                  <a:lnTo>
                    <a:pt x="311394" y="595888"/>
                  </a:lnTo>
                  <a:lnTo>
                    <a:pt x="289846" y="600766"/>
                  </a:lnTo>
                  <a:lnTo>
                    <a:pt x="280528" y="602464"/>
                  </a:lnTo>
                  <a:lnTo>
                    <a:pt x="272331" y="603596"/>
                  </a:lnTo>
                  <a:lnTo>
                    <a:pt x="264883" y="604350"/>
                  </a:lnTo>
                  <a:lnTo>
                    <a:pt x="256941" y="604853"/>
                  </a:lnTo>
                  <a:lnTo>
                    <a:pt x="248669" y="605188"/>
                  </a:lnTo>
                  <a:lnTo>
                    <a:pt x="225452" y="605661"/>
                  </a:lnTo>
                  <a:lnTo>
                    <a:pt x="218747" y="605727"/>
                  </a:lnTo>
                  <a:lnTo>
                    <a:pt x="206005" y="603155"/>
                  </a:lnTo>
                  <a:lnTo>
                    <a:pt x="193728" y="599697"/>
                  </a:lnTo>
                  <a:lnTo>
                    <a:pt x="181657" y="598159"/>
                  </a:lnTo>
                  <a:lnTo>
                    <a:pt x="169618" y="596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269"/>
            <p:cNvSpPr/>
            <p:nvPr/>
          </p:nvSpPr>
          <p:spPr>
            <a:xfrm>
              <a:off x="2332616" y="3804046"/>
              <a:ext cx="323061" cy="562290"/>
            </a:xfrm>
            <a:custGeom>
              <a:avLst/>
              <a:gdLst/>
              <a:ahLst/>
              <a:cxnLst/>
              <a:rect l="0" t="0" r="0" b="0"/>
              <a:pathLst>
                <a:path w="323061" h="562290">
                  <a:moveTo>
                    <a:pt x="292712" y="0"/>
                  </a:moveTo>
                  <a:lnTo>
                    <a:pt x="292712" y="4741"/>
                  </a:lnTo>
                  <a:lnTo>
                    <a:pt x="291719" y="7130"/>
                  </a:lnTo>
                  <a:lnTo>
                    <a:pt x="285582" y="15232"/>
                  </a:lnTo>
                  <a:lnTo>
                    <a:pt x="277480" y="23916"/>
                  </a:lnTo>
                  <a:lnTo>
                    <a:pt x="271721" y="29812"/>
                  </a:lnTo>
                  <a:lnTo>
                    <a:pt x="266811" y="33765"/>
                  </a:lnTo>
                  <a:lnTo>
                    <a:pt x="260562" y="38385"/>
                  </a:lnTo>
                  <a:lnTo>
                    <a:pt x="253419" y="43450"/>
                  </a:lnTo>
                  <a:lnTo>
                    <a:pt x="245681" y="49802"/>
                  </a:lnTo>
                  <a:lnTo>
                    <a:pt x="237545" y="57014"/>
                  </a:lnTo>
                  <a:lnTo>
                    <a:pt x="220568" y="72965"/>
                  </a:lnTo>
                  <a:lnTo>
                    <a:pt x="203101" y="89976"/>
                  </a:lnTo>
                  <a:lnTo>
                    <a:pt x="193284" y="98679"/>
                  </a:lnTo>
                  <a:lnTo>
                    <a:pt x="182770" y="107459"/>
                  </a:lnTo>
                  <a:lnTo>
                    <a:pt x="171792" y="116287"/>
                  </a:lnTo>
                  <a:lnTo>
                    <a:pt x="161497" y="125150"/>
                  </a:lnTo>
                  <a:lnTo>
                    <a:pt x="151657" y="134035"/>
                  </a:lnTo>
                  <a:lnTo>
                    <a:pt x="131794" y="152837"/>
                  </a:lnTo>
                  <a:lnTo>
                    <a:pt x="109737" y="174423"/>
                  </a:lnTo>
                  <a:lnTo>
                    <a:pt x="99291" y="185735"/>
                  </a:lnTo>
                  <a:lnTo>
                    <a:pt x="89351" y="197245"/>
                  </a:lnTo>
                  <a:lnTo>
                    <a:pt x="79747" y="208888"/>
                  </a:lnTo>
                  <a:lnTo>
                    <a:pt x="61138" y="232407"/>
                  </a:lnTo>
                  <a:lnTo>
                    <a:pt x="52009" y="244235"/>
                  </a:lnTo>
                  <a:lnTo>
                    <a:pt x="43939" y="256089"/>
                  </a:lnTo>
                  <a:lnTo>
                    <a:pt x="36574" y="267961"/>
                  </a:lnTo>
                  <a:lnTo>
                    <a:pt x="29679" y="279844"/>
                  </a:lnTo>
                  <a:lnTo>
                    <a:pt x="24091" y="291734"/>
                  </a:lnTo>
                  <a:lnTo>
                    <a:pt x="19373" y="303630"/>
                  </a:lnTo>
                  <a:lnTo>
                    <a:pt x="15236" y="315530"/>
                  </a:lnTo>
                  <a:lnTo>
                    <a:pt x="11486" y="327432"/>
                  </a:lnTo>
                  <a:lnTo>
                    <a:pt x="4673" y="351239"/>
                  </a:lnTo>
                  <a:lnTo>
                    <a:pt x="2460" y="363144"/>
                  </a:lnTo>
                  <a:lnTo>
                    <a:pt x="984" y="375049"/>
                  </a:lnTo>
                  <a:lnTo>
                    <a:pt x="0" y="386955"/>
                  </a:lnTo>
                  <a:lnTo>
                    <a:pt x="336" y="397869"/>
                  </a:lnTo>
                  <a:lnTo>
                    <a:pt x="1552" y="408121"/>
                  </a:lnTo>
                  <a:lnTo>
                    <a:pt x="3355" y="417932"/>
                  </a:lnTo>
                  <a:lnTo>
                    <a:pt x="5550" y="427450"/>
                  </a:lnTo>
                  <a:lnTo>
                    <a:pt x="8005" y="436771"/>
                  </a:lnTo>
                  <a:lnTo>
                    <a:pt x="10633" y="445962"/>
                  </a:lnTo>
                  <a:lnTo>
                    <a:pt x="15362" y="455066"/>
                  </a:lnTo>
                  <a:lnTo>
                    <a:pt x="21492" y="464112"/>
                  </a:lnTo>
                  <a:lnTo>
                    <a:pt x="28555" y="473119"/>
                  </a:lnTo>
                  <a:lnTo>
                    <a:pt x="36240" y="482100"/>
                  </a:lnTo>
                  <a:lnTo>
                    <a:pt x="44340" y="491065"/>
                  </a:lnTo>
                  <a:lnTo>
                    <a:pt x="52717" y="500017"/>
                  </a:lnTo>
                  <a:lnTo>
                    <a:pt x="61277" y="507970"/>
                  </a:lnTo>
                  <a:lnTo>
                    <a:pt x="69961" y="515257"/>
                  </a:lnTo>
                  <a:lnTo>
                    <a:pt x="78727" y="522098"/>
                  </a:lnTo>
                  <a:lnTo>
                    <a:pt x="88539" y="527652"/>
                  </a:lnTo>
                  <a:lnTo>
                    <a:pt x="99050" y="532346"/>
                  </a:lnTo>
                  <a:lnTo>
                    <a:pt x="110026" y="536467"/>
                  </a:lnTo>
                  <a:lnTo>
                    <a:pt x="121311" y="541200"/>
                  </a:lnTo>
                  <a:lnTo>
                    <a:pt x="132805" y="546339"/>
                  </a:lnTo>
                  <a:lnTo>
                    <a:pt x="144435" y="551750"/>
                  </a:lnTo>
                  <a:lnTo>
                    <a:pt x="156157" y="555357"/>
                  </a:lnTo>
                  <a:lnTo>
                    <a:pt x="167941" y="557762"/>
                  </a:lnTo>
                  <a:lnTo>
                    <a:pt x="179765" y="559364"/>
                  </a:lnTo>
                  <a:lnTo>
                    <a:pt x="191617" y="560433"/>
                  </a:lnTo>
                  <a:lnTo>
                    <a:pt x="203487" y="561146"/>
                  </a:lnTo>
                  <a:lnTo>
                    <a:pt x="227259" y="561937"/>
                  </a:lnTo>
                  <a:lnTo>
                    <a:pt x="251054" y="562289"/>
                  </a:lnTo>
                  <a:lnTo>
                    <a:pt x="260971" y="560399"/>
                  </a:lnTo>
                  <a:lnTo>
                    <a:pt x="269567" y="557154"/>
                  </a:lnTo>
                  <a:lnTo>
                    <a:pt x="284409" y="549249"/>
                  </a:lnTo>
                  <a:lnTo>
                    <a:pt x="297620" y="542429"/>
                  </a:lnTo>
                  <a:lnTo>
                    <a:pt x="307461" y="533444"/>
                  </a:lnTo>
                  <a:lnTo>
                    <a:pt x="315142" y="522836"/>
                  </a:lnTo>
                  <a:lnTo>
                    <a:pt x="321863" y="511507"/>
                  </a:lnTo>
                  <a:lnTo>
                    <a:pt x="323060" y="505708"/>
                  </a:lnTo>
                  <a:lnTo>
                    <a:pt x="322865" y="499857"/>
                  </a:lnTo>
                  <a:lnTo>
                    <a:pt x="320004" y="487073"/>
                  </a:lnTo>
                  <a:lnTo>
                    <a:pt x="315425" y="471469"/>
                  </a:lnTo>
                  <a:lnTo>
                    <a:pt x="310082" y="457258"/>
                  </a:lnTo>
                  <a:lnTo>
                    <a:pt x="307268" y="450690"/>
                  </a:lnTo>
                  <a:lnTo>
                    <a:pt x="302416" y="443336"/>
                  </a:lnTo>
                  <a:lnTo>
                    <a:pt x="296205" y="435455"/>
                  </a:lnTo>
                  <a:lnTo>
                    <a:pt x="289087" y="427225"/>
                  </a:lnTo>
                  <a:lnTo>
                    <a:pt x="281366" y="419754"/>
                  </a:lnTo>
                  <a:lnTo>
                    <a:pt x="273241" y="412790"/>
                  </a:lnTo>
                  <a:lnTo>
                    <a:pt x="264849" y="406162"/>
                  </a:lnTo>
                  <a:lnTo>
                    <a:pt x="256277" y="399759"/>
                  </a:lnTo>
                  <a:lnTo>
                    <a:pt x="238815" y="387353"/>
                  </a:lnTo>
                  <a:lnTo>
                    <a:pt x="229000" y="382259"/>
                  </a:lnTo>
                  <a:lnTo>
                    <a:pt x="218487" y="377871"/>
                  </a:lnTo>
                  <a:lnTo>
                    <a:pt x="177839" y="363699"/>
                  </a:lnTo>
                  <a:lnTo>
                    <a:pt x="150196" y="354376"/>
                  </a:lnTo>
                  <a:lnTo>
                    <a:pt x="142138" y="352337"/>
                  </a:lnTo>
                  <a:lnTo>
                    <a:pt x="134783" y="350977"/>
                  </a:lnTo>
                  <a:lnTo>
                    <a:pt x="127894" y="350071"/>
                  </a:lnTo>
                  <a:lnTo>
                    <a:pt x="122310" y="348474"/>
                  </a:lnTo>
                  <a:lnTo>
                    <a:pt x="109710" y="342479"/>
                  </a:lnTo>
                  <a:lnTo>
                    <a:pt x="106218" y="341429"/>
                  </a:lnTo>
                  <a:lnTo>
                    <a:pt x="96259" y="3393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270"/>
            <p:cNvSpPr/>
            <p:nvPr/>
          </p:nvSpPr>
          <p:spPr>
            <a:xfrm>
              <a:off x="2866429" y="4080975"/>
              <a:ext cx="428626" cy="35611"/>
            </a:xfrm>
            <a:custGeom>
              <a:avLst/>
              <a:gdLst/>
              <a:ahLst/>
              <a:cxnLst/>
              <a:rect l="0" t="0" r="0" b="0"/>
              <a:pathLst>
                <a:path w="428626" h="35611">
                  <a:moveTo>
                    <a:pt x="0" y="8821"/>
                  </a:moveTo>
                  <a:lnTo>
                    <a:pt x="12429" y="8821"/>
                  </a:lnTo>
                  <a:lnTo>
                    <a:pt x="15231" y="7829"/>
                  </a:lnTo>
                  <a:lnTo>
                    <a:pt x="18092" y="6176"/>
                  </a:lnTo>
                  <a:lnTo>
                    <a:pt x="20991" y="4081"/>
                  </a:lnTo>
                  <a:lnTo>
                    <a:pt x="25900" y="2685"/>
                  </a:lnTo>
                  <a:lnTo>
                    <a:pt x="32150" y="1753"/>
                  </a:lnTo>
                  <a:lnTo>
                    <a:pt x="39292" y="1133"/>
                  </a:lnTo>
                  <a:lnTo>
                    <a:pt x="47031" y="719"/>
                  </a:lnTo>
                  <a:lnTo>
                    <a:pt x="63567" y="259"/>
                  </a:lnTo>
                  <a:lnTo>
                    <a:pt x="99092" y="0"/>
                  </a:lnTo>
                  <a:lnTo>
                    <a:pt x="112694" y="956"/>
                  </a:lnTo>
                  <a:lnTo>
                    <a:pt x="126723" y="2586"/>
                  </a:lnTo>
                  <a:lnTo>
                    <a:pt x="141037" y="4664"/>
                  </a:lnTo>
                  <a:lnTo>
                    <a:pt x="156532" y="6050"/>
                  </a:lnTo>
                  <a:lnTo>
                    <a:pt x="172816" y="6973"/>
                  </a:lnTo>
                  <a:lnTo>
                    <a:pt x="189624" y="7590"/>
                  </a:lnTo>
                  <a:lnTo>
                    <a:pt x="207776" y="8992"/>
                  </a:lnTo>
                  <a:lnTo>
                    <a:pt x="226822" y="10920"/>
                  </a:lnTo>
                  <a:lnTo>
                    <a:pt x="266505" y="15707"/>
                  </a:lnTo>
                  <a:lnTo>
                    <a:pt x="307293" y="21142"/>
                  </a:lnTo>
                  <a:lnTo>
                    <a:pt x="343281" y="26865"/>
                  </a:lnTo>
                  <a:lnTo>
                    <a:pt x="359823" y="29780"/>
                  </a:lnTo>
                  <a:lnTo>
                    <a:pt x="374819" y="31723"/>
                  </a:lnTo>
                  <a:lnTo>
                    <a:pt x="388786" y="33019"/>
                  </a:lnTo>
                  <a:lnTo>
                    <a:pt x="428625" y="3561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271"/>
            <p:cNvSpPr/>
            <p:nvPr/>
          </p:nvSpPr>
          <p:spPr>
            <a:xfrm>
              <a:off x="3518342" y="3866554"/>
              <a:ext cx="311912" cy="589361"/>
            </a:xfrm>
            <a:custGeom>
              <a:avLst/>
              <a:gdLst/>
              <a:ahLst/>
              <a:cxnLst/>
              <a:rect l="0" t="0" r="0" b="0"/>
              <a:pathLst>
                <a:path w="311912" h="589361">
                  <a:moveTo>
                    <a:pt x="294634" y="0"/>
                  </a:moveTo>
                  <a:lnTo>
                    <a:pt x="203524" y="0"/>
                  </a:lnTo>
                  <a:lnTo>
                    <a:pt x="196191" y="992"/>
                  </a:lnTo>
                  <a:lnTo>
                    <a:pt x="189318" y="2646"/>
                  </a:lnTo>
                  <a:lnTo>
                    <a:pt x="182751" y="4741"/>
                  </a:lnTo>
                  <a:lnTo>
                    <a:pt x="176389" y="6137"/>
                  </a:lnTo>
                  <a:lnTo>
                    <a:pt x="170164" y="7068"/>
                  </a:lnTo>
                  <a:lnTo>
                    <a:pt x="164029" y="7688"/>
                  </a:lnTo>
                  <a:lnTo>
                    <a:pt x="156963" y="9094"/>
                  </a:lnTo>
                  <a:lnTo>
                    <a:pt x="149275" y="11024"/>
                  </a:lnTo>
                  <a:lnTo>
                    <a:pt x="141173" y="13302"/>
                  </a:lnTo>
                  <a:lnTo>
                    <a:pt x="133788" y="15814"/>
                  </a:lnTo>
                  <a:lnTo>
                    <a:pt x="126880" y="18480"/>
                  </a:lnTo>
                  <a:lnTo>
                    <a:pt x="120290" y="21250"/>
                  </a:lnTo>
                  <a:lnTo>
                    <a:pt x="113912" y="24088"/>
                  </a:lnTo>
                  <a:lnTo>
                    <a:pt x="101535" y="29888"/>
                  </a:lnTo>
                  <a:lnTo>
                    <a:pt x="65472" y="47636"/>
                  </a:lnTo>
                  <a:lnTo>
                    <a:pt x="59508" y="51601"/>
                  </a:lnTo>
                  <a:lnTo>
                    <a:pt x="53547" y="56229"/>
                  </a:lnTo>
                  <a:lnTo>
                    <a:pt x="47589" y="61299"/>
                  </a:lnTo>
                  <a:lnTo>
                    <a:pt x="38323" y="69577"/>
                  </a:lnTo>
                  <a:lnTo>
                    <a:pt x="30898" y="77556"/>
                  </a:lnTo>
                  <a:lnTo>
                    <a:pt x="24290" y="87717"/>
                  </a:lnTo>
                  <a:lnTo>
                    <a:pt x="14992" y="104594"/>
                  </a:lnTo>
                  <a:lnTo>
                    <a:pt x="5954" y="117421"/>
                  </a:lnTo>
                  <a:lnTo>
                    <a:pt x="3954" y="122929"/>
                  </a:lnTo>
                  <a:lnTo>
                    <a:pt x="1732" y="136987"/>
                  </a:lnTo>
                  <a:lnTo>
                    <a:pt x="745" y="150511"/>
                  </a:lnTo>
                  <a:lnTo>
                    <a:pt x="305" y="163136"/>
                  </a:lnTo>
                  <a:lnTo>
                    <a:pt x="58" y="182392"/>
                  </a:lnTo>
                  <a:lnTo>
                    <a:pt x="0" y="198142"/>
                  </a:lnTo>
                  <a:lnTo>
                    <a:pt x="2620" y="215063"/>
                  </a:lnTo>
                  <a:lnTo>
                    <a:pt x="6100" y="231513"/>
                  </a:lnTo>
                  <a:lnTo>
                    <a:pt x="7647" y="245439"/>
                  </a:lnTo>
                  <a:lnTo>
                    <a:pt x="10980" y="260889"/>
                  </a:lnTo>
                  <a:lnTo>
                    <a:pt x="15769" y="277677"/>
                  </a:lnTo>
                  <a:lnTo>
                    <a:pt x="21204" y="295060"/>
                  </a:lnTo>
                  <a:lnTo>
                    <a:pt x="29573" y="310062"/>
                  </a:lnTo>
                  <a:lnTo>
                    <a:pt x="38915" y="324337"/>
                  </a:lnTo>
                  <a:lnTo>
                    <a:pt x="46374" y="340603"/>
                  </a:lnTo>
                  <a:lnTo>
                    <a:pt x="55643" y="355108"/>
                  </a:lnTo>
                  <a:lnTo>
                    <a:pt x="60893" y="361755"/>
                  </a:lnTo>
                  <a:lnTo>
                    <a:pt x="67369" y="368170"/>
                  </a:lnTo>
                  <a:lnTo>
                    <a:pt x="74663" y="374431"/>
                  </a:lnTo>
                  <a:lnTo>
                    <a:pt x="82502" y="380589"/>
                  </a:lnTo>
                  <a:lnTo>
                    <a:pt x="89713" y="386679"/>
                  </a:lnTo>
                  <a:lnTo>
                    <a:pt x="96504" y="392724"/>
                  </a:lnTo>
                  <a:lnTo>
                    <a:pt x="103017" y="398738"/>
                  </a:lnTo>
                  <a:lnTo>
                    <a:pt x="110334" y="404731"/>
                  </a:lnTo>
                  <a:lnTo>
                    <a:pt x="118189" y="410712"/>
                  </a:lnTo>
                  <a:lnTo>
                    <a:pt x="134855" y="422648"/>
                  </a:lnTo>
                  <a:lnTo>
                    <a:pt x="152183" y="434567"/>
                  </a:lnTo>
                  <a:lnTo>
                    <a:pt x="160972" y="439532"/>
                  </a:lnTo>
                  <a:lnTo>
                    <a:pt x="169807" y="443834"/>
                  </a:lnTo>
                  <a:lnTo>
                    <a:pt x="178674" y="447694"/>
                  </a:lnTo>
                  <a:lnTo>
                    <a:pt x="187562" y="452252"/>
                  </a:lnTo>
                  <a:lnTo>
                    <a:pt x="196463" y="457275"/>
                  </a:lnTo>
                  <a:lnTo>
                    <a:pt x="205374" y="462607"/>
                  </a:lnTo>
                  <a:lnTo>
                    <a:pt x="214291" y="467155"/>
                  </a:lnTo>
                  <a:lnTo>
                    <a:pt x="223212" y="471179"/>
                  </a:lnTo>
                  <a:lnTo>
                    <a:pt x="232137" y="474853"/>
                  </a:lnTo>
                  <a:lnTo>
                    <a:pt x="241063" y="478296"/>
                  </a:lnTo>
                  <a:lnTo>
                    <a:pt x="258919" y="484766"/>
                  </a:lnTo>
                  <a:lnTo>
                    <a:pt x="266855" y="487880"/>
                  </a:lnTo>
                  <a:lnTo>
                    <a:pt x="274130" y="490949"/>
                  </a:lnTo>
                  <a:lnTo>
                    <a:pt x="280965" y="493987"/>
                  </a:lnTo>
                  <a:lnTo>
                    <a:pt x="286513" y="496012"/>
                  </a:lnTo>
                  <a:lnTo>
                    <a:pt x="295324" y="498262"/>
                  </a:lnTo>
                  <a:lnTo>
                    <a:pt x="302547" y="499262"/>
                  </a:lnTo>
                  <a:lnTo>
                    <a:pt x="305863" y="499529"/>
                  </a:lnTo>
                  <a:lnTo>
                    <a:pt x="308073" y="500699"/>
                  </a:lnTo>
                  <a:lnTo>
                    <a:pt x="309546" y="502471"/>
                  </a:lnTo>
                  <a:lnTo>
                    <a:pt x="311911" y="507704"/>
                  </a:lnTo>
                  <a:lnTo>
                    <a:pt x="311113" y="509126"/>
                  </a:lnTo>
                  <a:lnTo>
                    <a:pt x="302703" y="518536"/>
                  </a:lnTo>
                  <a:lnTo>
                    <a:pt x="300013" y="521308"/>
                  </a:lnTo>
                  <a:lnTo>
                    <a:pt x="297228" y="523156"/>
                  </a:lnTo>
                  <a:lnTo>
                    <a:pt x="282983" y="528767"/>
                  </a:lnTo>
                  <a:lnTo>
                    <a:pt x="277937" y="531105"/>
                  </a:lnTo>
                  <a:lnTo>
                    <a:pt x="271596" y="533656"/>
                  </a:lnTo>
                  <a:lnTo>
                    <a:pt x="256614" y="539137"/>
                  </a:lnTo>
                  <a:lnTo>
                    <a:pt x="231444" y="547800"/>
                  </a:lnTo>
                  <a:lnTo>
                    <a:pt x="222742" y="549746"/>
                  </a:lnTo>
                  <a:lnTo>
                    <a:pt x="213964" y="551045"/>
                  </a:lnTo>
                  <a:lnTo>
                    <a:pt x="205135" y="551910"/>
                  </a:lnTo>
                  <a:lnTo>
                    <a:pt x="195281" y="553479"/>
                  </a:lnTo>
                  <a:lnTo>
                    <a:pt x="184742" y="555517"/>
                  </a:lnTo>
                  <a:lnTo>
                    <a:pt x="173748" y="557868"/>
                  </a:lnTo>
                  <a:lnTo>
                    <a:pt x="163442" y="560428"/>
                  </a:lnTo>
                  <a:lnTo>
                    <a:pt x="153594" y="563127"/>
                  </a:lnTo>
                  <a:lnTo>
                    <a:pt x="144053" y="565918"/>
                  </a:lnTo>
                  <a:lnTo>
                    <a:pt x="135708" y="568771"/>
                  </a:lnTo>
                  <a:lnTo>
                    <a:pt x="128160" y="571665"/>
                  </a:lnTo>
                  <a:lnTo>
                    <a:pt x="121143" y="574586"/>
                  </a:lnTo>
                  <a:lnTo>
                    <a:pt x="113489" y="576534"/>
                  </a:lnTo>
                  <a:lnTo>
                    <a:pt x="105410" y="577832"/>
                  </a:lnTo>
                  <a:lnTo>
                    <a:pt x="97047" y="578698"/>
                  </a:lnTo>
                  <a:lnTo>
                    <a:pt x="89488" y="580267"/>
                  </a:lnTo>
                  <a:lnTo>
                    <a:pt x="82463" y="582306"/>
                  </a:lnTo>
                  <a:lnTo>
                    <a:pt x="75796" y="584658"/>
                  </a:lnTo>
                  <a:lnTo>
                    <a:pt x="70359" y="586225"/>
                  </a:lnTo>
                  <a:lnTo>
                    <a:pt x="61673" y="587966"/>
                  </a:lnTo>
                  <a:lnTo>
                    <a:pt x="54505" y="588741"/>
                  </a:lnTo>
                  <a:lnTo>
                    <a:pt x="44891" y="589176"/>
                  </a:lnTo>
                  <a:lnTo>
                    <a:pt x="35673" y="5893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272"/>
            <p:cNvSpPr/>
            <p:nvPr/>
          </p:nvSpPr>
          <p:spPr>
            <a:xfrm>
              <a:off x="4027935" y="3911203"/>
              <a:ext cx="185349" cy="490561"/>
            </a:xfrm>
            <a:custGeom>
              <a:avLst/>
              <a:gdLst/>
              <a:ahLst/>
              <a:cxnLst/>
              <a:rect l="0" t="0" r="0" b="0"/>
              <a:pathLst>
                <a:path w="185349" h="490561">
                  <a:moveTo>
                    <a:pt x="169018" y="0"/>
                  </a:moveTo>
                  <a:lnTo>
                    <a:pt x="169018" y="4740"/>
                  </a:lnTo>
                  <a:lnTo>
                    <a:pt x="168025" y="7129"/>
                  </a:lnTo>
                  <a:lnTo>
                    <a:pt x="161889" y="16223"/>
                  </a:lnTo>
                  <a:lnTo>
                    <a:pt x="156589" y="25731"/>
                  </a:lnTo>
                  <a:lnTo>
                    <a:pt x="152794" y="31044"/>
                  </a:lnTo>
                  <a:lnTo>
                    <a:pt x="148280" y="36571"/>
                  </a:lnTo>
                  <a:lnTo>
                    <a:pt x="143286" y="42240"/>
                  </a:lnTo>
                  <a:lnTo>
                    <a:pt x="137973" y="48003"/>
                  </a:lnTo>
                  <a:lnTo>
                    <a:pt x="126778" y="59699"/>
                  </a:lnTo>
                  <a:lnTo>
                    <a:pt x="121014" y="66589"/>
                  </a:lnTo>
                  <a:lnTo>
                    <a:pt x="115187" y="74158"/>
                  </a:lnTo>
                  <a:lnTo>
                    <a:pt x="79504" y="122581"/>
                  </a:lnTo>
                  <a:lnTo>
                    <a:pt x="66064" y="141793"/>
                  </a:lnTo>
                  <a:lnTo>
                    <a:pt x="59702" y="152075"/>
                  </a:lnTo>
                  <a:lnTo>
                    <a:pt x="53477" y="162899"/>
                  </a:lnTo>
                  <a:lnTo>
                    <a:pt x="47342" y="174084"/>
                  </a:lnTo>
                  <a:lnTo>
                    <a:pt x="42259" y="185509"/>
                  </a:lnTo>
                  <a:lnTo>
                    <a:pt x="37880" y="197094"/>
                  </a:lnTo>
                  <a:lnTo>
                    <a:pt x="33967" y="208787"/>
                  </a:lnTo>
                  <a:lnTo>
                    <a:pt x="29375" y="220550"/>
                  </a:lnTo>
                  <a:lnTo>
                    <a:pt x="24328" y="232361"/>
                  </a:lnTo>
                  <a:lnTo>
                    <a:pt x="18980" y="244204"/>
                  </a:lnTo>
                  <a:lnTo>
                    <a:pt x="14422" y="255076"/>
                  </a:lnTo>
                  <a:lnTo>
                    <a:pt x="10392" y="265301"/>
                  </a:lnTo>
                  <a:lnTo>
                    <a:pt x="6712" y="275094"/>
                  </a:lnTo>
                  <a:lnTo>
                    <a:pt x="4259" y="285591"/>
                  </a:lnTo>
                  <a:lnTo>
                    <a:pt x="2624" y="296558"/>
                  </a:lnTo>
                  <a:lnTo>
                    <a:pt x="1534" y="307838"/>
                  </a:lnTo>
                  <a:lnTo>
                    <a:pt x="807" y="318335"/>
                  </a:lnTo>
                  <a:lnTo>
                    <a:pt x="322" y="328309"/>
                  </a:lnTo>
                  <a:lnTo>
                    <a:pt x="0" y="337935"/>
                  </a:lnTo>
                  <a:lnTo>
                    <a:pt x="777" y="347329"/>
                  </a:lnTo>
                  <a:lnTo>
                    <a:pt x="2286" y="356568"/>
                  </a:lnTo>
                  <a:lnTo>
                    <a:pt x="4285" y="365704"/>
                  </a:lnTo>
                  <a:lnTo>
                    <a:pt x="6610" y="374771"/>
                  </a:lnTo>
                  <a:lnTo>
                    <a:pt x="9152" y="383792"/>
                  </a:lnTo>
                  <a:lnTo>
                    <a:pt x="11839" y="392783"/>
                  </a:lnTo>
                  <a:lnTo>
                    <a:pt x="15615" y="401754"/>
                  </a:lnTo>
                  <a:lnTo>
                    <a:pt x="20116" y="410711"/>
                  </a:lnTo>
                  <a:lnTo>
                    <a:pt x="25102" y="419659"/>
                  </a:lnTo>
                  <a:lnTo>
                    <a:pt x="30409" y="427608"/>
                  </a:lnTo>
                  <a:lnTo>
                    <a:pt x="35932" y="434892"/>
                  </a:lnTo>
                  <a:lnTo>
                    <a:pt x="41599" y="441733"/>
                  </a:lnTo>
                  <a:lnTo>
                    <a:pt x="48353" y="448277"/>
                  </a:lnTo>
                  <a:lnTo>
                    <a:pt x="55832" y="454625"/>
                  </a:lnTo>
                  <a:lnTo>
                    <a:pt x="63795" y="460841"/>
                  </a:lnTo>
                  <a:lnTo>
                    <a:pt x="72080" y="465977"/>
                  </a:lnTo>
                  <a:lnTo>
                    <a:pt x="80580" y="470393"/>
                  </a:lnTo>
                  <a:lnTo>
                    <a:pt x="96970" y="477946"/>
                  </a:lnTo>
                  <a:lnTo>
                    <a:pt x="110868" y="484610"/>
                  </a:lnTo>
                  <a:lnTo>
                    <a:pt x="118346" y="486785"/>
                  </a:lnTo>
                  <a:lnTo>
                    <a:pt x="126306" y="488234"/>
                  </a:lnTo>
                  <a:lnTo>
                    <a:pt x="134590" y="489200"/>
                  </a:lnTo>
                  <a:lnTo>
                    <a:pt x="141105" y="489845"/>
                  </a:lnTo>
                  <a:lnTo>
                    <a:pt x="146440" y="490274"/>
                  </a:lnTo>
                  <a:lnTo>
                    <a:pt x="150989" y="490560"/>
                  </a:lnTo>
                  <a:lnTo>
                    <a:pt x="156007" y="489758"/>
                  </a:lnTo>
                  <a:lnTo>
                    <a:pt x="161336" y="488232"/>
                  </a:lnTo>
                  <a:lnTo>
                    <a:pt x="166873" y="486222"/>
                  </a:lnTo>
                  <a:lnTo>
                    <a:pt x="170564" y="483890"/>
                  </a:lnTo>
                  <a:lnTo>
                    <a:pt x="173026" y="481343"/>
                  </a:lnTo>
                  <a:lnTo>
                    <a:pt x="176752" y="475868"/>
                  </a:lnTo>
                  <a:lnTo>
                    <a:pt x="181716" y="470126"/>
                  </a:lnTo>
                  <a:lnTo>
                    <a:pt x="183436" y="467206"/>
                  </a:lnTo>
                  <a:lnTo>
                    <a:pt x="185348" y="461316"/>
                  </a:lnTo>
                  <a:lnTo>
                    <a:pt x="184865" y="458356"/>
                  </a:lnTo>
                  <a:lnTo>
                    <a:pt x="180438" y="448458"/>
                  </a:lnTo>
                  <a:lnTo>
                    <a:pt x="179055" y="438763"/>
                  </a:lnTo>
                  <a:lnTo>
                    <a:pt x="176701" y="433399"/>
                  </a:lnTo>
                  <a:lnTo>
                    <a:pt x="173148" y="427839"/>
                  </a:lnTo>
                  <a:lnTo>
                    <a:pt x="168794" y="422148"/>
                  </a:lnTo>
                  <a:lnTo>
                    <a:pt x="164900" y="416369"/>
                  </a:lnTo>
                  <a:lnTo>
                    <a:pt x="161312" y="410532"/>
                  </a:lnTo>
                  <a:lnTo>
                    <a:pt x="157927" y="404657"/>
                  </a:lnTo>
                  <a:lnTo>
                    <a:pt x="153686" y="398755"/>
                  </a:lnTo>
                  <a:lnTo>
                    <a:pt x="148875" y="392836"/>
                  </a:lnTo>
                  <a:lnTo>
                    <a:pt x="143683" y="386907"/>
                  </a:lnTo>
                  <a:lnTo>
                    <a:pt x="139229" y="380969"/>
                  </a:lnTo>
                  <a:lnTo>
                    <a:pt x="135268" y="375026"/>
                  </a:lnTo>
                  <a:lnTo>
                    <a:pt x="131635" y="369080"/>
                  </a:lnTo>
                  <a:lnTo>
                    <a:pt x="127229" y="363131"/>
                  </a:lnTo>
                  <a:lnTo>
                    <a:pt x="122307" y="357182"/>
                  </a:lnTo>
                  <a:lnTo>
                    <a:pt x="117041" y="351230"/>
                  </a:lnTo>
                  <a:lnTo>
                    <a:pt x="112539" y="345278"/>
                  </a:lnTo>
                  <a:lnTo>
                    <a:pt x="108545" y="339326"/>
                  </a:lnTo>
                  <a:lnTo>
                    <a:pt x="104889" y="333373"/>
                  </a:lnTo>
                  <a:lnTo>
                    <a:pt x="101461" y="327421"/>
                  </a:lnTo>
                  <a:lnTo>
                    <a:pt x="95005" y="315515"/>
                  </a:lnTo>
                  <a:lnTo>
                    <a:pt x="91895" y="310554"/>
                  </a:lnTo>
                  <a:lnTo>
                    <a:pt x="88829" y="306255"/>
                  </a:lnTo>
                  <a:lnTo>
                    <a:pt x="85793" y="302396"/>
                  </a:lnTo>
                  <a:lnTo>
                    <a:pt x="82419" y="295463"/>
                  </a:lnTo>
                  <a:lnTo>
                    <a:pt x="79721" y="2857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273"/>
            <p:cNvSpPr/>
            <p:nvPr/>
          </p:nvSpPr>
          <p:spPr>
            <a:xfrm>
              <a:off x="4509495" y="3937992"/>
              <a:ext cx="71435" cy="410766"/>
            </a:xfrm>
            <a:custGeom>
              <a:avLst/>
              <a:gdLst/>
              <a:ahLst/>
              <a:cxnLst/>
              <a:rect l="0" t="0" r="0" b="0"/>
              <a:pathLst>
                <a:path w="71435" h="410766">
                  <a:moveTo>
                    <a:pt x="71434" y="0"/>
                  </a:moveTo>
                  <a:lnTo>
                    <a:pt x="71434" y="12428"/>
                  </a:lnTo>
                  <a:lnTo>
                    <a:pt x="70442" y="16223"/>
                  </a:lnTo>
                  <a:lnTo>
                    <a:pt x="68789" y="20737"/>
                  </a:lnTo>
                  <a:lnTo>
                    <a:pt x="66694" y="25731"/>
                  </a:lnTo>
                  <a:lnTo>
                    <a:pt x="64305" y="31044"/>
                  </a:lnTo>
                  <a:lnTo>
                    <a:pt x="59005" y="42240"/>
                  </a:lnTo>
                  <a:lnTo>
                    <a:pt x="57195" y="48996"/>
                  </a:lnTo>
                  <a:lnTo>
                    <a:pt x="55989" y="56476"/>
                  </a:lnTo>
                  <a:lnTo>
                    <a:pt x="55184" y="64440"/>
                  </a:lnTo>
                  <a:lnTo>
                    <a:pt x="53655" y="72725"/>
                  </a:lnTo>
                  <a:lnTo>
                    <a:pt x="51644" y="81225"/>
                  </a:lnTo>
                  <a:lnTo>
                    <a:pt x="49311" y="89869"/>
                  </a:lnTo>
                  <a:lnTo>
                    <a:pt x="44073" y="107410"/>
                  </a:lnTo>
                  <a:lnTo>
                    <a:pt x="41287" y="116255"/>
                  </a:lnTo>
                  <a:lnTo>
                    <a:pt x="35546" y="136666"/>
                  </a:lnTo>
                  <a:lnTo>
                    <a:pt x="32626" y="147665"/>
                  </a:lnTo>
                  <a:lnTo>
                    <a:pt x="26735" y="167824"/>
                  </a:lnTo>
                  <a:lnTo>
                    <a:pt x="23776" y="177367"/>
                  </a:lnTo>
                  <a:lnTo>
                    <a:pt x="17841" y="198553"/>
                  </a:lnTo>
                  <a:lnTo>
                    <a:pt x="14870" y="209759"/>
                  </a:lnTo>
                  <a:lnTo>
                    <a:pt x="12889" y="221199"/>
                  </a:lnTo>
                  <a:lnTo>
                    <a:pt x="11568" y="232794"/>
                  </a:lnTo>
                  <a:lnTo>
                    <a:pt x="10687" y="244493"/>
                  </a:lnTo>
                  <a:lnTo>
                    <a:pt x="9108" y="255269"/>
                  </a:lnTo>
                  <a:lnTo>
                    <a:pt x="7063" y="265428"/>
                  </a:lnTo>
                  <a:lnTo>
                    <a:pt x="4708" y="275179"/>
                  </a:lnTo>
                  <a:lnTo>
                    <a:pt x="3137" y="284655"/>
                  </a:lnTo>
                  <a:lnTo>
                    <a:pt x="2091" y="293950"/>
                  </a:lnTo>
                  <a:lnTo>
                    <a:pt x="1393" y="303123"/>
                  </a:lnTo>
                  <a:lnTo>
                    <a:pt x="927" y="312215"/>
                  </a:lnTo>
                  <a:lnTo>
                    <a:pt x="411" y="330254"/>
                  </a:lnTo>
                  <a:lnTo>
                    <a:pt x="52" y="365314"/>
                  </a:lnTo>
                  <a:lnTo>
                    <a:pt x="0" y="395312"/>
                  </a:lnTo>
                  <a:lnTo>
                    <a:pt x="991" y="398479"/>
                  </a:lnTo>
                  <a:lnTo>
                    <a:pt x="2644" y="401582"/>
                  </a:lnTo>
                  <a:lnTo>
                    <a:pt x="8926" y="41076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274"/>
            <p:cNvSpPr/>
            <p:nvPr/>
          </p:nvSpPr>
          <p:spPr>
            <a:xfrm>
              <a:off x="4589859" y="3759398"/>
              <a:ext cx="26790" cy="17860"/>
            </a:xfrm>
            <a:custGeom>
              <a:avLst/>
              <a:gdLst/>
              <a:ahLst/>
              <a:cxnLst/>
              <a:rect l="0" t="0" r="0" b="0"/>
              <a:pathLst>
                <a:path w="26790" h="17860">
                  <a:moveTo>
                    <a:pt x="0" y="0"/>
                  </a:moveTo>
                  <a:lnTo>
                    <a:pt x="13302" y="0"/>
                  </a:lnTo>
                  <a:lnTo>
                    <a:pt x="14821" y="992"/>
                  </a:lnTo>
                  <a:lnTo>
                    <a:pt x="15834" y="2646"/>
                  </a:lnTo>
                  <a:lnTo>
                    <a:pt x="16509" y="4740"/>
                  </a:lnTo>
                  <a:lnTo>
                    <a:pt x="17951" y="6137"/>
                  </a:lnTo>
                  <a:lnTo>
                    <a:pt x="19905" y="7068"/>
                  </a:lnTo>
                  <a:lnTo>
                    <a:pt x="22200" y="7688"/>
                  </a:lnTo>
                  <a:lnTo>
                    <a:pt x="23729" y="9094"/>
                  </a:lnTo>
                  <a:lnTo>
                    <a:pt x="24749" y="11024"/>
                  </a:lnTo>
                  <a:lnTo>
                    <a:pt x="26789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275"/>
            <p:cNvSpPr/>
            <p:nvPr/>
          </p:nvSpPr>
          <p:spPr>
            <a:xfrm>
              <a:off x="4670226" y="4232671"/>
              <a:ext cx="53579" cy="357189"/>
            </a:xfrm>
            <a:custGeom>
              <a:avLst/>
              <a:gdLst/>
              <a:ahLst/>
              <a:cxnLst/>
              <a:rect l="0" t="0" r="0" b="0"/>
              <a:pathLst>
                <a:path w="53579" h="357189">
                  <a:moveTo>
                    <a:pt x="53578" y="0"/>
                  </a:moveTo>
                  <a:lnTo>
                    <a:pt x="53578" y="17169"/>
                  </a:lnTo>
                  <a:lnTo>
                    <a:pt x="52586" y="23353"/>
                  </a:lnTo>
                  <a:lnTo>
                    <a:pt x="50933" y="30451"/>
                  </a:lnTo>
                  <a:lnTo>
                    <a:pt x="48838" y="38160"/>
                  </a:lnTo>
                  <a:lnTo>
                    <a:pt x="47441" y="46277"/>
                  </a:lnTo>
                  <a:lnTo>
                    <a:pt x="46510" y="54664"/>
                  </a:lnTo>
                  <a:lnTo>
                    <a:pt x="45890" y="63231"/>
                  </a:lnTo>
                  <a:lnTo>
                    <a:pt x="45476" y="71920"/>
                  </a:lnTo>
                  <a:lnTo>
                    <a:pt x="45016" y="89512"/>
                  </a:lnTo>
                  <a:lnTo>
                    <a:pt x="43902" y="98370"/>
                  </a:lnTo>
                  <a:lnTo>
                    <a:pt x="42166" y="107252"/>
                  </a:lnTo>
                  <a:lnTo>
                    <a:pt x="40017" y="116149"/>
                  </a:lnTo>
                  <a:lnTo>
                    <a:pt x="37592" y="125059"/>
                  </a:lnTo>
                  <a:lnTo>
                    <a:pt x="32252" y="142894"/>
                  </a:lnTo>
                  <a:lnTo>
                    <a:pt x="30431" y="151817"/>
                  </a:lnTo>
                  <a:lnTo>
                    <a:pt x="29217" y="160743"/>
                  </a:lnTo>
                  <a:lnTo>
                    <a:pt x="28408" y="169670"/>
                  </a:lnTo>
                  <a:lnTo>
                    <a:pt x="26876" y="178597"/>
                  </a:lnTo>
                  <a:lnTo>
                    <a:pt x="24863" y="187526"/>
                  </a:lnTo>
                  <a:lnTo>
                    <a:pt x="22529" y="196455"/>
                  </a:lnTo>
                  <a:lnTo>
                    <a:pt x="19980" y="205384"/>
                  </a:lnTo>
                  <a:lnTo>
                    <a:pt x="14503" y="223243"/>
                  </a:lnTo>
                  <a:lnTo>
                    <a:pt x="12644" y="232173"/>
                  </a:lnTo>
                  <a:lnTo>
                    <a:pt x="11406" y="241102"/>
                  </a:lnTo>
                  <a:lnTo>
                    <a:pt x="10581" y="250032"/>
                  </a:lnTo>
                  <a:lnTo>
                    <a:pt x="10030" y="258961"/>
                  </a:lnTo>
                  <a:lnTo>
                    <a:pt x="9419" y="276821"/>
                  </a:lnTo>
                  <a:lnTo>
                    <a:pt x="8264" y="284758"/>
                  </a:lnTo>
                  <a:lnTo>
                    <a:pt x="6502" y="292034"/>
                  </a:lnTo>
                  <a:lnTo>
                    <a:pt x="4335" y="298869"/>
                  </a:lnTo>
                  <a:lnTo>
                    <a:pt x="2890" y="306403"/>
                  </a:lnTo>
                  <a:lnTo>
                    <a:pt x="1926" y="314401"/>
                  </a:lnTo>
                  <a:lnTo>
                    <a:pt x="856" y="329242"/>
                  </a:lnTo>
                  <a:lnTo>
                    <a:pt x="381" y="339145"/>
                  </a:lnTo>
                  <a:lnTo>
                    <a:pt x="169" y="346854"/>
                  </a:lnTo>
                  <a:lnTo>
                    <a:pt x="0" y="35718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276"/>
            <p:cNvSpPr/>
            <p:nvPr/>
          </p:nvSpPr>
          <p:spPr>
            <a:xfrm>
              <a:off x="1723429" y="4697015"/>
              <a:ext cx="3098603" cy="133946"/>
            </a:xfrm>
            <a:custGeom>
              <a:avLst/>
              <a:gdLst/>
              <a:ahLst/>
              <a:cxnLst/>
              <a:rect l="0" t="0" r="0" b="0"/>
              <a:pathLst>
                <a:path w="3098603" h="133946">
                  <a:moveTo>
                    <a:pt x="3098602" y="125016"/>
                  </a:moveTo>
                  <a:lnTo>
                    <a:pt x="3090913" y="125016"/>
                  </a:lnTo>
                  <a:lnTo>
                    <a:pt x="3087577" y="127661"/>
                  </a:lnTo>
                  <a:lnTo>
                    <a:pt x="3085299" y="129756"/>
                  </a:lnTo>
                  <a:lnTo>
                    <a:pt x="3082788" y="131153"/>
                  </a:lnTo>
                  <a:lnTo>
                    <a:pt x="3077352" y="132704"/>
                  </a:lnTo>
                  <a:lnTo>
                    <a:pt x="2984205" y="133945"/>
                  </a:lnTo>
                  <a:lnTo>
                    <a:pt x="2973014" y="131300"/>
                  </a:lnTo>
                  <a:lnTo>
                    <a:pt x="2961425" y="127808"/>
                  </a:lnTo>
                  <a:lnTo>
                    <a:pt x="2917347" y="125179"/>
                  </a:lnTo>
                  <a:lnTo>
                    <a:pt x="2862706" y="124030"/>
                  </a:lnTo>
                  <a:lnTo>
                    <a:pt x="2846915" y="120278"/>
                  </a:lnTo>
                  <a:lnTo>
                    <a:pt x="2799587" y="116454"/>
                  </a:lnTo>
                  <a:lnTo>
                    <a:pt x="2767347" y="115166"/>
                  </a:lnTo>
                  <a:lnTo>
                    <a:pt x="2742152" y="109971"/>
                  </a:lnTo>
                  <a:lnTo>
                    <a:pt x="2669725" y="106237"/>
                  </a:lnTo>
                  <a:lnTo>
                    <a:pt x="2652006" y="102448"/>
                  </a:lnTo>
                  <a:lnTo>
                    <a:pt x="2598529" y="98597"/>
                  </a:lnTo>
                  <a:lnTo>
                    <a:pt x="2580676" y="95745"/>
                  </a:lnTo>
                  <a:lnTo>
                    <a:pt x="2562819" y="92163"/>
                  </a:lnTo>
                  <a:lnTo>
                    <a:pt x="2509242" y="88556"/>
                  </a:lnTo>
                  <a:lnTo>
                    <a:pt x="2483445" y="83235"/>
                  </a:lnTo>
                  <a:lnTo>
                    <a:pt x="2430840" y="79626"/>
                  </a:lnTo>
                  <a:lnTo>
                    <a:pt x="2411889" y="75739"/>
                  </a:lnTo>
                  <a:lnTo>
                    <a:pt x="2357514" y="71815"/>
                  </a:lnTo>
                  <a:lnTo>
                    <a:pt x="2336966" y="68959"/>
                  </a:lnTo>
                  <a:lnTo>
                    <a:pt x="2315597" y="65375"/>
                  </a:lnTo>
                  <a:lnTo>
                    <a:pt x="2258465" y="61767"/>
                  </a:lnTo>
                  <a:lnTo>
                    <a:pt x="2236721" y="57880"/>
                  </a:lnTo>
                  <a:lnTo>
                    <a:pt x="2154084" y="53746"/>
                  </a:lnTo>
                  <a:lnTo>
                    <a:pt x="2123221" y="50982"/>
                  </a:lnTo>
                  <a:lnTo>
                    <a:pt x="2100544" y="47464"/>
                  </a:lnTo>
                  <a:lnTo>
                    <a:pt x="2036073" y="43904"/>
                  </a:lnTo>
                  <a:lnTo>
                    <a:pt x="2013856" y="40018"/>
                  </a:lnTo>
                  <a:lnTo>
                    <a:pt x="1919833" y="35887"/>
                  </a:lnTo>
                  <a:lnTo>
                    <a:pt x="1848441" y="33087"/>
                  </a:lnTo>
                  <a:lnTo>
                    <a:pt x="1823639" y="29589"/>
                  </a:lnTo>
                  <a:lnTo>
                    <a:pt x="1737964" y="26042"/>
                  </a:lnTo>
                  <a:lnTo>
                    <a:pt x="1694553" y="20725"/>
                  </a:lnTo>
                  <a:lnTo>
                    <a:pt x="1597857" y="18027"/>
                  </a:lnTo>
                  <a:lnTo>
                    <a:pt x="1494202" y="17869"/>
                  </a:lnTo>
                  <a:lnTo>
                    <a:pt x="1464454" y="15218"/>
                  </a:lnTo>
                  <a:lnTo>
                    <a:pt x="1433705" y="11725"/>
                  </a:lnTo>
                  <a:lnTo>
                    <a:pt x="1352600" y="9298"/>
                  </a:lnTo>
                  <a:lnTo>
                    <a:pt x="1267395" y="6333"/>
                  </a:lnTo>
                  <a:lnTo>
                    <a:pt x="1232021" y="2815"/>
                  </a:lnTo>
                  <a:lnTo>
                    <a:pt x="1142964" y="371"/>
                  </a:lnTo>
                  <a:lnTo>
                    <a:pt x="523471" y="0"/>
                  </a:lnTo>
                  <a:lnTo>
                    <a:pt x="484669" y="2646"/>
                  </a:lnTo>
                  <a:lnTo>
                    <a:pt x="447580" y="6137"/>
                  </a:lnTo>
                  <a:lnTo>
                    <a:pt x="393231" y="9094"/>
                  </a:lnTo>
                  <a:lnTo>
                    <a:pt x="375264" y="11024"/>
                  </a:lnTo>
                  <a:lnTo>
                    <a:pt x="339424" y="14822"/>
                  </a:lnTo>
                  <a:lnTo>
                    <a:pt x="254785" y="17460"/>
                  </a:lnTo>
                  <a:lnTo>
                    <a:pt x="224032" y="20327"/>
                  </a:lnTo>
                  <a:lnTo>
                    <a:pt x="193828" y="23917"/>
                  </a:lnTo>
                  <a:lnTo>
                    <a:pt x="149925" y="26930"/>
                  </a:lnTo>
                  <a:lnTo>
                    <a:pt x="136661" y="28867"/>
                  </a:lnTo>
                  <a:lnTo>
                    <a:pt x="111340" y="32674"/>
                  </a:lnTo>
                  <a:lnTo>
                    <a:pt x="20224" y="35640"/>
                  </a:lnTo>
                  <a:lnTo>
                    <a:pt x="0" y="357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277"/>
            <p:cNvSpPr/>
            <p:nvPr/>
          </p:nvSpPr>
          <p:spPr>
            <a:xfrm>
              <a:off x="2580679" y="4830960"/>
              <a:ext cx="133947" cy="544712"/>
            </a:xfrm>
            <a:custGeom>
              <a:avLst/>
              <a:gdLst/>
              <a:ahLst/>
              <a:cxnLst/>
              <a:rect l="0" t="0" r="0" b="0"/>
              <a:pathLst>
                <a:path w="133947" h="544712">
                  <a:moveTo>
                    <a:pt x="0" y="0"/>
                  </a:moveTo>
                  <a:lnTo>
                    <a:pt x="12429" y="12429"/>
                  </a:lnTo>
                  <a:lnTo>
                    <a:pt x="14239" y="17216"/>
                  </a:lnTo>
                  <a:lnTo>
                    <a:pt x="17779" y="38174"/>
                  </a:lnTo>
                  <a:lnTo>
                    <a:pt x="19790" y="46286"/>
                  </a:lnTo>
                  <a:lnTo>
                    <a:pt x="22123" y="54670"/>
                  </a:lnTo>
                  <a:lnTo>
                    <a:pt x="27361" y="71923"/>
                  </a:lnTo>
                  <a:lnTo>
                    <a:pt x="30147" y="80690"/>
                  </a:lnTo>
                  <a:lnTo>
                    <a:pt x="35889" y="101016"/>
                  </a:lnTo>
                  <a:lnTo>
                    <a:pt x="38808" y="111993"/>
                  </a:lnTo>
                  <a:lnTo>
                    <a:pt x="44699" y="137418"/>
                  </a:lnTo>
                  <a:lnTo>
                    <a:pt x="50624" y="164262"/>
                  </a:lnTo>
                  <a:lnTo>
                    <a:pt x="59538" y="202680"/>
                  </a:lnTo>
                  <a:lnTo>
                    <a:pt x="74415" y="274272"/>
                  </a:lnTo>
                  <a:lnTo>
                    <a:pt x="76399" y="289012"/>
                  </a:lnTo>
                  <a:lnTo>
                    <a:pt x="77722" y="303800"/>
                  </a:lnTo>
                  <a:lnTo>
                    <a:pt x="78604" y="318620"/>
                  </a:lnTo>
                  <a:lnTo>
                    <a:pt x="80184" y="332468"/>
                  </a:lnTo>
                  <a:lnTo>
                    <a:pt x="82229" y="345669"/>
                  </a:lnTo>
                  <a:lnTo>
                    <a:pt x="92641" y="400112"/>
                  </a:lnTo>
                  <a:lnTo>
                    <a:pt x="95495" y="412593"/>
                  </a:lnTo>
                  <a:lnTo>
                    <a:pt x="98390" y="423890"/>
                  </a:lnTo>
                  <a:lnTo>
                    <a:pt x="101312" y="434398"/>
                  </a:lnTo>
                  <a:lnTo>
                    <a:pt x="103260" y="445372"/>
                  </a:lnTo>
                  <a:lnTo>
                    <a:pt x="104559" y="456657"/>
                  </a:lnTo>
                  <a:lnTo>
                    <a:pt x="105425" y="468149"/>
                  </a:lnTo>
                  <a:lnTo>
                    <a:pt x="106994" y="477795"/>
                  </a:lnTo>
                  <a:lnTo>
                    <a:pt x="109032" y="486210"/>
                  </a:lnTo>
                  <a:lnTo>
                    <a:pt x="111384" y="493804"/>
                  </a:lnTo>
                  <a:lnTo>
                    <a:pt x="113943" y="500851"/>
                  </a:lnTo>
                  <a:lnTo>
                    <a:pt x="116642" y="507534"/>
                  </a:lnTo>
                  <a:lnTo>
                    <a:pt x="119433" y="513973"/>
                  </a:lnTo>
                  <a:lnTo>
                    <a:pt x="122286" y="519258"/>
                  </a:lnTo>
                  <a:lnTo>
                    <a:pt x="125180" y="523774"/>
                  </a:lnTo>
                  <a:lnTo>
                    <a:pt x="128102" y="527777"/>
                  </a:lnTo>
                  <a:lnTo>
                    <a:pt x="131349" y="534870"/>
                  </a:lnTo>
                  <a:lnTo>
                    <a:pt x="133946" y="54471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278"/>
            <p:cNvSpPr/>
            <p:nvPr/>
          </p:nvSpPr>
          <p:spPr>
            <a:xfrm>
              <a:off x="3036252" y="4929187"/>
              <a:ext cx="183209" cy="561985"/>
            </a:xfrm>
            <a:custGeom>
              <a:avLst/>
              <a:gdLst/>
              <a:ahLst/>
              <a:cxnLst/>
              <a:rect l="0" t="0" r="0" b="0"/>
              <a:pathLst>
                <a:path w="183209" h="561985">
                  <a:moveTo>
                    <a:pt x="106998" y="0"/>
                  </a:moveTo>
                  <a:lnTo>
                    <a:pt x="119426" y="0"/>
                  </a:lnTo>
                  <a:lnTo>
                    <a:pt x="121237" y="992"/>
                  </a:lnTo>
                  <a:lnTo>
                    <a:pt x="122443" y="2646"/>
                  </a:lnTo>
                  <a:lnTo>
                    <a:pt x="123248" y="4740"/>
                  </a:lnTo>
                  <a:lnTo>
                    <a:pt x="124776" y="6137"/>
                  </a:lnTo>
                  <a:lnTo>
                    <a:pt x="126787" y="7068"/>
                  </a:lnTo>
                  <a:lnTo>
                    <a:pt x="129121" y="7689"/>
                  </a:lnTo>
                  <a:lnTo>
                    <a:pt x="129684" y="9094"/>
                  </a:lnTo>
                  <a:lnTo>
                    <a:pt x="129067" y="11024"/>
                  </a:lnTo>
                  <a:lnTo>
                    <a:pt x="127663" y="13302"/>
                  </a:lnTo>
                  <a:lnTo>
                    <a:pt x="126104" y="18480"/>
                  </a:lnTo>
                  <a:lnTo>
                    <a:pt x="125688" y="21249"/>
                  </a:lnTo>
                  <a:lnTo>
                    <a:pt x="120363" y="34629"/>
                  </a:lnTo>
                  <a:lnTo>
                    <a:pt x="115253" y="45487"/>
                  </a:lnTo>
                  <a:lnTo>
                    <a:pt x="112501" y="51160"/>
                  </a:lnTo>
                  <a:lnTo>
                    <a:pt x="108682" y="56927"/>
                  </a:lnTo>
                  <a:lnTo>
                    <a:pt x="104152" y="62756"/>
                  </a:lnTo>
                  <a:lnTo>
                    <a:pt x="99147" y="68626"/>
                  </a:lnTo>
                  <a:lnTo>
                    <a:pt x="94819" y="75516"/>
                  </a:lnTo>
                  <a:lnTo>
                    <a:pt x="90941" y="83086"/>
                  </a:lnTo>
                  <a:lnTo>
                    <a:pt x="87363" y="91109"/>
                  </a:lnTo>
                  <a:lnTo>
                    <a:pt x="78097" y="110607"/>
                  </a:lnTo>
                  <a:lnTo>
                    <a:pt x="72847" y="121363"/>
                  </a:lnTo>
                  <a:lnTo>
                    <a:pt x="67363" y="131511"/>
                  </a:lnTo>
                  <a:lnTo>
                    <a:pt x="61723" y="141251"/>
                  </a:lnTo>
                  <a:lnTo>
                    <a:pt x="50165" y="160013"/>
                  </a:lnTo>
                  <a:lnTo>
                    <a:pt x="38413" y="178273"/>
                  </a:lnTo>
                  <a:lnTo>
                    <a:pt x="33493" y="187310"/>
                  </a:lnTo>
                  <a:lnTo>
                    <a:pt x="29221" y="196311"/>
                  </a:lnTo>
                  <a:lnTo>
                    <a:pt x="25381" y="205288"/>
                  </a:lnTo>
                  <a:lnTo>
                    <a:pt x="21829" y="215241"/>
                  </a:lnTo>
                  <a:lnTo>
                    <a:pt x="18468" y="225846"/>
                  </a:lnTo>
                  <a:lnTo>
                    <a:pt x="12089" y="248212"/>
                  </a:lnTo>
                  <a:lnTo>
                    <a:pt x="5946" y="271381"/>
                  </a:lnTo>
                  <a:lnTo>
                    <a:pt x="3911" y="282124"/>
                  </a:lnTo>
                  <a:lnTo>
                    <a:pt x="2554" y="292262"/>
                  </a:lnTo>
                  <a:lnTo>
                    <a:pt x="1650" y="301997"/>
                  </a:lnTo>
                  <a:lnTo>
                    <a:pt x="1047" y="312457"/>
                  </a:lnTo>
                  <a:lnTo>
                    <a:pt x="377" y="334661"/>
                  </a:lnTo>
                  <a:lnTo>
                    <a:pt x="0" y="369475"/>
                  </a:lnTo>
                  <a:lnTo>
                    <a:pt x="1932" y="381254"/>
                  </a:lnTo>
                  <a:lnTo>
                    <a:pt x="5204" y="393076"/>
                  </a:lnTo>
                  <a:lnTo>
                    <a:pt x="9370" y="404926"/>
                  </a:lnTo>
                  <a:lnTo>
                    <a:pt x="13139" y="416794"/>
                  </a:lnTo>
                  <a:lnTo>
                    <a:pt x="19973" y="440565"/>
                  </a:lnTo>
                  <a:lnTo>
                    <a:pt x="24176" y="452460"/>
                  </a:lnTo>
                  <a:lnTo>
                    <a:pt x="28963" y="464359"/>
                  </a:lnTo>
                  <a:lnTo>
                    <a:pt x="34138" y="476260"/>
                  </a:lnTo>
                  <a:lnTo>
                    <a:pt x="38581" y="487170"/>
                  </a:lnTo>
                  <a:lnTo>
                    <a:pt x="46163" y="507231"/>
                  </a:lnTo>
                  <a:lnTo>
                    <a:pt x="50566" y="515756"/>
                  </a:lnTo>
                  <a:lnTo>
                    <a:pt x="55486" y="523422"/>
                  </a:lnTo>
                  <a:lnTo>
                    <a:pt x="60750" y="530519"/>
                  </a:lnTo>
                  <a:lnTo>
                    <a:pt x="66244" y="536242"/>
                  </a:lnTo>
                  <a:lnTo>
                    <a:pt x="71891" y="541049"/>
                  </a:lnTo>
                  <a:lnTo>
                    <a:pt x="77640" y="545247"/>
                  </a:lnTo>
                  <a:lnTo>
                    <a:pt x="83457" y="549037"/>
                  </a:lnTo>
                  <a:lnTo>
                    <a:pt x="89320" y="552556"/>
                  </a:lnTo>
                  <a:lnTo>
                    <a:pt x="95212" y="555894"/>
                  </a:lnTo>
                  <a:lnTo>
                    <a:pt x="100133" y="558120"/>
                  </a:lnTo>
                  <a:lnTo>
                    <a:pt x="104406" y="559603"/>
                  </a:lnTo>
                  <a:lnTo>
                    <a:pt x="108246" y="560592"/>
                  </a:lnTo>
                  <a:lnTo>
                    <a:pt x="112791" y="561251"/>
                  </a:lnTo>
                  <a:lnTo>
                    <a:pt x="117805" y="561691"/>
                  </a:lnTo>
                  <a:lnTo>
                    <a:pt x="123132" y="561984"/>
                  </a:lnTo>
                  <a:lnTo>
                    <a:pt x="127676" y="561187"/>
                  </a:lnTo>
                  <a:lnTo>
                    <a:pt x="131697" y="559664"/>
                  </a:lnTo>
                  <a:lnTo>
                    <a:pt x="135370" y="557656"/>
                  </a:lnTo>
                  <a:lnTo>
                    <a:pt x="150021" y="550090"/>
                  </a:lnTo>
                  <a:lnTo>
                    <a:pt x="154531" y="546313"/>
                  </a:lnTo>
                  <a:lnTo>
                    <a:pt x="158530" y="541810"/>
                  </a:lnTo>
                  <a:lnTo>
                    <a:pt x="162189" y="536824"/>
                  </a:lnTo>
                  <a:lnTo>
                    <a:pt x="165620" y="531515"/>
                  </a:lnTo>
                  <a:lnTo>
                    <a:pt x="168899" y="525992"/>
                  </a:lnTo>
                  <a:lnTo>
                    <a:pt x="172078" y="520326"/>
                  </a:lnTo>
                  <a:lnTo>
                    <a:pt x="175610" y="506092"/>
                  </a:lnTo>
                  <a:lnTo>
                    <a:pt x="178171" y="489844"/>
                  </a:lnTo>
                  <a:lnTo>
                    <a:pt x="182618" y="472701"/>
                  </a:lnTo>
                  <a:lnTo>
                    <a:pt x="183208" y="464954"/>
                  </a:lnTo>
                  <a:lnTo>
                    <a:pt x="181218" y="451055"/>
                  </a:lnTo>
                  <a:lnTo>
                    <a:pt x="179672" y="435617"/>
                  </a:lnTo>
                  <a:lnTo>
                    <a:pt x="177993" y="419827"/>
                  </a:lnTo>
                  <a:lnTo>
                    <a:pt x="173939" y="406193"/>
                  </a:lnTo>
                  <a:lnTo>
                    <a:pt x="166078" y="382622"/>
                  </a:lnTo>
                  <a:lnTo>
                    <a:pt x="160376" y="368161"/>
                  </a:lnTo>
                  <a:lnTo>
                    <a:pt x="157466" y="361526"/>
                  </a:lnTo>
                  <a:lnTo>
                    <a:pt x="153541" y="355119"/>
                  </a:lnTo>
                  <a:lnTo>
                    <a:pt x="148941" y="348863"/>
                  </a:lnTo>
                  <a:lnTo>
                    <a:pt x="143889" y="342709"/>
                  </a:lnTo>
                  <a:lnTo>
                    <a:pt x="139530" y="337613"/>
                  </a:lnTo>
                  <a:lnTo>
                    <a:pt x="135631" y="333223"/>
                  </a:lnTo>
                  <a:lnTo>
                    <a:pt x="132039" y="329305"/>
                  </a:lnTo>
                  <a:lnTo>
                    <a:pt x="127661" y="325701"/>
                  </a:lnTo>
                  <a:lnTo>
                    <a:pt x="122758" y="322306"/>
                  </a:lnTo>
                  <a:lnTo>
                    <a:pt x="117504" y="319050"/>
                  </a:lnTo>
                  <a:lnTo>
                    <a:pt x="112017" y="315888"/>
                  </a:lnTo>
                  <a:lnTo>
                    <a:pt x="100630" y="309728"/>
                  </a:lnTo>
                  <a:lnTo>
                    <a:pt x="95807" y="306696"/>
                  </a:lnTo>
                  <a:lnTo>
                    <a:pt x="91600" y="303683"/>
                  </a:lnTo>
                  <a:lnTo>
                    <a:pt x="87802" y="300682"/>
                  </a:lnTo>
                  <a:lnTo>
                    <a:pt x="83287" y="298681"/>
                  </a:lnTo>
                  <a:lnTo>
                    <a:pt x="78292" y="297347"/>
                  </a:lnTo>
                  <a:lnTo>
                    <a:pt x="72977" y="296458"/>
                  </a:lnTo>
                  <a:lnTo>
                    <a:pt x="68442" y="295865"/>
                  </a:lnTo>
                  <a:lnTo>
                    <a:pt x="64427" y="295470"/>
                  </a:lnTo>
                  <a:lnTo>
                    <a:pt x="60758" y="295207"/>
                  </a:lnTo>
                  <a:lnTo>
                    <a:pt x="57320" y="295030"/>
                  </a:lnTo>
                  <a:lnTo>
                    <a:pt x="44490" y="2946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279"/>
            <p:cNvSpPr/>
            <p:nvPr/>
          </p:nvSpPr>
          <p:spPr>
            <a:xfrm>
              <a:off x="3384351" y="4938484"/>
              <a:ext cx="303419" cy="570856"/>
            </a:xfrm>
            <a:custGeom>
              <a:avLst/>
              <a:gdLst/>
              <a:ahLst/>
              <a:cxnLst/>
              <a:rect l="0" t="0" r="0" b="0"/>
              <a:pathLst>
                <a:path w="303419" h="570856">
                  <a:moveTo>
                    <a:pt x="0" y="8562"/>
                  </a:moveTo>
                  <a:lnTo>
                    <a:pt x="0" y="3822"/>
                  </a:lnTo>
                  <a:lnTo>
                    <a:pt x="992" y="2425"/>
                  </a:lnTo>
                  <a:lnTo>
                    <a:pt x="2646" y="1494"/>
                  </a:lnTo>
                  <a:lnTo>
                    <a:pt x="4740" y="874"/>
                  </a:lnTo>
                  <a:lnTo>
                    <a:pt x="12359" y="184"/>
                  </a:lnTo>
                  <a:lnTo>
                    <a:pt x="17169" y="0"/>
                  </a:lnTo>
                  <a:lnTo>
                    <a:pt x="23353" y="870"/>
                  </a:lnTo>
                  <a:lnTo>
                    <a:pt x="30451" y="2442"/>
                  </a:lnTo>
                  <a:lnTo>
                    <a:pt x="78057" y="14885"/>
                  </a:lnTo>
                  <a:lnTo>
                    <a:pt x="97200" y="20633"/>
                  </a:lnTo>
                  <a:lnTo>
                    <a:pt x="106472" y="24547"/>
                  </a:lnTo>
                  <a:lnTo>
                    <a:pt x="115630" y="29140"/>
                  </a:lnTo>
                  <a:lnTo>
                    <a:pt x="124711" y="34187"/>
                  </a:lnTo>
                  <a:lnTo>
                    <a:pt x="133743" y="39536"/>
                  </a:lnTo>
                  <a:lnTo>
                    <a:pt x="151714" y="50771"/>
                  </a:lnTo>
                  <a:lnTo>
                    <a:pt x="160674" y="57538"/>
                  </a:lnTo>
                  <a:lnTo>
                    <a:pt x="169624" y="65025"/>
                  </a:lnTo>
                  <a:lnTo>
                    <a:pt x="178567" y="72993"/>
                  </a:lnTo>
                  <a:lnTo>
                    <a:pt x="187506" y="80290"/>
                  </a:lnTo>
                  <a:lnTo>
                    <a:pt x="196441" y="87139"/>
                  </a:lnTo>
                  <a:lnTo>
                    <a:pt x="205375" y="93689"/>
                  </a:lnTo>
                  <a:lnTo>
                    <a:pt x="213315" y="101032"/>
                  </a:lnTo>
                  <a:lnTo>
                    <a:pt x="220593" y="108904"/>
                  </a:lnTo>
                  <a:lnTo>
                    <a:pt x="227429" y="117129"/>
                  </a:lnTo>
                  <a:lnTo>
                    <a:pt x="232979" y="124596"/>
                  </a:lnTo>
                  <a:lnTo>
                    <a:pt x="241791" y="138185"/>
                  </a:lnTo>
                  <a:lnTo>
                    <a:pt x="257070" y="161732"/>
                  </a:lnTo>
                  <a:lnTo>
                    <a:pt x="263082" y="176187"/>
                  </a:lnTo>
                  <a:lnTo>
                    <a:pt x="266746" y="189227"/>
                  </a:lnTo>
                  <a:lnTo>
                    <a:pt x="271682" y="201636"/>
                  </a:lnTo>
                  <a:lnTo>
                    <a:pt x="272402" y="207723"/>
                  </a:lnTo>
                  <a:lnTo>
                    <a:pt x="270557" y="219779"/>
                  </a:lnTo>
                  <a:lnTo>
                    <a:pt x="269076" y="231751"/>
                  </a:lnTo>
                  <a:lnTo>
                    <a:pt x="267426" y="243687"/>
                  </a:lnTo>
                  <a:lnTo>
                    <a:pt x="263384" y="255607"/>
                  </a:lnTo>
                  <a:lnTo>
                    <a:pt x="259925" y="260571"/>
                  </a:lnTo>
                  <a:lnTo>
                    <a:pt x="250791" y="268733"/>
                  </a:lnTo>
                  <a:lnTo>
                    <a:pt x="242762" y="278313"/>
                  </a:lnTo>
                  <a:lnTo>
                    <a:pt x="239232" y="283646"/>
                  </a:lnTo>
                  <a:lnTo>
                    <a:pt x="230018" y="292217"/>
                  </a:lnTo>
                  <a:lnTo>
                    <a:pt x="218317" y="300327"/>
                  </a:lnTo>
                  <a:lnTo>
                    <a:pt x="203193" y="310545"/>
                  </a:lnTo>
                  <a:lnTo>
                    <a:pt x="195986" y="315056"/>
                  </a:lnTo>
                  <a:lnTo>
                    <a:pt x="189197" y="319055"/>
                  </a:lnTo>
                  <a:lnTo>
                    <a:pt x="182686" y="322714"/>
                  </a:lnTo>
                  <a:lnTo>
                    <a:pt x="176361" y="327138"/>
                  </a:lnTo>
                  <a:lnTo>
                    <a:pt x="170160" y="332071"/>
                  </a:lnTo>
                  <a:lnTo>
                    <a:pt x="164042" y="337343"/>
                  </a:lnTo>
                  <a:lnTo>
                    <a:pt x="156986" y="341851"/>
                  </a:lnTo>
                  <a:lnTo>
                    <a:pt x="149306" y="345849"/>
                  </a:lnTo>
                  <a:lnTo>
                    <a:pt x="133827" y="352936"/>
                  </a:lnTo>
                  <a:lnTo>
                    <a:pt x="120333" y="359393"/>
                  </a:lnTo>
                  <a:lnTo>
                    <a:pt x="113956" y="363497"/>
                  </a:lnTo>
                  <a:lnTo>
                    <a:pt x="107721" y="368216"/>
                  </a:lnTo>
                  <a:lnTo>
                    <a:pt x="101580" y="373347"/>
                  </a:lnTo>
                  <a:lnTo>
                    <a:pt x="92110" y="381694"/>
                  </a:lnTo>
                  <a:lnTo>
                    <a:pt x="84594" y="389703"/>
                  </a:lnTo>
                  <a:lnTo>
                    <a:pt x="74784" y="404377"/>
                  </a:lnTo>
                  <a:lnTo>
                    <a:pt x="68626" y="412021"/>
                  </a:lnTo>
                  <a:lnTo>
                    <a:pt x="66587" y="416441"/>
                  </a:lnTo>
                  <a:lnTo>
                    <a:pt x="64321" y="426644"/>
                  </a:lnTo>
                  <a:lnTo>
                    <a:pt x="63045" y="443544"/>
                  </a:lnTo>
                  <a:lnTo>
                    <a:pt x="65392" y="455226"/>
                  </a:lnTo>
                  <a:lnTo>
                    <a:pt x="72292" y="472959"/>
                  </a:lnTo>
                  <a:lnTo>
                    <a:pt x="78763" y="484836"/>
                  </a:lnTo>
                  <a:lnTo>
                    <a:pt x="83266" y="490781"/>
                  </a:lnTo>
                  <a:lnTo>
                    <a:pt x="88253" y="496729"/>
                  </a:lnTo>
                  <a:lnTo>
                    <a:pt x="94554" y="502678"/>
                  </a:lnTo>
                  <a:lnTo>
                    <a:pt x="101731" y="508630"/>
                  </a:lnTo>
                  <a:lnTo>
                    <a:pt x="109493" y="514581"/>
                  </a:lnTo>
                  <a:lnTo>
                    <a:pt x="117644" y="520533"/>
                  </a:lnTo>
                  <a:lnTo>
                    <a:pt x="134638" y="532438"/>
                  </a:lnTo>
                  <a:lnTo>
                    <a:pt x="143337" y="537399"/>
                  </a:lnTo>
                  <a:lnTo>
                    <a:pt x="152112" y="541698"/>
                  </a:lnTo>
                  <a:lnTo>
                    <a:pt x="160940" y="545557"/>
                  </a:lnTo>
                  <a:lnTo>
                    <a:pt x="169801" y="550113"/>
                  </a:lnTo>
                  <a:lnTo>
                    <a:pt x="178685" y="555136"/>
                  </a:lnTo>
                  <a:lnTo>
                    <a:pt x="187584" y="560468"/>
                  </a:lnTo>
                  <a:lnTo>
                    <a:pt x="195502" y="564023"/>
                  </a:lnTo>
                  <a:lnTo>
                    <a:pt x="202764" y="566393"/>
                  </a:lnTo>
                  <a:lnTo>
                    <a:pt x="209590" y="567972"/>
                  </a:lnTo>
                  <a:lnTo>
                    <a:pt x="217117" y="569026"/>
                  </a:lnTo>
                  <a:lnTo>
                    <a:pt x="225112" y="569728"/>
                  </a:lnTo>
                  <a:lnTo>
                    <a:pt x="233418" y="570196"/>
                  </a:lnTo>
                  <a:lnTo>
                    <a:pt x="247940" y="570716"/>
                  </a:lnTo>
                  <a:lnTo>
                    <a:pt x="254590" y="570855"/>
                  </a:lnTo>
                  <a:lnTo>
                    <a:pt x="260016" y="569956"/>
                  </a:lnTo>
                  <a:lnTo>
                    <a:pt x="268690" y="566310"/>
                  </a:lnTo>
                  <a:lnTo>
                    <a:pt x="283892" y="558679"/>
                  </a:lnTo>
                  <a:lnTo>
                    <a:pt x="288481" y="554893"/>
                  </a:lnTo>
                  <a:lnTo>
                    <a:pt x="296224" y="545394"/>
                  </a:lnTo>
                  <a:lnTo>
                    <a:pt x="298686" y="539090"/>
                  </a:lnTo>
                  <a:lnTo>
                    <a:pt x="301421" y="524150"/>
                  </a:lnTo>
                  <a:lnTo>
                    <a:pt x="302637" y="510233"/>
                  </a:lnTo>
                  <a:lnTo>
                    <a:pt x="303177" y="495449"/>
                  </a:lnTo>
                  <a:lnTo>
                    <a:pt x="303418" y="475649"/>
                  </a:lnTo>
                  <a:lnTo>
                    <a:pt x="302489" y="465805"/>
                  </a:lnTo>
                  <a:lnTo>
                    <a:pt x="300879" y="456265"/>
                  </a:lnTo>
                  <a:lnTo>
                    <a:pt x="296442" y="436737"/>
                  </a:lnTo>
                  <a:lnTo>
                    <a:pt x="291164" y="414828"/>
                  </a:lnTo>
                  <a:lnTo>
                    <a:pt x="288367" y="404422"/>
                  </a:lnTo>
                  <a:lnTo>
                    <a:pt x="282613" y="384922"/>
                  </a:lnTo>
                  <a:lnTo>
                    <a:pt x="278699" y="374563"/>
                  </a:lnTo>
                  <a:lnTo>
                    <a:pt x="274103" y="363687"/>
                  </a:lnTo>
                  <a:lnTo>
                    <a:pt x="269056" y="352469"/>
                  </a:lnTo>
                  <a:lnTo>
                    <a:pt x="262715" y="341021"/>
                  </a:lnTo>
                  <a:lnTo>
                    <a:pt x="255510" y="329420"/>
                  </a:lnTo>
                  <a:lnTo>
                    <a:pt x="247731" y="317717"/>
                  </a:lnTo>
                  <a:lnTo>
                    <a:pt x="240560" y="305947"/>
                  </a:lnTo>
                  <a:lnTo>
                    <a:pt x="233795" y="294131"/>
                  </a:lnTo>
                  <a:lnTo>
                    <a:pt x="220987" y="270419"/>
                  </a:lnTo>
                  <a:lnTo>
                    <a:pt x="208680" y="246651"/>
                  </a:lnTo>
                  <a:lnTo>
                    <a:pt x="201628" y="235749"/>
                  </a:lnTo>
                  <a:lnTo>
                    <a:pt x="193950" y="225505"/>
                  </a:lnTo>
                  <a:lnTo>
                    <a:pt x="185855" y="215699"/>
                  </a:lnTo>
                  <a:lnTo>
                    <a:pt x="178473" y="206184"/>
                  </a:lnTo>
                  <a:lnTo>
                    <a:pt x="171568" y="196864"/>
                  </a:lnTo>
                  <a:lnTo>
                    <a:pt x="158604" y="178573"/>
                  </a:lnTo>
                  <a:lnTo>
                    <a:pt x="146228" y="160521"/>
                  </a:lnTo>
                  <a:lnTo>
                    <a:pt x="136759" y="145221"/>
                  </a:lnTo>
                  <a:lnTo>
                    <a:pt x="129243" y="131808"/>
                  </a:lnTo>
                  <a:lnTo>
                    <a:pt x="122595" y="119231"/>
                  </a:lnTo>
                  <a:lnTo>
                    <a:pt x="113274" y="100995"/>
                  </a:lnTo>
                  <a:lnTo>
                    <a:pt x="109875" y="89000"/>
                  </a:lnTo>
                  <a:lnTo>
                    <a:pt x="107962" y="73737"/>
                  </a:lnTo>
                  <a:lnTo>
                    <a:pt x="107693" y="69871"/>
                  </a:lnTo>
                  <a:lnTo>
                    <a:pt x="108507" y="66302"/>
                  </a:lnTo>
                  <a:lnTo>
                    <a:pt x="114295" y="53445"/>
                  </a:lnTo>
                  <a:lnTo>
                    <a:pt x="114892" y="50390"/>
                  </a:lnTo>
                  <a:lnTo>
                    <a:pt x="118201" y="44351"/>
                  </a:lnTo>
                  <a:lnTo>
                    <a:pt x="125016" y="3535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280"/>
            <p:cNvSpPr/>
            <p:nvPr/>
          </p:nvSpPr>
          <p:spPr>
            <a:xfrm>
              <a:off x="4893468" y="4741664"/>
              <a:ext cx="339329" cy="53579"/>
            </a:xfrm>
            <a:custGeom>
              <a:avLst/>
              <a:gdLst/>
              <a:ahLst/>
              <a:cxnLst/>
              <a:rect l="0" t="0" r="0" b="0"/>
              <a:pathLst>
                <a:path w="339329" h="53579">
                  <a:moveTo>
                    <a:pt x="0" y="0"/>
                  </a:moveTo>
                  <a:lnTo>
                    <a:pt x="4740" y="0"/>
                  </a:lnTo>
                  <a:lnTo>
                    <a:pt x="7129" y="991"/>
                  </a:lnTo>
                  <a:lnTo>
                    <a:pt x="9714" y="2645"/>
                  </a:lnTo>
                  <a:lnTo>
                    <a:pt x="12429" y="4740"/>
                  </a:lnTo>
                  <a:lnTo>
                    <a:pt x="16223" y="6136"/>
                  </a:lnTo>
                  <a:lnTo>
                    <a:pt x="25731" y="7688"/>
                  </a:lnTo>
                  <a:lnTo>
                    <a:pt x="31045" y="8102"/>
                  </a:lnTo>
                  <a:lnTo>
                    <a:pt x="36571" y="8377"/>
                  </a:lnTo>
                  <a:lnTo>
                    <a:pt x="42241" y="8561"/>
                  </a:lnTo>
                  <a:lnTo>
                    <a:pt x="64440" y="8820"/>
                  </a:lnTo>
                  <a:lnTo>
                    <a:pt x="71733" y="9849"/>
                  </a:lnTo>
                  <a:lnTo>
                    <a:pt x="78580" y="11526"/>
                  </a:lnTo>
                  <a:lnTo>
                    <a:pt x="85130" y="13637"/>
                  </a:lnTo>
                  <a:lnTo>
                    <a:pt x="92471" y="15044"/>
                  </a:lnTo>
                  <a:lnTo>
                    <a:pt x="100343" y="15982"/>
                  </a:lnTo>
                  <a:lnTo>
                    <a:pt x="108567" y="16608"/>
                  </a:lnTo>
                  <a:lnTo>
                    <a:pt x="116035" y="17025"/>
                  </a:lnTo>
                  <a:lnTo>
                    <a:pt x="129623" y="17488"/>
                  </a:lnTo>
                  <a:lnTo>
                    <a:pt x="148430" y="17749"/>
                  </a:lnTo>
                  <a:lnTo>
                    <a:pt x="155508" y="18777"/>
                  </a:lnTo>
                  <a:lnTo>
                    <a:pt x="163203" y="20456"/>
                  </a:lnTo>
                  <a:lnTo>
                    <a:pt x="171310" y="22567"/>
                  </a:lnTo>
                  <a:lnTo>
                    <a:pt x="178699" y="23974"/>
                  </a:lnTo>
                  <a:lnTo>
                    <a:pt x="185609" y="24912"/>
                  </a:lnTo>
                  <a:lnTo>
                    <a:pt x="192200" y="25538"/>
                  </a:lnTo>
                  <a:lnTo>
                    <a:pt x="199571" y="25955"/>
                  </a:lnTo>
                  <a:lnTo>
                    <a:pt x="215698" y="26418"/>
                  </a:lnTo>
                  <a:lnTo>
                    <a:pt x="236772" y="26679"/>
                  </a:lnTo>
                  <a:lnTo>
                    <a:pt x="244168" y="27707"/>
                  </a:lnTo>
                  <a:lnTo>
                    <a:pt x="252076" y="29385"/>
                  </a:lnTo>
                  <a:lnTo>
                    <a:pt x="260324" y="31496"/>
                  </a:lnTo>
                  <a:lnTo>
                    <a:pt x="267808" y="32904"/>
                  </a:lnTo>
                  <a:lnTo>
                    <a:pt x="274780" y="33842"/>
                  </a:lnTo>
                  <a:lnTo>
                    <a:pt x="281413" y="34468"/>
                  </a:lnTo>
                  <a:lnTo>
                    <a:pt x="287820" y="35876"/>
                  </a:lnTo>
                  <a:lnTo>
                    <a:pt x="294075" y="37808"/>
                  </a:lnTo>
                  <a:lnTo>
                    <a:pt x="300230" y="40088"/>
                  </a:lnTo>
                  <a:lnTo>
                    <a:pt x="306317" y="41608"/>
                  </a:lnTo>
                  <a:lnTo>
                    <a:pt x="312360" y="42621"/>
                  </a:lnTo>
                  <a:lnTo>
                    <a:pt x="318373" y="43297"/>
                  </a:lnTo>
                  <a:lnTo>
                    <a:pt x="323374" y="44739"/>
                  </a:lnTo>
                  <a:lnTo>
                    <a:pt x="327700" y="46694"/>
                  </a:lnTo>
                  <a:lnTo>
                    <a:pt x="339328" y="535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281"/>
            <p:cNvSpPr/>
            <p:nvPr/>
          </p:nvSpPr>
          <p:spPr>
            <a:xfrm>
              <a:off x="5027414" y="4930438"/>
              <a:ext cx="205383" cy="16609"/>
            </a:xfrm>
            <a:custGeom>
              <a:avLst/>
              <a:gdLst/>
              <a:ahLst/>
              <a:cxnLst/>
              <a:rect l="0" t="0" r="0" b="0"/>
              <a:pathLst>
                <a:path w="205383" h="16609">
                  <a:moveTo>
                    <a:pt x="0" y="16608"/>
                  </a:moveTo>
                  <a:lnTo>
                    <a:pt x="7688" y="16608"/>
                  </a:lnTo>
                  <a:lnTo>
                    <a:pt x="9094" y="15616"/>
                  </a:lnTo>
                  <a:lnTo>
                    <a:pt x="11024" y="13963"/>
                  </a:lnTo>
                  <a:lnTo>
                    <a:pt x="13302" y="11868"/>
                  </a:lnTo>
                  <a:lnTo>
                    <a:pt x="15813" y="10471"/>
                  </a:lnTo>
                  <a:lnTo>
                    <a:pt x="18479" y="9540"/>
                  </a:lnTo>
                  <a:lnTo>
                    <a:pt x="21249" y="8920"/>
                  </a:lnTo>
                  <a:lnTo>
                    <a:pt x="25080" y="8506"/>
                  </a:lnTo>
                  <a:lnTo>
                    <a:pt x="29618" y="8230"/>
                  </a:lnTo>
                  <a:lnTo>
                    <a:pt x="39953" y="7924"/>
                  </a:lnTo>
                  <a:lnTo>
                    <a:pt x="51160" y="7788"/>
                  </a:lnTo>
                  <a:lnTo>
                    <a:pt x="56927" y="6759"/>
                  </a:lnTo>
                  <a:lnTo>
                    <a:pt x="62756" y="5081"/>
                  </a:lnTo>
                  <a:lnTo>
                    <a:pt x="68626" y="2970"/>
                  </a:lnTo>
                  <a:lnTo>
                    <a:pt x="75516" y="1563"/>
                  </a:lnTo>
                  <a:lnTo>
                    <a:pt x="83086" y="625"/>
                  </a:lnTo>
                  <a:lnTo>
                    <a:pt x="91109" y="0"/>
                  </a:lnTo>
                  <a:lnTo>
                    <a:pt x="99435" y="575"/>
                  </a:lnTo>
                  <a:lnTo>
                    <a:pt x="107961" y="1951"/>
                  </a:lnTo>
                  <a:lnTo>
                    <a:pt x="116622" y="3860"/>
                  </a:lnTo>
                  <a:lnTo>
                    <a:pt x="125373" y="5132"/>
                  </a:lnTo>
                  <a:lnTo>
                    <a:pt x="134184" y="5982"/>
                  </a:lnTo>
                  <a:lnTo>
                    <a:pt x="143033" y="6547"/>
                  </a:lnTo>
                  <a:lnTo>
                    <a:pt x="151910" y="6924"/>
                  </a:lnTo>
                  <a:lnTo>
                    <a:pt x="169711" y="7343"/>
                  </a:lnTo>
                  <a:lnTo>
                    <a:pt x="177632" y="8447"/>
                  </a:lnTo>
                  <a:lnTo>
                    <a:pt x="184898" y="10175"/>
                  </a:lnTo>
                  <a:lnTo>
                    <a:pt x="205382" y="1660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282"/>
            <p:cNvSpPr/>
            <p:nvPr/>
          </p:nvSpPr>
          <p:spPr>
            <a:xfrm>
              <a:off x="5518546" y="4607718"/>
              <a:ext cx="26787" cy="366118"/>
            </a:xfrm>
            <a:custGeom>
              <a:avLst/>
              <a:gdLst/>
              <a:ahLst/>
              <a:cxnLst/>
              <a:rect l="0" t="0" r="0" b="0"/>
              <a:pathLst>
                <a:path w="26787" h="366118">
                  <a:moveTo>
                    <a:pt x="0" y="0"/>
                  </a:moveTo>
                  <a:lnTo>
                    <a:pt x="0" y="4740"/>
                  </a:lnTo>
                  <a:lnTo>
                    <a:pt x="992" y="8121"/>
                  </a:lnTo>
                  <a:lnTo>
                    <a:pt x="2646" y="12359"/>
                  </a:lnTo>
                  <a:lnTo>
                    <a:pt x="4740" y="17169"/>
                  </a:lnTo>
                  <a:lnTo>
                    <a:pt x="6137" y="22360"/>
                  </a:lnTo>
                  <a:lnTo>
                    <a:pt x="7068" y="27805"/>
                  </a:lnTo>
                  <a:lnTo>
                    <a:pt x="7689" y="33419"/>
                  </a:lnTo>
                  <a:lnTo>
                    <a:pt x="9094" y="39147"/>
                  </a:lnTo>
                  <a:lnTo>
                    <a:pt x="11025" y="44949"/>
                  </a:lnTo>
                  <a:lnTo>
                    <a:pt x="13303" y="50803"/>
                  </a:lnTo>
                  <a:lnTo>
                    <a:pt x="15814" y="58673"/>
                  </a:lnTo>
                  <a:lnTo>
                    <a:pt x="18480" y="67889"/>
                  </a:lnTo>
                  <a:lnTo>
                    <a:pt x="21250" y="78001"/>
                  </a:lnTo>
                  <a:lnTo>
                    <a:pt x="23096" y="87720"/>
                  </a:lnTo>
                  <a:lnTo>
                    <a:pt x="24327" y="97175"/>
                  </a:lnTo>
                  <a:lnTo>
                    <a:pt x="25148" y="106455"/>
                  </a:lnTo>
                  <a:lnTo>
                    <a:pt x="25695" y="116611"/>
                  </a:lnTo>
                  <a:lnTo>
                    <a:pt x="26303" y="138478"/>
                  </a:lnTo>
                  <a:lnTo>
                    <a:pt x="26786" y="267380"/>
                  </a:lnTo>
                  <a:lnTo>
                    <a:pt x="25795" y="276479"/>
                  </a:lnTo>
                  <a:lnTo>
                    <a:pt x="24142" y="285524"/>
                  </a:lnTo>
                  <a:lnTo>
                    <a:pt x="22047" y="294529"/>
                  </a:lnTo>
                  <a:lnTo>
                    <a:pt x="20652" y="302517"/>
                  </a:lnTo>
                  <a:lnTo>
                    <a:pt x="19721" y="309826"/>
                  </a:lnTo>
                  <a:lnTo>
                    <a:pt x="19101" y="316684"/>
                  </a:lnTo>
                  <a:lnTo>
                    <a:pt x="18687" y="323239"/>
                  </a:lnTo>
                  <a:lnTo>
                    <a:pt x="18227" y="335816"/>
                  </a:lnTo>
                  <a:lnTo>
                    <a:pt x="17860" y="36611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283"/>
            <p:cNvSpPr/>
            <p:nvPr/>
          </p:nvSpPr>
          <p:spPr>
            <a:xfrm>
              <a:off x="5536406" y="4446984"/>
              <a:ext cx="17860" cy="17860"/>
            </a:xfrm>
            <a:custGeom>
              <a:avLst/>
              <a:gdLst/>
              <a:ahLst/>
              <a:cxnLst/>
              <a:rect l="0" t="0" r="0" b="0"/>
              <a:pathLst>
                <a:path w="17860" h="17860">
                  <a:moveTo>
                    <a:pt x="0" y="0"/>
                  </a:moveTo>
                  <a:lnTo>
                    <a:pt x="13561" y="0"/>
                  </a:lnTo>
                  <a:lnTo>
                    <a:pt x="14994" y="992"/>
                  </a:lnTo>
                  <a:lnTo>
                    <a:pt x="15949" y="2645"/>
                  </a:lnTo>
                  <a:lnTo>
                    <a:pt x="17482" y="7688"/>
                  </a:lnTo>
                  <a:lnTo>
                    <a:pt x="17608" y="9094"/>
                  </a:lnTo>
                  <a:lnTo>
                    <a:pt x="17691" y="11024"/>
                  </a:lnTo>
                  <a:lnTo>
                    <a:pt x="17859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284"/>
            <p:cNvSpPr/>
            <p:nvPr/>
          </p:nvSpPr>
          <p:spPr>
            <a:xfrm>
              <a:off x="5715000" y="4884539"/>
              <a:ext cx="71438" cy="383977"/>
            </a:xfrm>
            <a:custGeom>
              <a:avLst/>
              <a:gdLst/>
              <a:ahLst/>
              <a:cxnLst/>
              <a:rect l="0" t="0" r="0" b="0"/>
              <a:pathLst>
                <a:path w="71438" h="383977">
                  <a:moveTo>
                    <a:pt x="0" y="0"/>
                  </a:moveTo>
                  <a:lnTo>
                    <a:pt x="4740" y="4740"/>
                  </a:lnTo>
                  <a:lnTo>
                    <a:pt x="6136" y="7129"/>
                  </a:lnTo>
                  <a:lnTo>
                    <a:pt x="7688" y="12428"/>
                  </a:lnTo>
                  <a:lnTo>
                    <a:pt x="8377" y="23383"/>
                  </a:lnTo>
                  <a:lnTo>
                    <a:pt x="8561" y="30471"/>
                  </a:lnTo>
                  <a:lnTo>
                    <a:pt x="9676" y="39165"/>
                  </a:lnTo>
                  <a:lnTo>
                    <a:pt x="11412" y="48931"/>
                  </a:lnTo>
                  <a:lnTo>
                    <a:pt x="21326" y="97859"/>
                  </a:lnTo>
                  <a:lnTo>
                    <a:pt x="29910" y="145412"/>
                  </a:lnTo>
                  <a:lnTo>
                    <a:pt x="41700" y="215805"/>
                  </a:lnTo>
                  <a:lnTo>
                    <a:pt x="56558" y="311364"/>
                  </a:lnTo>
                  <a:lnTo>
                    <a:pt x="59533" y="327630"/>
                  </a:lnTo>
                  <a:lnTo>
                    <a:pt x="71437" y="38397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285"/>
            <p:cNvSpPr/>
            <p:nvPr/>
          </p:nvSpPr>
          <p:spPr>
            <a:xfrm>
              <a:off x="6474141" y="4446984"/>
              <a:ext cx="35569" cy="339329"/>
            </a:xfrm>
            <a:custGeom>
              <a:avLst/>
              <a:gdLst/>
              <a:ahLst/>
              <a:cxnLst/>
              <a:rect l="0" t="0" r="0" b="0"/>
              <a:pathLst>
                <a:path w="35569" h="339329">
                  <a:moveTo>
                    <a:pt x="26671" y="0"/>
                  </a:moveTo>
                  <a:lnTo>
                    <a:pt x="26671" y="4740"/>
                  </a:lnTo>
                  <a:lnTo>
                    <a:pt x="27663" y="6136"/>
                  </a:lnTo>
                  <a:lnTo>
                    <a:pt x="29316" y="7068"/>
                  </a:lnTo>
                  <a:lnTo>
                    <a:pt x="31410" y="7688"/>
                  </a:lnTo>
                  <a:lnTo>
                    <a:pt x="32808" y="9094"/>
                  </a:lnTo>
                  <a:lnTo>
                    <a:pt x="33739" y="11024"/>
                  </a:lnTo>
                  <a:lnTo>
                    <a:pt x="34359" y="13302"/>
                  </a:lnTo>
                  <a:lnTo>
                    <a:pt x="35050" y="21125"/>
                  </a:lnTo>
                  <a:lnTo>
                    <a:pt x="35355" y="31217"/>
                  </a:lnTo>
                  <a:lnTo>
                    <a:pt x="35568" y="59722"/>
                  </a:lnTo>
                  <a:lnTo>
                    <a:pt x="34587" y="66604"/>
                  </a:lnTo>
                  <a:lnTo>
                    <a:pt x="32940" y="74168"/>
                  </a:lnTo>
                  <a:lnTo>
                    <a:pt x="30851" y="82187"/>
                  </a:lnTo>
                  <a:lnTo>
                    <a:pt x="29457" y="90511"/>
                  </a:lnTo>
                  <a:lnTo>
                    <a:pt x="28527" y="99036"/>
                  </a:lnTo>
                  <a:lnTo>
                    <a:pt x="27909" y="107696"/>
                  </a:lnTo>
                  <a:lnTo>
                    <a:pt x="27496" y="116445"/>
                  </a:lnTo>
                  <a:lnTo>
                    <a:pt x="27038" y="134105"/>
                  </a:lnTo>
                  <a:lnTo>
                    <a:pt x="25923" y="142982"/>
                  </a:lnTo>
                  <a:lnTo>
                    <a:pt x="24187" y="151876"/>
                  </a:lnTo>
                  <a:lnTo>
                    <a:pt x="22039" y="160782"/>
                  </a:lnTo>
                  <a:lnTo>
                    <a:pt x="20606" y="169696"/>
                  </a:lnTo>
                  <a:lnTo>
                    <a:pt x="19651" y="178615"/>
                  </a:lnTo>
                  <a:lnTo>
                    <a:pt x="19014" y="187538"/>
                  </a:lnTo>
                  <a:lnTo>
                    <a:pt x="18590" y="195470"/>
                  </a:lnTo>
                  <a:lnTo>
                    <a:pt x="18118" y="209576"/>
                  </a:lnTo>
                  <a:lnTo>
                    <a:pt x="17000" y="217108"/>
                  </a:lnTo>
                  <a:lnTo>
                    <a:pt x="15263" y="225106"/>
                  </a:lnTo>
                  <a:lnTo>
                    <a:pt x="13112" y="233414"/>
                  </a:lnTo>
                  <a:lnTo>
                    <a:pt x="11679" y="240937"/>
                  </a:lnTo>
                  <a:lnTo>
                    <a:pt x="10724" y="247938"/>
                  </a:lnTo>
                  <a:lnTo>
                    <a:pt x="10086" y="254589"/>
                  </a:lnTo>
                  <a:lnTo>
                    <a:pt x="8669" y="261007"/>
                  </a:lnTo>
                  <a:lnTo>
                    <a:pt x="6732" y="267270"/>
                  </a:lnTo>
                  <a:lnTo>
                    <a:pt x="4448" y="273430"/>
                  </a:lnTo>
                  <a:lnTo>
                    <a:pt x="2926" y="279522"/>
                  </a:lnTo>
                  <a:lnTo>
                    <a:pt x="1911" y="285566"/>
                  </a:lnTo>
                  <a:lnTo>
                    <a:pt x="1235" y="291580"/>
                  </a:lnTo>
                  <a:lnTo>
                    <a:pt x="783" y="297575"/>
                  </a:lnTo>
                  <a:lnTo>
                    <a:pt x="482" y="303555"/>
                  </a:lnTo>
                  <a:lnTo>
                    <a:pt x="59" y="318806"/>
                  </a:lnTo>
                  <a:lnTo>
                    <a:pt x="0" y="322670"/>
                  </a:lnTo>
                  <a:lnTo>
                    <a:pt x="953" y="325246"/>
                  </a:lnTo>
                  <a:lnTo>
                    <a:pt x="2580" y="326964"/>
                  </a:lnTo>
                  <a:lnTo>
                    <a:pt x="4657" y="328109"/>
                  </a:lnTo>
                  <a:lnTo>
                    <a:pt x="6042" y="329864"/>
                  </a:lnTo>
                  <a:lnTo>
                    <a:pt x="6965" y="332027"/>
                  </a:lnTo>
                  <a:lnTo>
                    <a:pt x="8812" y="33932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286"/>
            <p:cNvSpPr/>
            <p:nvPr/>
          </p:nvSpPr>
          <p:spPr>
            <a:xfrm>
              <a:off x="6563320" y="4268390"/>
              <a:ext cx="17860" cy="35720"/>
            </a:xfrm>
            <a:custGeom>
              <a:avLst/>
              <a:gdLst/>
              <a:ahLst/>
              <a:cxnLst/>
              <a:rect l="0" t="0" r="0" b="0"/>
              <a:pathLst>
                <a:path w="17860" h="35720">
                  <a:moveTo>
                    <a:pt x="0" y="0"/>
                  </a:moveTo>
                  <a:lnTo>
                    <a:pt x="4739" y="0"/>
                  </a:lnTo>
                  <a:lnTo>
                    <a:pt x="6137" y="992"/>
                  </a:lnTo>
                  <a:lnTo>
                    <a:pt x="7068" y="2646"/>
                  </a:lnTo>
                  <a:lnTo>
                    <a:pt x="8561" y="7688"/>
                  </a:lnTo>
                  <a:lnTo>
                    <a:pt x="8684" y="9094"/>
                  </a:lnTo>
                  <a:lnTo>
                    <a:pt x="8766" y="11024"/>
                  </a:lnTo>
                  <a:lnTo>
                    <a:pt x="8857" y="15814"/>
                  </a:lnTo>
                  <a:lnTo>
                    <a:pt x="8897" y="21250"/>
                  </a:lnTo>
                  <a:lnTo>
                    <a:pt x="9900" y="24088"/>
                  </a:lnTo>
                  <a:lnTo>
                    <a:pt x="11561" y="26973"/>
                  </a:lnTo>
                  <a:lnTo>
                    <a:pt x="17859" y="357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287"/>
            <p:cNvSpPr/>
            <p:nvPr/>
          </p:nvSpPr>
          <p:spPr>
            <a:xfrm>
              <a:off x="6688335" y="4741664"/>
              <a:ext cx="17861" cy="285751"/>
            </a:xfrm>
            <a:custGeom>
              <a:avLst/>
              <a:gdLst/>
              <a:ahLst/>
              <a:cxnLst/>
              <a:rect l="0" t="0" r="0" b="0"/>
              <a:pathLst>
                <a:path w="17861" h="285751">
                  <a:moveTo>
                    <a:pt x="17860" y="0"/>
                  </a:moveTo>
                  <a:lnTo>
                    <a:pt x="17860" y="4740"/>
                  </a:lnTo>
                  <a:lnTo>
                    <a:pt x="16868" y="8121"/>
                  </a:lnTo>
                  <a:lnTo>
                    <a:pt x="15213" y="12358"/>
                  </a:lnTo>
                  <a:lnTo>
                    <a:pt x="13120" y="17169"/>
                  </a:lnTo>
                  <a:lnTo>
                    <a:pt x="11723" y="22359"/>
                  </a:lnTo>
                  <a:lnTo>
                    <a:pt x="10792" y="27804"/>
                  </a:lnTo>
                  <a:lnTo>
                    <a:pt x="10171" y="33418"/>
                  </a:lnTo>
                  <a:lnTo>
                    <a:pt x="9757" y="39146"/>
                  </a:lnTo>
                  <a:lnTo>
                    <a:pt x="9481" y="44949"/>
                  </a:lnTo>
                  <a:lnTo>
                    <a:pt x="9175" y="57680"/>
                  </a:lnTo>
                  <a:lnTo>
                    <a:pt x="8930" y="254220"/>
                  </a:lnTo>
                  <a:lnTo>
                    <a:pt x="7938" y="260761"/>
                  </a:lnTo>
                  <a:lnTo>
                    <a:pt x="6284" y="267106"/>
                  </a:lnTo>
                  <a:lnTo>
                    <a:pt x="0" y="2857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288"/>
            <p:cNvSpPr/>
            <p:nvPr/>
          </p:nvSpPr>
          <p:spPr>
            <a:xfrm>
              <a:off x="6911578" y="4652744"/>
              <a:ext cx="276821" cy="35342"/>
            </a:xfrm>
            <a:custGeom>
              <a:avLst/>
              <a:gdLst/>
              <a:ahLst/>
              <a:cxnLst/>
              <a:rect l="0" t="0" r="0" b="0"/>
              <a:pathLst>
                <a:path w="276821" h="35342">
                  <a:moveTo>
                    <a:pt x="0" y="17482"/>
                  </a:moveTo>
                  <a:lnTo>
                    <a:pt x="0" y="12742"/>
                  </a:lnTo>
                  <a:lnTo>
                    <a:pt x="1984" y="11345"/>
                  </a:lnTo>
                  <a:lnTo>
                    <a:pt x="5292" y="10414"/>
                  </a:lnTo>
                  <a:lnTo>
                    <a:pt x="9480" y="9793"/>
                  </a:lnTo>
                  <a:lnTo>
                    <a:pt x="14258" y="9380"/>
                  </a:lnTo>
                  <a:lnTo>
                    <a:pt x="19426" y="9104"/>
                  </a:lnTo>
                  <a:lnTo>
                    <a:pt x="24857" y="8920"/>
                  </a:lnTo>
                  <a:lnTo>
                    <a:pt x="32446" y="7806"/>
                  </a:lnTo>
                  <a:lnTo>
                    <a:pt x="41475" y="6070"/>
                  </a:lnTo>
                  <a:lnTo>
                    <a:pt x="51462" y="3921"/>
                  </a:lnTo>
                  <a:lnTo>
                    <a:pt x="61097" y="2488"/>
                  </a:lnTo>
                  <a:lnTo>
                    <a:pt x="70497" y="1533"/>
                  </a:lnTo>
                  <a:lnTo>
                    <a:pt x="79740" y="897"/>
                  </a:lnTo>
                  <a:lnTo>
                    <a:pt x="89871" y="471"/>
                  </a:lnTo>
                  <a:lnTo>
                    <a:pt x="111710" y="0"/>
                  </a:lnTo>
                  <a:lnTo>
                    <a:pt x="122098" y="866"/>
                  </a:lnTo>
                  <a:lnTo>
                    <a:pt x="132000" y="2436"/>
                  </a:lnTo>
                  <a:lnTo>
                    <a:pt x="141578" y="4475"/>
                  </a:lnTo>
                  <a:lnTo>
                    <a:pt x="151932" y="5834"/>
                  </a:lnTo>
                  <a:lnTo>
                    <a:pt x="162803" y="6740"/>
                  </a:lnTo>
                  <a:lnTo>
                    <a:pt x="174020" y="7344"/>
                  </a:lnTo>
                  <a:lnTo>
                    <a:pt x="185467" y="8739"/>
                  </a:lnTo>
                  <a:lnTo>
                    <a:pt x="197066" y="10661"/>
                  </a:lnTo>
                  <a:lnTo>
                    <a:pt x="208768" y="12935"/>
                  </a:lnTo>
                  <a:lnTo>
                    <a:pt x="219545" y="15442"/>
                  </a:lnTo>
                  <a:lnTo>
                    <a:pt x="229707" y="18107"/>
                  </a:lnTo>
                  <a:lnTo>
                    <a:pt x="239458" y="20875"/>
                  </a:lnTo>
                  <a:lnTo>
                    <a:pt x="247943" y="23713"/>
                  </a:lnTo>
                  <a:lnTo>
                    <a:pt x="255585" y="26597"/>
                  </a:lnTo>
                  <a:lnTo>
                    <a:pt x="276820" y="3534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289"/>
            <p:cNvSpPr/>
            <p:nvPr/>
          </p:nvSpPr>
          <p:spPr>
            <a:xfrm>
              <a:off x="6893718" y="4786312"/>
              <a:ext cx="187525" cy="35720"/>
            </a:xfrm>
            <a:custGeom>
              <a:avLst/>
              <a:gdLst/>
              <a:ahLst/>
              <a:cxnLst/>
              <a:rect l="0" t="0" r="0" b="0"/>
              <a:pathLst>
                <a:path w="187525" h="35720">
                  <a:moveTo>
                    <a:pt x="0" y="0"/>
                  </a:moveTo>
                  <a:lnTo>
                    <a:pt x="0" y="4740"/>
                  </a:lnTo>
                  <a:lnTo>
                    <a:pt x="992" y="6137"/>
                  </a:lnTo>
                  <a:lnTo>
                    <a:pt x="2646" y="7068"/>
                  </a:lnTo>
                  <a:lnTo>
                    <a:pt x="7128" y="8102"/>
                  </a:lnTo>
                  <a:lnTo>
                    <a:pt x="12429" y="8562"/>
                  </a:lnTo>
                  <a:lnTo>
                    <a:pt x="16223" y="8684"/>
                  </a:lnTo>
                  <a:lnTo>
                    <a:pt x="32037" y="8857"/>
                  </a:lnTo>
                  <a:lnTo>
                    <a:pt x="46982" y="8898"/>
                  </a:lnTo>
                  <a:lnTo>
                    <a:pt x="56126" y="9900"/>
                  </a:lnTo>
                  <a:lnTo>
                    <a:pt x="66190" y="11561"/>
                  </a:lnTo>
                  <a:lnTo>
                    <a:pt x="76869" y="13660"/>
                  </a:lnTo>
                  <a:lnTo>
                    <a:pt x="99317" y="18638"/>
                  </a:lnTo>
                  <a:lnTo>
                    <a:pt x="146067" y="29919"/>
                  </a:lnTo>
                  <a:lnTo>
                    <a:pt x="155917" y="31853"/>
                  </a:lnTo>
                  <a:lnTo>
                    <a:pt x="164469" y="33141"/>
                  </a:lnTo>
                  <a:lnTo>
                    <a:pt x="187524" y="357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290"/>
            <p:cNvSpPr/>
            <p:nvPr/>
          </p:nvSpPr>
          <p:spPr>
            <a:xfrm>
              <a:off x="7350931" y="4607718"/>
              <a:ext cx="212347" cy="230364"/>
            </a:xfrm>
            <a:custGeom>
              <a:avLst/>
              <a:gdLst/>
              <a:ahLst/>
              <a:cxnLst/>
              <a:rect l="0" t="0" r="0" b="0"/>
              <a:pathLst>
                <a:path w="212347" h="230364">
                  <a:moveTo>
                    <a:pt x="96428" y="8930"/>
                  </a:moveTo>
                  <a:lnTo>
                    <a:pt x="88739" y="8930"/>
                  </a:lnTo>
                  <a:lnTo>
                    <a:pt x="83126" y="13670"/>
                  </a:lnTo>
                  <a:lnTo>
                    <a:pt x="80614" y="15067"/>
                  </a:lnTo>
                  <a:lnTo>
                    <a:pt x="75178" y="16619"/>
                  </a:lnTo>
                  <a:lnTo>
                    <a:pt x="71348" y="18024"/>
                  </a:lnTo>
                  <a:lnTo>
                    <a:pt x="66810" y="19954"/>
                  </a:lnTo>
                  <a:lnTo>
                    <a:pt x="61799" y="22232"/>
                  </a:lnTo>
                  <a:lnTo>
                    <a:pt x="57467" y="25736"/>
                  </a:lnTo>
                  <a:lnTo>
                    <a:pt x="53587" y="30055"/>
                  </a:lnTo>
                  <a:lnTo>
                    <a:pt x="50008" y="34920"/>
                  </a:lnTo>
                  <a:lnTo>
                    <a:pt x="45638" y="39154"/>
                  </a:lnTo>
                  <a:lnTo>
                    <a:pt x="40740" y="42970"/>
                  </a:lnTo>
                  <a:lnTo>
                    <a:pt x="35491" y="46506"/>
                  </a:lnTo>
                  <a:lnTo>
                    <a:pt x="30998" y="50848"/>
                  </a:lnTo>
                  <a:lnTo>
                    <a:pt x="27011" y="55727"/>
                  </a:lnTo>
                  <a:lnTo>
                    <a:pt x="23361" y="60964"/>
                  </a:lnTo>
                  <a:lnTo>
                    <a:pt x="19935" y="65447"/>
                  </a:lnTo>
                  <a:lnTo>
                    <a:pt x="16660" y="69429"/>
                  </a:lnTo>
                  <a:lnTo>
                    <a:pt x="13483" y="73075"/>
                  </a:lnTo>
                  <a:lnTo>
                    <a:pt x="10373" y="77490"/>
                  </a:lnTo>
                  <a:lnTo>
                    <a:pt x="7309" y="82418"/>
                  </a:lnTo>
                  <a:lnTo>
                    <a:pt x="4273" y="87688"/>
                  </a:lnTo>
                  <a:lnTo>
                    <a:pt x="2249" y="93185"/>
                  </a:lnTo>
                  <a:lnTo>
                    <a:pt x="900" y="98834"/>
                  </a:lnTo>
                  <a:lnTo>
                    <a:pt x="0" y="104585"/>
                  </a:lnTo>
                  <a:lnTo>
                    <a:pt x="393" y="110403"/>
                  </a:lnTo>
                  <a:lnTo>
                    <a:pt x="1647" y="116267"/>
                  </a:lnTo>
                  <a:lnTo>
                    <a:pt x="3475" y="122159"/>
                  </a:lnTo>
                  <a:lnTo>
                    <a:pt x="5685" y="128072"/>
                  </a:lnTo>
                  <a:lnTo>
                    <a:pt x="8153" y="133999"/>
                  </a:lnTo>
                  <a:lnTo>
                    <a:pt x="10788" y="139934"/>
                  </a:lnTo>
                  <a:lnTo>
                    <a:pt x="14531" y="145875"/>
                  </a:lnTo>
                  <a:lnTo>
                    <a:pt x="19009" y="151820"/>
                  </a:lnTo>
                  <a:lnTo>
                    <a:pt x="23980" y="157769"/>
                  </a:lnTo>
                  <a:lnTo>
                    <a:pt x="29278" y="163718"/>
                  </a:lnTo>
                  <a:lnTo>
                    <a:pt x="40455" y="175621"/>
                  </a:lnTo>
                  <a:lnTo>
                    <a:pt x="57905" y="193477"/>
                  </a:lnTo>
                  <a:lnTo>
                    <a:pt x="64793" y="198438"/>
                  </a:lnTo>
                  <a:lnTo>
                    <a:pt x="72362" y="202738"/>
                  </a:lnTo>
                  <a:lnTo>
                    <a:pt x="80384" y="206596"/>
                  </a:lnTo>
                  <a:lnTo>
                    <a:pt x="88708" y="210161"/>
                  </a:lnTo>
                  <a:lnTo>
                    <a:pt x="97235" y="213529"/>
                  </a:lnTo>
                  <a:lnTo>
                    <a:pt x="105896" y="216766"/>
                  </a:lnTo>
                  <a:lnTo>
                    <a:pt x="113654" y="219917"/>
                  </a:lnTo>
                  <a:lnTo>
                    <a:pt x="120810" y="223010"/>
                  </a:lnTo>
                  <a:lnTo>
                    <a:pt x="127566" y="226064"/>
                  </a:lnTo>
                  <a:lnTo>
                    <a:pt x="134053" y="228100"/>
                  </a:lnTo>
                  <a:lnTo>
                    <a:pt x="140363" y="229458"/>
                  </a:lnTo>
                  <a:lnTo>
                    <a:pt x="146554" y="230363"/>
                  </a:lnTo>
                  <a:lnTo>
                    <a:pt x="152666" y="229973"/>
                  </a:lnTo>
                  <a:lnTo>
                    <a:pt x="158724" y="228722"/>
                  </a:lnTo>
                  <a:lnTo>
                    <a:pt x="164749" y="226895"/>
                  </a:lnTo>
                  <a:lnTo>
                    <a:pt x="170748" y="224685"/>
                  </a:lnTo>
                  <a:lnTo>
                    <a:pt x="176732" y="222220"/>
                  </a:lnTo>
                  <a:lnTo>
                    <a:pt x="182706" y="219584"/>
                  </a:lnTo>
                  <a:lnTo>
                    <a:pt x="187681" y="215843"/>
                  </a:lnTo>
                  <a:lnTo>
                    <a:pt x="191989" y="211364"/>
                  </a:lnTo>
                  <a:lnTo>
                    <a:pt x="195854" y="206393"/>
                  </a:lnTo>
                  <a:lnTo>
                    <a:pt x="199424" y="202088"/>
                  </a:lnTo>
                  <a:lnTo>
                    <a:pt x="202794" y="198226"/>
                  </a:lnTo>
                  <a:lnTo>
                    <a:pt x="206034" y="194658"/>
                  </a:lnTo>
                  <a:lnTo>
                    <a:pt x="208194" y="190296"/>
                  </a:lnTo>
                  <a:lnTo>
                    <a:pt x="209633" y="185403"/>
                  </a:lnTo>
                  <a:lnTo>
                    <a:pt x="210594" y="180157"/>
                  </a:lnTo>
                  <a:lnTo>
                    <a:pt x="211234" y="173683"/>
                  </a:lnTo>
                  <a:lnTo>
                    <a:pt x="211660" y="166390"/>
                  </a:lnTo>
                  <a:lnTo>
                    <a:pt x="212135" y="151342"/>
                  </a:lnTo>
                  <a:lnTo>
                    <a:pt x="212346" y="138039"/>
                  </a:lnTo>
                  <a:lnTo>
                    <a:pt x="211409" y="130722"/>
                  </a:lnTo>
                  <a:lnTo>
                    <a:pt x="209793" y="122867"/>
                  </a:lnTo>
                  <a:lnTo>
                    <a:pt x="207723" y="114653"/>
                  </a:lnTo>
                  <a:lnTo>
                    <a:pt x="204359" y="107194"/>
                  </a:lnTo>
                  <a:lnTo>
                    <a:pt x="200132" y="100236"/>
                  </a:lnTo>
                  <a:lnTo>
                    <a:pt x="195330" y="93613"/>
                  </a:lnTo>
                  <a:lnTo>
                    <a:pt x="184702" y="78316"/>
                  </a:lnTo>
                  <a:lnTo>
                    <a:pt x="179090" y="70071"/>
                  </a:lnTo>
                  <a:lnTo>
                    <a:pt x="174356" y="63581"/>
                  </a:lnTo>
                  <a:lnTo>
                    <a:pt x="170209" y="58262"/>
                  </a:lnTo>
                  <a:lnTo>
                    <a:pt x="166451" y="53724"/>
                  </a:lnTo>
                  <a:lnTo>
                    <a:pt x="161961" y="48714"/>
                  </a:lnTo>
                  <a:lnTo>
                    <a:pt x="151682" y="37856"/>
                  </a:lnTo>
                  <a:lnTo>
                    <a:pt x="121890" y="7644"/>
                  </a:lnTo>
                  <a:lnTo>
                    <a:pt x="117372" y="5095"/>
                  </a:lnTo>
                  <a:lnTo>
                    <a:pt x="112375" y="3397"/>
                  </a:lnTo>
                  <a:lnTo>
                    <a:pt x="9642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291"/>
            <p:cNvSpPr/>
            <p:nvPr/>
          </p:nvSpPr>
          <p:spPr>
            <a:xfrm>
              <a:off x="7643812" y="4839890"/>
              <a:ext cx="26790" cy="17861"/>
            </a:xfrm>
            <a:custGeom>
              <a:avLst/>
              <a:gdLst/>
              <a:ahLst/>
              <a:cxnLst/>
              <a:rect l="0" t="0" r="0" b="0"/>
              <a:pathLst>
                <a:path w="26790" h="17861">
                  <a:moveTo>
                    <a:pt x="0" y="0"/>
                  </a:moveTo>
                  <a:lnTo>
                    <a:pt x="7688" y="0"/>
                  </a:lnTo>
                  <a:lnTo>
                    <a:pt x="8103" y="992"/>
                  </a:lnTo>
                  <a:lnTo>
                    <a:pt x="8379" y="2646"/>
                  </a:lnTo>
                  <a:lnTo>
                    <a:pt x="8561" y="4740"/>
                  </a:lnTo>
                  <a:lnTo>
                    <a:pt x="9676" y="6137"/>
                  </a:lnTo>
                  <a:lnTo>
                    <a:pt x="11412" y="7068"/>
                  </a:lnTo>
                  <a:lnTo>
                    <a:pt x="16586" y="8562"/>
                  </a:lnTo>
                  <a:lnTo>
                    <a:pt x="17011" y="9676"/>
                  </a:lnTo>
                  <a:lnTo>
                    <a:pt x="17294" y="11413"/>
                  </a:lnTo>
                  <a:lnTo>
                    <a:pt x="17748" y="16586"/>
                  </a:lnTo>
                  <a:lnTo>
                    <a:pt x="18776" y="17010"/>
                  </a:lnTo>
                  <a:lnTo>
                    <a:pt x="20456" y="17294"/>
                  </a:lnTo>
                  <a:lnTo>
                    <a:pt x="26789" y="178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292"/>
            <p:cNvSpPr/>
            <p:nvPr/>
          </p:nvSpPr>
          <p:spPr>
            <a:xfrm>
              <a:off x="7822406" y="4599235"/>
              <a:ext cx="312540" cy="383531"/>
            </a:xfrm>
            <a:custGeom>
              <a:avLst/>
              <a:gdLst/>
              <a:ahLst/>
              <a:cxnLst/>
              <a:rect l="0" t="0" r="0" b="0"/>
              <a:pathLst>
                <a:path w="312540" h="383531">
                  <a:moveTo>
                    <a:pt x="0" y="160288"/>
                  </a:moveTo>
                  <a:lnTo>
                    <a:pt x="0" y="139297"/>
                  </a:lnTo>
                  <a:lnTo>
                    <a:pt x="2645" y="130784"/>
                  </a:lnTo>
                  <a:lnTo>
                    <a:pt x="6137" y="120386"/>
                  </a:lnTo>
                  <a:lnTo>
                    <a:pt x="7688" y="109150"/>
                  </a:lnTo>
                  <a:lnTo>
                    <a:pt x="8378" y="97542"/>
                  </a:lnTo>
                  <a:lnTo>
                    <a:pt x="8561" y="91668"/>
                  </a:lnTo>
                  <a:lnTo>
                    <a:pt x="11412" y="79849"/>
                  </a:lnTo>
                  <a:lnTo>
                    <a:pt x="14994" y="67983"/>
                  </a:lnTo>
                  <a:lnTo>
                    <a:pt x="16586" y="56094"/>
                  </a:lnTo>
                  <a:lnTo>
                    <a:pt x="19939" y="46842"/>
                  </a:lnTo>
                  <a:lnTo>
                    <a:pt x="23745" y="39422"/>
                  </a:lnTo>
                  <a:lnTo>
                    <a:pt x="26880" y="28675"/>
                  </a:lnTo>
                  <a:lnTo>
                    <a:pt x="31128" y="18780"/>
                  </a:lnTo>
                  <a:lnTo>
                    <a:pt x="33651" y="15348"/>
                  </a:lnTo>
                  <a:lnTo>
                    <a:pt x="36324" y="13059"/>
                  </a:lnTo>
                  <a:lnTo>
                    <a:pt x="41941" y="9525"/>
                  </a:lnTo>
                  <a:lnTo>
                    <a:pt x="47745" y="4647"/>
                  </a:lnTo>
                  <a:lnTo>
                    <a:pt x="51673" y="2949"/>
                  </a:lnTo>
                  <a:lnTo>
                    <a:pt x="61330" y="1062"/>
                  </a:lnTo>
                  <a:lnTo>
                    <a:pt x="69590" y="224"/>
                  </a:lnTo>
                  <a:lnTo>
                    <a:pt x="73182" y="0"/>
                  </a:lnTo>
                  <a:lnTo>
                    <a:pt x="82465" y="2398"/>
                  </a:lnTo>
                  <a:lnTo>
                    <a:pt x="87719" y="4426"/>
                  </a:lnTo>
                  <a:lnTo>
                    <a:pt x="93206" y="6771"/>
                  </a:lnTo>
                  <a:lnTo>
                    <a:pt x="104594" y="12022"/>
                  </a:lnTo>
                  <a:lnTo>
                    <a:pt x="122161" y="20556"/>
                  </a:lnTo>
                  <a:lnTo>
                    <a:pt x="128073" y="24469"/>
                  </a:lnTo>
                  <a:lnTo>
                    <a:pt x="133999" y="29062"/>
                  </a:lnTo>
                  <a:lnTo>
                    <a:pt x="139935" y="34109"/>
                  </a:lnTo>
                  <a:lnTo>
                    <a:pt x="149174" y="45007"/>
                  </a:lnTo>
                  <a:lnTo>
                    <a:pt x="167932" y="72914"/>
                  </a:lnTo>
                  <a:lnTo>
                    <a:pt x="172478" y="80211"/>
                  </a:lnTo>
                  <a:lnTo>
                    <a:pt x="176501" y="87059"/>
                  </a:lnTo>
                  <a:lnTo>
                    <a:pt x="180175" y="93609"/>
                  </a:lnTo>
                  <a:lnTo>
                    <a:pt x="186903" y="106180"/>
                  </a:lnTo>
                  <a:lnTo>
                    <a:pt x="199307" y="130418"/>
                  </a:lnTo>
                  <a:lnTo>
                    <a:pt x="200340" y="136406"/>
                  </a:lnTo>
                  <a:lnTo>
                    <a:pt x="198842" y="148351"/>
                  </a:lnTo>
                  <a:lnTo>
                    <a:pt x="198045" y="155306"/>
                  </a:lnTo>
                  <a:lnTo>
                    <a:pt x="197515" y="162920"/>
                  </a:lnTo>
                  <a:lnTo>
                    <a:pt x="197161" y="170973"/>
                  </a:lnTo>
                  <a:lnTo>
                    <a:pt x="194121" y="182565"/>
                  </a:lnTo>
                  <a:lnTo>
                    <a:pt x="191922" y="187046"/>
                  </a:lnTo>
                  <a:lnTo>
                    <a:pt x="184186" y="197316"/>
                  </a:lnTo>
                  <a:lnTo>
                    <a:pt x="175126" y="208495"/>
                  </a:lnTo>
                  <a:lnTo>
                    <a:pt x="167793" y="220077"/>
                  </a:lnTo>
                  <a:lnTo>
                    <a:pt x="162463" y="224952"/>
                  </a:lnTo>
                  <a:lnTo>
                    <a:pt x="155934" y="229195"/>
                  </a:lnTo>
                  <a:lnTo>
                    <a:pt x="128808" y="243132"/>
                  </a:lnTo>
                  <a:lnTo>
                    <a:pt x="122582" y="247267"/>
                  </a:lnTo>
                  <a:lnTo>
                    <a:pt x="116448" y="252008"/>
                  </a:lnTo>
                  <a:lnTo>
                    <a:pt x="110374" y="257153"/>
                  </a:lnTo>
                  <a:lnTo>
                    <a:pt x="104340" y="261576"/>
                  </a:lnTo>
                  <a:lnTo>
                    <a:pt x="98333" y="265516"/>
                  </a:lnTo>
                  <a:lnTo>
                    <a:pt x="92345" y="269135"/>
                  </a:lnTo>
                  <a:lnTo>
                    <a:pt x="86367" y="272541"/>
                  </a:lnTo>
                  <a:lnTo>
                    <a:pt x="74435" y="278970"/>
                  </a:lnTo>
                  <a:lnTo>
                    <a:pt x="65162" y="285134"/>
                  </a:lnTo>
                  <a:lnTo>
                    <a:pt x="61301" y="288168"/>
                  </a:lnTo>
                  <a:lnTo>
                    <a:pt x="54365" y="291537"/>
                  </a:lnTo>
                  <a:lnTo>
                    <a:pt x="51125" y="292436"/>
                  </a:lnTo>
                  <a:lnTo>
                    <a:pt x="44882" y="296080"/>
                  </a:lnTo>
                  <a:lnTo>
                    <a:pt x="37528" y="301764"/>
                  </a:lnTo>
                  <a:lnTo>
                    <a:pt x="37917" y="303222"/>
                  </a:lnTo>
                  <a:lnTo>
                    <a:pt x="40995" y="307489"/>
                  </a:lnTo>
                  <a:lnTo>
                    <a:pt x="48316" y="312692"/>
                  </a:lnTo>
                  <a:lnTo>
                    <a:pt x="57192" y="318312"/>
                  </a:lnTo>
                  <a:lnTo>
                    <a:pt x="64445" y="324117"/>
                  </a:lnTo>
                  <a:lnTo>
                    <a:pt x="69752" y="327055"/>
                  </a:lnTo>
                  <a:lnTo>
                    <a:pt x="76266" y="330005"/>
                  </a:lnTo>
                  <a:lnTo>
                    <a:pt x="83587" y="332963"/>
                  </a:lnTo>
                  <a:lnTo>
                    <a:pt x="91443" y="336921"/>
                  </a:lnTo>
                  <a:lnTo>
                    <a:pt x="99658" y="341544"/>
                  </a:lnTo>
                  <a:lnTo>
                    <a:pt x="108110" y="346609"/>
                  </a:lnTo>
                  <a:lnTo>
                    <a:pt x="117713" y="350979"/>
                  </a:lnTo>
                  <a:lnTo>
                    <a:pt x="128086" y="354884"/>
                  </a:lnTo>
                  <a:lnTo>
                    <a:pt x="168506" y="368280"/>
                  </a:lnTo>
                  <a:lnTo>
                    <a:pt x="178814" y="371379"/>
                  </a:lnTo>
                  <a:lnTo>
                    <a:pt x="200850" y="377468"/>
                  </a:lnTo>
                  <a:lnTo>
                    <a:pt x="211291" y="379489"/>
                  </a:lnTo>
                  <a:lnTo>
                    <a:pt x="221227" y="380836"/>
                  </a:lnTo>
                  <a:lnTo>
                    <a:pt x="230828" y="381734"/>
                  </a:lnTo>
                  <a:lnTo>
                    <a:pt x="240206" y="382333"/>
                  </a:lnTo>
                  <a:lnTo>
                    <a:pt x="258563" y="382998"/>
                  </a:lnTo>
                  <a:lnTo>
                    <a:pt x="298264" y="383460"/>
                  </a:lnTo>
                  <a:lnTo>
                    <a:pt x="312539" y="3835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293"/>
            <p:cNvSpPr/>
            <p:nvPr/>
          </p:nvSpPr>
          <p:spPr>
            <a:xfrm>
              <a:off x="8152804" y="4652367"/>
              <a:ext cx="223243" cy="348259"/>
            </a:xfrm>
            <a:custGeom>
              <a:avLst/>
              <a:gdLst/>
              <a:ahLst/>
              <a:cxnLst/>
              <a:rect l="0" t="0" r="0" b="0"/>
              <a:pathLst>
                <a:path w="223243" h="348259">
                  <a:moveTo>
                    <a:pt x="223242" y="8929"/>
                  </a:moveTo>
                  <a:lnTo>
                    <a:pt x="215554" y="1241"/>
                  </a:lnTo>
                  <a:lnTo>
                    <a:pt x="212219" y="551"/>
                  </a:lnTo>
                  <a:lnTo>
                    <a:pt x="206436" y="245"/>
                  </a:lnTo>
                  <a:lnTo>
                    <a:pt x="189202" y="48"/>
                  </a:lnTo>
                  <a:lnTo>
                    <a:pt x="77912" y="0"/>
                  </a:lnTo>
                  <a:lnTo>
                    <a:pt x="74762" y="991"/>
                  </a:lnTo>
                  <a:lnTo>
                    <a:pt x="68615" y="4740"/>
                  </a:lnTo>
                  <a:lnTo>
                    <a:pt x="62576" y="7067"/>
                  </a:lnTo>
                  <a:lnTo>
                    <a:pt x="56585" y="8102"/>
                  </a:lnTo>
                  <a:lnTo>
                    <a:pt x="50615" y="8562"/>
                  </a:lnTo>
                  <a:lnTo>
                    <a:pt x="48626" y="9676"/>
                  </a:lnTo>
                  <a:lnTo>
                    <a:pt x="47300" y="11412"/>
                  </a:lnTo>
                  <a:lnTo>
                    <a:pt x="45172" y="16585"/>
                  </a:lnTo>
                  <a:lnTo>
                    <a:pt x="44005" y="17010"/>
                  </a:lnTo>
                  <a:lnTo>
                    <a:pt x="40064" y="17482"/>
                  </a:lnTo>
                  <a:lnTo>
                    <a:pt x="38615" y="18600"/>
                  </a:lnTo>
                  <a:lnTo>
                    <a:pt x="37650" y="20337"/>
                  </a:lnTo>
                  <a:lnTo>
                    <a:pt x="36577" y="24913"/>
                  </a:lnTo>
                  <a:lnTo>
                    <a:pt x="35831" y="34100"/>
                  </a:lnTo>
                  <a:lnTo>
                    <a:pt x="29604" y="42527"/>
                  </a:lnTo>
                  <a:lnTo>
                    <a:pt x="26631" y="50855"/>
                  </a:lnTo>
                  <a:lnTo>
                    <a:pt x="19887" y="59912"/>
                  </a:lnTo>
                  <a:lnTo>
                    <a:pt x="19211" y="60777"/>
                  </a:lnTo>
                  <a:lnTo>
                    <a:pt x="18460" y="64385"/>
                  </a:lnTo>
                  <a:lnTo>
                    <a:pt x="17979" y="74784"/>
                  </a:lnTo>
                  <a:lnTo>
                    <a:pt x="17895" y="83453"/>
                  </a:lnTo>
                  <a:lnTo>
                    <a:pt x="16891" y="85401"/>
                  </a:lnTo>
                  <a:lnTo>
                    <a:pt x="15229" y="86699"/>
                  </a:lnTo>
                  <a:lnTo>
                    <a:pt x="13130" y="87565"/>
                  </a:lnTo>
                  <a:lnTo>
                    <a:pt x="11730" y="89135"/>
                  </a:lnTo>
                  <a:lnTo>
                    <a:pt x="10796" y="91173"/>
                  </a:lnTo>
                  <a:lnTo>
                    <a:pt x="10175" y="93524"/>
                  </a:lnTo>
                  <a:lnTo>
                    <a:pt x="10752" y="95091"/>
                  </a:lnTo>
                  <a:lnTo>
                    <a:pt x="12129" y="96136"/>
                  </a:lnTo>
                  <a:lnTo>
                    <a:pt x="14039" y="96833"/>
                  </a:lnTo>
                  <a:lnTo>
                    <a:pt x="15312" y="98289"/>
                  </a:lnTo>
                  <a:lnTo>
                    <a:pt x="16161" y="100252"/>
                  </a:lnTo>
                  <a:lnTo>
                    <a:pt x="16728" y="102554"/>
                  </a:lnTo>
                  <a:lnTo>
                    <a:pt x="20002" y="107756"/>
                  </a:lnTo>
                  <a:lnTo>
                    <a:pt x="24765" y="113376"/>
                  </a:lnTo>
                  <a:lnTo>
                    <a:pt x="30189" y="119181"/>
                  </a:lnTo>
                  <a:lnTo>
                    <a:pt x="34017" y="122118"/>
                  </a:lnTo>
                  <a:lnTo>
                    <a:pt x="38553" y="125068"/>
                  </a:lnTo>
                  <a:lnTo>
                    <a:pt x="43561" y="128027"/>
                  </a:lnTo>
                  <a:lnTo>
                    <a:pt x="48884" y="131984"/>
                  </a:lnTo>
                  <a:lnTo>
                    <a:pt x="54418" y="136607"/>
                  </a:lnTo>
                  <a:lnTo>
                    <a:pt x="60091" y="141672"/>
                  </a:lnTo>
                  <a:lnTo>
                    <a:pt x="71687" y="152593"/>
                  </a:lnTo>
                  <a:lnTo>
                    <a:pt x="77557" y="158283"/>
                  </a:lnTo>
                  <a:lnTo>
                    <a:pt x="83455" y="163069"/>
                  </a:lnTo>
                  <a:lnTo>
                    <a:pt x="89371" y="167251"/>
                  </a:lnTo>
                  <a:lnTo>
                    <a:pt x="95299" y="171032"/>
                  </a:lnTo>
                  <a:lnTo>
                    <a:pt x="100244" y="174545"/>
                  </a:lnTo>
                  <a:lnTo>
                    <a:pt x="104533" y="177879"/>
                  </a:lnTo>
                  <a:lnTo>
                    <a:pt x="108383" y="181093"/>
                  </a:lnTo>
                  <a:lnTo>
                    <a:pt x="112935" y="184229"/>
                  </a:lnTo>
                  <a:lnTo>
                    <a:pt x="117954" y="187312"/>
                  </a:lnTo>
                  <a:lnTo>
                    <a:pt x="123285" y="190358"/>
                  </a:lnTo>
                  <a:lnTo>
                    <a:pt x="128823" y="194374"/>
                  </a:lnTo>
                  <a:lnTo>
                    <a:pt x="134498" y="199036"/>
                  </a:lnTo>
                  <a:lnTo>
                    <a:pt x="145105" y="208514"/>
                  </a:lnTo>
                  <a:lnTo>
                    <a:pt x="153127" y="216035"/>
                  </a:lnTo>
                  <a:lnTo>
                    <a:pt x="160000" y="225331"/>
                  </a:lnTo>
                  <a:lnTo>
                    <a:pt x="166361" y="235084"/>
                  </a:lnTo>
                  <a:lnTo>
                    <a:pt x="172495" y="242726"/>
                  </a:lnTo>
                  <a:lnTo>
                    <a:pt x="178529" y="249430"/>
                  </a:lnTo>
                  <a:lnTo>
                    <a:pt x="184518" y="255717"/>
                  </a:lnTo>
                  <a:lnTo>
                    <a:pt x="190487" y="261819"/>
                  </a:lnTo>
                  <a:lnTo>
                    <a:pt x="192475" y="264835"/>
                  </a:lnTo>
                  <a:lnTo>
                    <a:pt x="194685" y="270832"/>
                  </a:lnTo>
                  <a:lnTo>
                    <a:pt x="194282" y="273820"/>
                  </a:lnTo>
                  <a:lnTo>
                    <a:pt x="193021" y="276804"/>
                  </a:lnTo>
                  <a:lnTo>
                    <a:pt x="186507" y="285745"/>
                  </a:lnTo>
                  <a:lnTo>
                    <a:pt x="183869" y="288723"/>
                  </a:lnTo>
                  <a:lnTo>
                    <a:pt x="182111" y="291700"/>
                  </a:lnTo>
                  <a:lnTo>
                    <a:pt x="180157" y="297655"/>
                  </a:lnTo>
                  <a:lnTo>
                    <a:pt x="177651" y="300632"/>
                  </a:lnTo>
                  <a:lnTo>
                    <a:pt x="173997" y="303609"/>
                  </a:lnTo>
                  <a:lnTo>
                    <a:pt x="169576" y="306586"/>
                  </a:lnTo>
                  <a:lnTo>
                    <a:pt x="165637" y="309562"/>
                  </a:lnTo>
                  <a:lnTo>
                    <a:pt x="162019" y="312539"/>
                  </a:lnTo>
                  <a:lnTo>
                    <a:pt x="158614" y="315515"/>
                  </a:lnTo>
                  <a:lnTo>
                    <a:pt x="153368" y="318492"/>
                  </a:lnTo>
                  <a:lnTo>
                    <a:pt x="146893" y="321468"/>
                  </a:lnTo>
                  <a:lnTo>
                    <a:pt x="139601" y="324445"/>
                  </a:lnTo>
                  <a:lnTo>
                    <a:pt x="132755" y="326429"/>
                  </a:lnTo>
                  <a:lnTo>
                    <a:pt x="126206" y="327753"/>
                  </a:lnTo>
                  <a:lnTo>
                    <a:pt x="119856" y="328635"/>
                  </a:lnTo>
                  <a:lnTo>
                    <a:pt x="113639" y="330214"/>
                  </a:lnTo>
                  <a:lnTo>
                    <a:pt x="107509" y="332260"/>
                  </a:lnTo>
                  <a:lnTo>
                    <a:pt x="101438" y="334616"/>
                  </a:lnTo>
                  <a:lnTo>
                    <a:pt x="94415" y="336186"/>
                  </a:lnTo>
                  <a:lnTo>
                    <a:pt x="86756" y="337233"/>
                  </a:lnTo>
                  <a:lnTo>
                    <a:pt x="78673" y="337931"/>
                  </a:lnTo>
                  <a:lnTo>
                    <a:pt x="70308" y="339389"/>
                  </a:lnTo>
                  <a:lnTo>
                    <a:pt x="61755" y="341353"/>
                  </a:lnTo>
                  <a:lnTo>
                    <a:pt x="53076" y="343654"/>
                  </a:lnTo>
                  <a:lnTo>
                    <a:pt x="45306" y="345189"/>
                  </a:lnTo>
                  <a:lnTo>
                    <a:pt x="38140" y="346212"/>
                  </a:lnTo>
                  <a:lnTo>
                    <a:pt x="31380" y="346893"/>
                  </a:lnTo>
                  <a:lnTo>
                    <a:pt x="24889" y="347348"/>
                  </a:lnTo>
                  <a:lnTo>
                    <a:pt x="18577" y="347651"/>
                  </a:lnTo>
                  <a:lnTo>
                    <a:pt x="0" y="34825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685800"/>
            <a:ext cx="3457575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InkAnnotation190"/>
          <p:cNvSpPr/>
          <p:nvPr/>
        </p:nvSpPr>
        <p:spPr>
          <a:xfrm>
            <a:off x="4984547" y="1620336"/>
            <a:ext cx="1051876" cy="549165"/>
          </a:xfrm>
          <a:custGeom>
            <a:avLst/>
            <a:gdLst/>
            <a:ahLst/>
            <a:cxnLst/>
            <a:rect l="0" t="0" r="0" b="0"/>
            <a:pathLst>
              <a:path w="1051876" h="549165">
                <a:moveTo>
                  <a:pt x="25007" y="317406"/>
                </a:moveTo>
                <a:lnTo>
                  <a:pt x="29747" y="317406"/>
                </a:lnTo>
                <a:lnTo>
                  <a:pt x="31144" y="316413"/>
                </a:lnTo>
                <a:lnTo>
                  <a:pt x="32075" y="314760"/>
                </a:lnTo>
                <a:lnTo>
                  <a:pt x="36031" y="305046"/>
                </a:lnTo>
                <a:lnTo>
                  <a:pt x="43487" y="289600"/>
                </a:lnTo>
                <a:lnTo>
                  <a:pt x="50087" y="278259"/>
                </a:lnTo>
                <a:lnTo>
                  <a:pt x="59636" y="266603"/>
                </a:lnTo>
                <a:lnTo>
                  <a:pt x="67848" y="252163"/>
                </a:lnTo>
                <a:lnTo>
                  <a:pt x="71427" y="244145"/>
                </a:lnTo>
                <a:lnTo>
                  <a:pt x="83341" y="229944"/>
                </a:lnTo>
                <a:lnTo>
                  <a:pt x="97566" y="217018"/>
                </a:lnTo>
                <a:lnTo>
                  <a:pt x="110503" y="204659"/>
                </a:lnTo>
                <a:lnTo>
                  <a:pt x="128943" y="186544"/>
                </a:lnTo>
                <a:lnTo>
                  <a:pt x="143630" y="174578"/>
                </a:lnTo>
                <a:lnTo>
                  <a:pt x="160080" y="162646"/>
                </a:lnTo>
                <a:lnTo>
                  <a:pt x="186076" y="144771"/>
                </a:lnTo>
                <a:lnTo>
                  <a:pt x="230434" y="115000"/>
                </a:lnTo>
                <a:lnTo>
                  <a:pt x="250915" y="103094"/>
                </a:lnTo>
                <a:lnTo>
                  <a:pt x="282112" y="87880"/>
                </a:lnTo>
                <a:lnTo>
                  <a:pt x="312852" y="74442"/>
                </a:lnTo>
                <a:lnTo>
                  <a:pt x="335501" y="64563"/>
                </a:lnTo>
                <a:lnTo>
                  <a:pt x="358796" y="56864"/>
                </a:lnTo>
                <a:lnTo>
                  <a:pt x="382379" y="47490"/>
                </a:lnTo>
                <a:lnTo>
                  <a:pt x="406089" y="37701"/>
                </a:lnTo>
                <a:lnTo>
                  <a:pt x="429856" y="30043"/>
                </a:lnTo>
                <a:lnTo>
                  <a:pt x="453648" y="23332"/>
                </a:lnTo>
                <a:lnTo>
                  <a:pt x="477452" y="18034"/>
                </a:lnTo>
                <a:lnTo>
                  <a:pt x="501260" y="15680"/>
                </a:lnTo>
                <a:lnTo>
                  <a:pt x="525071" y="11988"/>
                </a:lnTo>
                <a:lnTo>
                  <a:pt x="548883" y="8032"/>
                </a:lnTo>
                <a:lnTo>
                  <a:pt x="572695" y="6274"/>
                </a:lnTo>
                <a:lnTo>
                  <a:pt x="596507" y="2846"/>
                </a:lnTo>
                <a:lnTo>
                  <a:pt x="620320" y="0"/>
                </a:lnTo>
                <a:lnTo>
                  <a:pt x="644132" y="2042"/>
                </a:lnTo>
                <a:lnTo>
                  <a:pt x="667945" y="3611"/>
                </a:lnTo>
                <a:lnTo>
                  <a:pt x="691757" y="5301"/>
                </a:lnTo>
                <a:lnTo>
                  <a:pt x="715569" y="9359"/>
                </a:lnTo>
                <a:lnTo>
                  <a:pt x="739382" y="11824"/>
                </a:lnTo>
                <a:lnTo>
                  <a:pt x="763195" y="13912"/>
                </a:lnTo>
                <a:lnTo>
                  <a:pt x="787007" y="18147"/>
                </a:lnTo>
                <a:lnTo>
                  <a:pt x="817985" y="26110"/>
                </a:lnTo>
                <a:lnTo>
                  <a:pt x="850756" y="34753"/>
                </a:lnTo>
                <a:lnTo>
                  <a:pt x="880861" y="48338"/>
                </a:lnTo>
                <a:lnTo>
                  <a:pt x="908633" y="64931"/>
                </a:lnTo>
                <a:lnTo>
                  <a:pt x="935712" y="77675"/>
                </a:lnTo>
                <a:lnTo>
                  <a:pt x="962588" y="92475"/>
                </a:lnTo>
                <a:lnTo>
                  <a:pt x="984662" y="109428"/>
                </a:lnTo>
                <a:lnTo>
                  <a:pt x="997554" y="121122"/>
                </a:lnTo>
                <a:lnTo>
                  <a:pt x="1008906" y="132934"/>
                </a:lnTo>
                <a:lnTo>
                  <a:pt x="1017259" y="144799"/>
                </a:lnTo>
                <a:lnTo>
                  <a:pt x="1024279" y="159332"/>
                </a:lnTo>
                <a:lnTo>
                  <a:pt x="1030705" y="174721"/>
                </a:lnTo>
                <a:lnTo>
                  <a:pt x="1036869" y="188175"/>
                </a:lnTo>
                <a:lnTo>
                  <a:pt x="1042916" y="203415"/>
                </a:lnTo>
                <a:lnTo>
                  <a:pt x="1047919" y="219118"/>
                </a:lnTo>
                <a:lnTo>
                  <a:pt x="1050143" y="232712"/>
                </a:lnTo>
                <a:lnTo>
                  <a:pt x="1051131" y="245368"/>
                </a:lnTo>
                <a:lnTo>
                  <a:pt x="1051569" y="258600"/>
                </a:lnTo>
                <a:lnTo>
                  <a:pt x="1051875" y="295293"/>
                </a:lnTo>
                <a:lnTo>
                  <a:pt x="1049255" y="310555"/>
                </a:lnTo>
                <a:lnTo>
                  <a:pt x="1044783" y="326267"/>
                </a:lnTo>
                <a:lnTo>
                  <a:pt x="1039488" y="339865"/>
                </a:lnTo>
                <a:lnTo>
                  <a:pt x="1033827" y="352523"/>
                </a:lnTo>
                <a:lnTo>
                  <a:pt x="1027012" y="365756"/>
                </a:lnTo>
                <a:lnTo>
                  <a:pt x="1017368" y="381558"/>
                </a:lnTo>
                <a:lnTo>
                  <a:pt x="1006468" y="395858"/>
                </a:lnTo>
                <a:lnTo>
                  <a:pt x="995009" y="408828"/>
                </a:lnTo>
                <a:lnTo>
                  <a:pt x="983301" y="421207"/>
                </a:lnTo>
                <a:lnTo>
                  <a:pt x="965553" y="439333"/>
                </a:lnTo>
                <a:lnTo>
                  <a:pt x="951027" y="451301"/>
                </a:lnTo>
                <a:lnTo>
                  <a:pt x="934650" y="462243"/>
                </a:lnTo>
                <a:lnTo>
                  <a:pt x="909687" y="474973"/>
                </a:lnTo>
                <a:lnTo>
                  <a:pt x="888290" y="489880"/>
                </a:lnTo>
                <a:lnTo>
                  <a:pt x="862548" y="501021"/>
                </a:lnTo>
                <a:lnTo>
                  <a:pt x="811948" y="516713"/>
                </a:lnTo>
                <a:lnTo>
                  <a:pt x="779624" y="525729"/>
                </a:lnTo>
                <a:lnTo>
                  <a:pt x="744912" y="534684"/>
                </a:lnTo>
                <a:lnTo>
                  <a:pt x="721334" y="537997"/>
                </a:lnTo>
                <a:lnTo>
                  <a:pt x="696634" y="540462"/>
                </a:lnTo>
                <a:lnTo>
                  <a:pt x="669120" y="544865"/>
                </a:lnTo>
                <a:lnTo>
                  <a:pt x="643000" y="547483"/>
                </a:lnTo>
                <a:lnTo>
                  <a:pt x="617171" y="548646"/>
                </a:lnTo>
                <a:lnTo>
                  <a:pt x="589155" y="549164"/>
                </a:lnTo>
                <a:lnTo>
                  <a:pt x="560166" y="546748"/>
                </a:lnTo>
                <a:lnTo>
                  <a:pt x="530746" y="543359"/>
                </a:lnTo>
                <a:lnTo>
                  <a:pt x="501134" y="541853"/>
                </a:lnTo>
                <a:lnTo>
                  <a:pt x="471437" y="538537"/>
                </a:lnTo>
                <a:lnTo>
                  <a:pt x="442693" y="533757"/>
                </a:lnTo>
                <a:lnTo>
                  <a:pt x="416690" y="528325"/>
                </a:lnTo>
                <a:lnTo>
                  <a:pt x="389257" y="525249"/>
                </a:lnTo>
                <a:lnTo>
                  <a:pt x="360529" y="522890"/>
                </a:lnTo>
                <a:lnTo>
                  <a:pt x="331224" y="518534"/>
                </a:lnTo>
                <a:lnTo>
                  <a:pt x="304309" y="513291"/>
                </a:lnTo>
                <a:lnTo>
                  <a:pt x="279118" y="507653"/>
                </a:lnTo>
                <a:lnTo>
                  <a:pt x="218629" y="492990"/>
                </a:lnTo>
                <a:lnTo>
                  <a:pt x="194736" y="484409"/>
                </a:lnTo>
                <a:lnTo>
                  <a:pt x="171879" y="473981"/>
                </a:lnTo>
                <a:lnTo>
                  <a:pt x="142277" y="457946"/>
                </a:lnTo>
                <a:lnTo>
                  <a:pt x="114655" y="445478"/>
                </a:lnTo>
                <a:lnTo>
                  <a:pt x="87619" y="429657"/>
                </a:lnTo>
                <a:lnTo>
                  <a:pt x="69702" y="418227"/>
                </a:lnTo>
                <a:lnTo>
                  <a:pt x="54462" y="406533"/>
                </a:lnTo>
                <a:lnTo>
                  <a:pt x="47621" y="400636"/>
                </a:lnTo>
                <a:lnTo>
                  <a:pt x="37372" y="386147"/>
                </a:lnTo>
                <a:lnTo>
                  <a:pt x="13302" y="338607"/>
                </a:lnTo>
                <a:lnTo>
                  <a:pt x="7237" y="323852"/>
                </a:lnTo>
                <a:lnTo>
                  <a:pt x="2227" y="308364"/>
                </a:lnTo>
                <a:lnTo>
                  <a:pt x="0" y="294866"/>
                </a:lnTo>
                <a:lnTo>
                  <a:pt x="1656" y="279607"/>
                </a:lnTo>
                <a:lnTo>
                  <a:pt x="4707" y="264888"/>
                </a:lnTo>
                <a:lnTo>
                  <a:pt x="6063" y="255038"/>
                </a:lnTo>
                <a:lnTo>
                  <a:pt x="7417" y="251023"/>
                </a:lnTo>
                <a:lnTo>
                  <a:pt x="16078" y="2370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InkAnnotation191"/>
          <p:cNvSpPr/>
          <p:nvPr/>
        </p:nvSpPr>
        <p:spPr>
          <a:xfrm>
            <a:off x="5652492" y="2411015"/>
            <a:ext cx="17860" cy="1"/>
          </a:xfrm>
          <a:custGeom>
            <a:avLst/>
            <a:gdLst/>
            <a:ahLst/>
            <a:cxnLst/>
            <a:rect l="0" t="0" r="0" b="0"/>
            <a:pathLst>
              <a:path w="17860" h="1">
                <a:moveTo>
                  <a:pt x="17859" y="0"/>
                </a:moveTo>
                <a:lnTo>
                  <a:pt x="0" y="0"/>
                </a:lnTo>
                <a:lnTo>
                  <a:pt x="892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5652492" y="2411015"/>
            <a:ext cx="2646" cy="1"/>
          </a:xfrm>
          <a:custGeom>
            <a:avLst/>
            <a:gdLst/>
            <a:ahLst/>
            <a:cxnLst/>
            <a:rect l="0" t="0" r="0" b="0"/>
            <a:pathLst>
              <a:path w="2646" h="1">
                <a:moveTo>
                  <a:pt x="0" y="0"/>
                </a:moveTo>
                <a:lnTo>
                  <a:pt x="2645" y="0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193"/>
          <p:cNvSpPr/>
          <p:nvPr/>
        </p:nvSpPr>
        <p:spPr>
          <a:xfrm>
            <a:off x="2187773" y="2545018"/>
            <a:ext cx="98228" cy="392850"/>
          </a:xfrm>
          <a:custGeom>
            <a:avLst/>
            <a:gdLst/>
            <a:ahLst/>
            <a:cxnLst/>
            <a:rect l="0" t="0" r="0" b="0"/>
            <a:pathLst>
              <a:path w="98228" h="392850">
                <a:moveTo>
                  <a:pt x="0" y="98169"/>
                </a:moveTo>
                <a:lnTo>
                  <a:pt x="0" y="85740"/>
                </a:lnTo>
                <a:lnTo>
                  <a:pt x="2646" y="77432"/>
                </a:lnTo>
                <a:lnTo>
                  <a:pt x="4740" y="72438"/>
                </a:lnTo>
                <a:lnTo>
                  <a:pt x="6137" y="66132"/>
                </a:lnTo>
                <a:lnTo>
                  <a:pt x="7068" y="58952"/>
                </a:lnTo>
                <a:lnTo>
                  <a:pt x="7688" y="51188"/>
                </a:lnTo>
                <a:lnTo>
                  <a:pt x="9094" y="45020"/>
                </a:lnTo>
                <a:lnTo>
                  <a:pt x="11024" y="39916"/>
                </a:lnTo>
                <a:lnTo>
                  <a:pt x="21250" y="19855"/>
                </a:lnTo>
                <a:lnTo>
                  <a:pt x="23096" y="15202"/>
                </a:lnTo>
                <a:lnTo>
                  <a:pt x="26059" y="3251"/>
                </a:lnTo>
                <a:lnTo>
                  <a:pt x="26303" y="2148"/>
                </a:lnTo>
                <a:lnTo>
                  <a:pt x="27457" y="1413"/>
                </a:lnTo>
                <a:lnTo>
                  <a:pt x="29219" y="923"/>
                </a:lnTo>
                <a:lnTo>
                  <a:pt x="35338" y="0"/>
                </a:lnTo>
                <a:lnTo>
                  <a:pt x="35643" y="8075"/>
                </a:lnTo>
                <a:lnTo>
                  <a:pt x="35716" y="58433"/>
                </a:lnTo>
                <a:lnTo>
                  <a:pt x="36709" y="66718"/>
                </a:lnTo>
                <a:lnTo>
                  <a:pt x="38363" y="76209"/>
                </a:lnTo>
                <a:lnTo>
                  <a:pt x="40458" y="86506"/>
                </a:lnTo>
                <a:lnTo>
                  <a:pt x="41855" y="96347"/>
                </a:lnTo>
                <a:lnTo>
                  <a:pt x="42786" y="105884"/>
                </a:lnTo>
                <a:lnTo>
                  <a:pt x="43407" y="115218"/>
                </a:lnTo>
                <a:lnTo>
                  <a:pt x="43821" y="124418"/>
                </a:lnTo>
                <a:lnTo>
                  <a:pt x="44281" y="142577"/>
                </a:lnTo>
                <a:lnTo>
                  <a:pt x="44539" y="174276"/>
                </a:lnTo>
                <a:lnTo>
                  <a:pt x="45568" y="184625"/>
                </a:lnTo>
                <a:lnTo>
                  <a:pt x="47246" y="194502"/>
                </a:lnTo>
                <a:lnTo>
                  <a:pt x="49356" y="204063"/>
                </a:lnTo>
                <a:lnTo>
                  <a:pt x="50764" y="214406"/>
                </a:lnTo>
                <a:lnTo>
                  <a:pt x="51702" y="225270"/>
                </a:lnTo>
                <a:lnTo>
                  <a:pt x="52327" y="236481"/>
                </a:lnTo>
                <a:lnTo>
                  <a:pt x="53736" y="246932"/>
                </a:lnTo>
                <a:lnTo>
                  <a:pt x="55668" y="256875"/>
                </a:lnTo>
                <a:lnTo>
                  <a:pt x="57948" y="266481"/>
                </a:lnTo>
                <a:lnTo>
                  <a:pt x="59468" y="275861"/>
                </a:lnTo>
                <a:lnTo>
                  <a:pt x="60481" y="285092"/>
                </a:lnTo>
                <a:lnTo>
                  <a:pt x="61157" y="294221"/>
                </a:lnTo>
                <a:lnTo>
                  <a:pt x="62599" y="303285"/>
                </a:lnTo>
                <a:lnTo>
                  <a:pt x="64553" y="312303"/>
                </a:lnTo>
                <a:lnTo>
                  <a:pt x="66848" y="321292"/>
                </a:lnTo>
                <a:lnTo>
                  <a:pt x="69370" y="329270"/>
                </a:lnTo>
                <a:lnTo>
                  <a:pt x="72043" y="336572"/>
                </a:lnTo>
                <a:lnTo>
                  <a:pt x="74818" y="343425"/>
                </a:lnTo>
                <a:lnTo>
                  <a:pt x="76668" y="349977"/>
                </a:lnTo>
                <a:lnTo>
                  <a:pt x="77901" y="356330"/>
                </a:lnTo>
                <a:lnTo>
                  <a:pt x="78723" y="362550"/>
                </a:lnTo>
                <a:lnTo>
                  <a:pt x="80263" y="367689"/>
                </a:lnTo>
                <a:lnTo>
                  <a:pt x="82282" y="372106"/>
                </a:lnTo>
                <a:lnTo>
                  <a:pt x="84620" y="376044"/>
                </a:lnTo>
                <a:lnTo>
                  <a:pt x="87218" y="383065"/>
                </a:lnTo>
                <a:lnTo>
                  <a:pt x="87911" y="386326"/>
                </a:lnTo>
                <a:lnTo>
                  <a:pt x="89365" y="388500"/>
                </a:lnTo>
                <a:lnTo>
                  <a:pt x="91327" y="389950"/>
                </a:lnTo>
                <a:lnTo>
                  <a:pt x="98227" y="3928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194"/>
          <p:cNvSpPr/>
          <p:nvPr/>
        </p:nvSpPr>
        <p:spPr>
          <a:xfrm>
            <a:off x="2214562" y="2348507"/>
            <a:ext cx="8931" cy="8931"/>
          </a:xfrm>
          <a:custGeom>
            <a:avLst/>
            <a:gdLst/>
            <a:ahLst/>
            <a:cxnLst/>
            <a:rect l="0" t="0" r="0" b="0"/>
            <a:pathLst>
              <a:path w="8931" h="8931">
                <a:moveTo>
                  <a:pt x="0" y="0"/>
                </a:moveTo>
                <a:lnTo>
                  <a:pt x="0" y="4741"/>
                </a:lnTo>
                <a:lnTo>
                  <a:pt x="992" y="6137"/>
                </a:lnTo>
                <a:lnTo>
                  <a:pt x="2646" y="7068"/>
                </a:lnTo>
                <a:lnTo>
                  <a:pt x="8930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195"/>
          <p:cNvSpPr/>
          <p:nvPr/>
        </p:nvSpPr>
        <p:spPr>
          <a:xfrm>
            <a:off x="2437804" y="2719340"/>
            <a:ext cx="339329" cy="334614"/>
          </a:xfrm>
          <a:custGeom>
            <a:avLst/>
            <a:gdLst/>
            <a:ahLst/>
            <a:cxnLst/>
            <a:rect l="0" t="0" r="0" b="0"/>
            <a:pathLst>
              <a:path w="339329" h="334614">
                <a:moveTo>
                  <a:pt x="0" y="75652"/>
                </a:moveTo>
                <a:lnTo>
                  <a:pt x="0" y="70911"/>
                </a:lnTo>
                <a:lnTo>
                  <a:pt x="992" y="69515"/>
                </a:lnTo>
                <a:lnTo>
                  <a:pt x="2646" y="68584"/>
                </a:lnTo>
                <a:lnTo>
                  <a:pt x="4741" y="67963"/>
                </a:lnTo>
                <a:lnTo>
                  <a:pt x="7130" y="65565"/>
                </a:lnTo>
                <a:lnTo>
                  <a:pt x="15231" y="53701"/>
                </a:lnTo>
                <a:lnTo>
                  <a:pt x="20991" y="46714"/>
                </a:lnTo>
                <a:lnTo>
                  <a:pt x="29504" y="40301"/>
                </a:lnTo>
                <a:lnTo>
                  <a:pt x="39902" y="34143"/>
                </a:lnTo>
                <a:lnTo>
                  <a:pt x="51138" y="28099"/>
                </a:lnTo>
                <a:lnTo>
                  <a:pt x="57905" y="25098"/>
                </a:lnTo>
                <a:lnTo>
                  <a:pt x="65392" y="22106"/>
                </a:lnTo>
                <a:lnTo>
                  <a:pt x="73361" y="19118"/>
                </a:lnTo>
                <a:lnTo>
                  <a:pt x="81649" y="17127"/>
                </a:lnTo>
                <a:lnTo>
                  <a:pt x="90151" y="15799"/>
                </a:lnTo>
                <a:lnTo>
                  <a:pt x="98797" y="14914"/>
                </a:lnTo>
                <a:lnTo>
                  <a:pt x="106544" y="13332"/>
                </a:lnTo>
                <a:lnTo>
                  <a:pt x="113693" y="11285"/>
                </a:lnTo>
                <a:lnTo>
                  <a:pt x="144166" y="870"/>
                </a:lnTo>
                <a:lnTo>
                  <a:pt x="151673" y="0"/>
                </a:lnTo>
                <a:lnTo>
                  <a:pt x="158663" y="413"/>
                </a:lnTo>
                <a:lnTo>
                  <a:pt x="165306" y="1680"/>
                </a:lnTo>
                <a:lnTo>
                  <a:pt x="171720" y="2525"/>
                </a:lnTo>
                <a:lnTo>
                  <a:pt x="177980" y="3088"/>
                </a:lnTo>
                <a:lnTo>
                  <a:pt x="184138" y="3463"/>
                </a:lnTo>
                <a:lnTo>
                  <a:pt x="189235" y="4706"/>
                </a:lnTo>
                <a:lnTo>
                  <a:pt x="197545" y="8732"/>
                </a:lnTo>
                <a:lnTo>
                  <a:pt x="200158" y="11195"/>
                </a:lnTo>
                <a:lnTo>
                  <a:pt x="201899" y="13829"/>
                </a:lnTo>
                <a:lnTo>
                  <a:pt x="204827" y="20393"/>
                </a:lnTo>
                <a:lnTo>
                  <a:pt x="209435" y="29926"/>
                </a:lnTo>
                <a:lnTo>
                  <a:pt x="210069" y="34253"/>
                </a:lnTo>
                <a:lnTo>
                  <a:pt x="209499" y="38131"/>
                </a:lnTo>
                <a:lnTo>
                  <a:pt x="208127" y="41708"/>
                </a:lnTo>
                <a:lnTo>
                  <a:pt x="206603" y="50975"/>
                </a:lnTo>
                <a:lnTo>
                  <a:pt x="206196" y="56224"/>
                </a:lnTo>
                <a:lnTo>
                  <a:pt x="204933" y="62700"/>
                </a:lnTo>
                <a:lnTo>
                  <a:pt x="203098" y="69994"/>
                </a:lnTo>
                <a:lnTo>
                  <a:pt x="200883" y="77833"/>
                </a:lnTo>
                <a:lnTo>
                  <a:pt x="197422" y="86035"/>
                </a:lnTo>
                <a:lnTo>
                  <a:pt x="193130" y="94480"/>
                </a:lnTo>
                <a:lnTo>
                  <a:pt x="188285" y="103087"/>
                </a:lnTo>
                <a:lnTo>
                  <a:pt x="183070" y="111801"/>
                </a:lnTo>
                <a:lnTo>
                  <a:pt x="171985" y="129421"/>
                </a:lnTo>
                <a:lnTo>
                  <a:pt x="166250" y="137295"/>
                </a:lnTo>
                <a:lnTo>
                  <a:pt x="160443" y="144529"/>
                </a:lnTo>
                <a:lnTo>
                  <a:pt x="154587" y="151335"/>
                </a:lnTo>
                <a:lnTo>
                  <a:pt x="148699" y="158849"/>
                </a:lnTo>
                <a:lnTo>
                  <a:pt x="142789" y="166835"/>
                </a:lnTo>
                <a:lnTo>
                  <a:pt x="130930" y="183647"/>
                </a:lnTo>
                <a:lnTo>
                  <a:pt x="119046" y="201040"/>
                </a:lnTo>
                <a:lnTo>
                  <a:pt x="114090" y="209845"/>
                </a:lnTo>
                <a:lnTo>
                  <a:pt x="109795" y="218692"/>
                </a:lnTo>
                <a:lnTo>
                  <a:pt x="102376" y="235467"/>
                </a:lnTo>
                <a:lnTo>
                  <a:pt x="95771" y="249538"/>
                </a:lnTo>
                <a:lnTo>
                  <a:pt x="93613" y="256068"/>
                </a:lnTo>
                <a:lnTo>
                  <a:pt x="92175" y="262406"/>
                </a:lnTo>
                <a:lnTo>
                  <a:pt x="91215" y="268615"/>
                </a:lnTo>
                <a:lnTo>
                  <a:pt x="91568" y="274740"/>
                </a:lnTo>
                <a:lnTo>
                  <a:pt x="92795" y="280807"/>
                </a:lnTo>
                <a:lnTo>
                  <a:pt x="94606" y="286836"/>
                </a:lnTo>
                <a:lnTo>
                  <a:pt x="99264" y="296181"/>
                </a:lnTo>
                <a:lnTo>
                  <a:pt x="104641" y="303641"/>
                </a:lnTo>
                <a:lnTo>
                  <a:pt x="110338" y="310264"/>
                </a:lnTo>
                <a:lnTo>
                  <a:pt x="115230" y="313419"/>
                </a:lnTo>
                <a:lnTo>
                  <a:pt x="121469" y="316515"/>
                </a:lnTo>
                <a:lnTo>
                  <a:pt x="128604" y="319571"/>
                </a:lnTo>
                <a:lnTo>
                  <a:pt x="136338" y="322600"/>
                </a:lnTo>
                <a:lnTo>
                  <a:pt x="152868" y="328612"/>
                </a:lnTo>
                <a:lnTo>
                  <a:pt x="162435" y="330612"/>
                </a:lnTo>
                <a:lnTo>
                  <a:pt x="172782" y="331946"/>
                </a:lnTo>
                <a:lnTo>
                  <a:pt x="183649" y="332835"/>
                </a:lnTo>
                <a:lnTo>
                  <a:pt x="194863" y="333427"/>
                </a:lnTo>
                <a:lnTo>
                  <a:pt x="217905" y="334086"/>
                </a:lnTo>
                <a:lnTo>
                  <a:pt x="339328" y="3346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196"/>
          <p:cNvSpPr/>
          <p:nvPr/>
        </p:nvSpPr>
        <p:spPr>
          <a:xfrm>
            <a:off x="2955726" y="2655974"/>
            <a:ext cx="258962" cy="14003"/>
          </a:xfrm>
          <a:custGeom>
            <a:avLst/>
            <a:gdLst/>
            <a:ahLst/>
            <a:cxnLst/>
            <a:rect l="0" t="0" r="0" b="0"/>
            <a:pathLst>
              <a:path w="258962" h="14003">
                <a:moveTo>
                  <a:pt x="0" y="14002"/>
                </a:moveTo>
                <a:lnTo>
                  <a:pt x="9481" y="9261"/>
                </a:lnTo>
                <a:lnTo>
                  <a:pt x="15250" y="7865"/>
                </a:lnTo>
                <a:lnTo>
                  <a:pt x="22073" y="6934"/>
                </a:lnTo>
                <a:lnTo>
                  <a:pt x="29598" y="6314"/>
                </a:lnTo>
                <a:lnTo>
                  <a:pt x="38584" y="5900"/>
                </a:lnTo>
                <a:lnTo>
                  <a:pt x="59151" y="5440"/>
                </a:lnTo>
                <a:lnTo>
                  <a:pt x="70192" y="4326"/>
                </a:lnTo>
                <a:lnTo>
                  <a:pt x="81521" y="2590"/>
                </a:lnTo>
                <a:lnTo>
                  <a:pt x="93043" y="441"/>
                </a:lnTo>
                <a:lnTo>
                  <a:pt x="105685" y="0"/>
                </a:lnTo>
                <a:lnTo>
                  <a:pt x="119074" y="699"/>
                </a:lnTo>
                <a:lnTo>
                  <a:pt x="132961" y="2157"/>
                </a:lnTo>
                <a:lnTo>
                  <a:pt x="147179" y="3129"/>
                </a:lnTo>
                <a:lnTo>
                  <a:pt x="161620" y="3776"/>
                </a:lnTo>
                <a:lnTo>
                  <a:pt x="200354" y="4688"/>
                </a:lnTo>
                <a:lnTo>
                  <a:pt x="258961" y="50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197"/>
          <p:cNvSpPr/>
          <p:nvPr/>
        </p:nvSpPr>
        <p:spPr>
          <a:xfrm>
            <a:off x="2982515" y="2848570"/>
            <a:ext cx="267892" cy="8898"/>
          </a:xfrm>
          <a:custGeom>
            <a:avLst/>
            <a:gdLst/>
            <a:ahLst/>
            <a:cxnLst/>
            <a:rect l="0" t="0" r="0" b="0"/>
            <a:pathLst>
              <a:path w="267892" h="8898">
                <a:moveTo>
                  <a:pt x="0" y="0"/>
                </a:moveTo>
                <a:lnTo>
                  <a:pt x="0" y="8562"/>
                </a:lnTo>
                <a:lnTo>
                  <a:pt x="4741" y="8820"/>
                </a:lnTo>
                <a:lnTo>
                  <a:pt x="17169" y="8897"/>
                </a:lnTo>
                <a:lnTo>
                  <a:pt x="23353" y="7916"/>
                </a:lnTo>
                <a:lnTo>
                  <a:pt x="30451" y="6269"/>
                </a:lnTo>
                <a:lnTo>
                  <a:pt x="38160" y="4179"/>
                </a:lnTo>
                <a:lnTo>
                  <a:pt x="48261" y="2786"/>
                </a:lnTo>
                <a:lnTo>
                  <a:pt x="59955" y="1858"/>
                </a:lnTo>
                <a:lnTo>
                  <a:pt x="72712" y="1238"/>
                </a:lnTo>
                <a:lnTo>
                  <a:pt x="100116" y="550"/>
                </a:lnTo>
                <a:lnTo>
                  <a:pt x="26789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198"/>
          <p:cNvSpPr/>
          <p:nvPr/>
        </p:nvSpPr>
        <p:spPr>
          <a:xfrm>
            <a:off x="3473648" y="2750343"/>
            <a:ext cx="348259" cy="8931"/>
          </a:xfrm>
          <a:custGeom>
            <a:avLst/>
            <a:gdLst/>
            <a:ahLst/>
            <a:cxnLst/>
            <a:rect l="0" t="0" r="0" b="0"/>
            <a:pathLst>
              <a:path w="348259" h="8931">
                <a:moveTo>
                  <a:pt x="0" y="8930"/>
                </a:moveTo>
                <a:lnTo>
                  <a:pt x="186481" y="8930"/>
                </a:lnTo>
                <a:lnTo>
                  <a:pt x="200719" y="7938"/>
                </a:lnTo>
                <a:lnTo>
                  <a:pt x="215172" y="6284"/>
                </a:lnTo>
                <a:lnTo>
                  <a:pt x="229768" y="4189"/>
                </a:lnTo>
                <a:lnTo>
                  <a:pt x="244460" y="2793"/>
                </a:lnTo>
                <a:lnTo>
                  <a:pt x="259216" y="1862"/>
                </a:lnTo>
                <a:lnTo>
                  <a:pt x="286855" y="828"/>
                </a:lnTo>
                <a:lnTo>
                  <a:pt x="326207" y="164"/>
                </a:lnTo>
                <a:lnTo>
                  <a:pt x="34825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199"/>
          <p:cNvSpPr/>
          <p:nvPr/>
        </p:nvSpPr>
        <p:spPr>
          <a:xfrm>
            <a:off x="4045148" y="2553890"/>
            <a:ext cx="44649" cy="357189"/>
          </a:xfrm>
          <a:custGeom>
            <a:avLst/>
            <a:gdLst/>
            <a:ahLst/>
            <a:cxnLst/>
            <a:rect l="0" t="0" r="0" b="0"/>
            <a:pathLst>
              <a:path w="44649" h="357189">
                <a:moveTo>
                  <a:pt x="0" y="0"/>
                </a:moveTo>
                <a:lnTo>
                  <a:pt x="0" y="67388"/>
                </a:lnTo>
                <a:lnTo>
                  <a:pt x="992" y="74691"/>
                </a:lnTo>
                <a:lnTo>
                  <a:pt x="2646" y="82536"/>
                </a:lnTo>
                <a:lnTo>
                  <a:pt x="4740" y="90743"/>
                </a:lnTo>
                <a:lnTo>
                  <a:pt x="6137" y="99190"/>
                </a:lnTo>
                <a:lnTo>
                  <a:pt x="7068" y="107799"/>
                </a:lnTo>
                <a:lnTo>
                  <a:pt x="7688" y="116514"/>
                </a:lnTo>
                <a:lnTo>
                  <a:pt x="8102" y="126293"/>
                </a:lnTo>
                <a:lnTo>
                  <a:pt x="8562" y="147742"/>
                </a:lnTo>
                <a:lnTo>
                  <a:pt x="8820" y="177390"/>
                </a:lnTo>
                <a:lnTo>
                  <a:pt x="9849" y="186721"/>
                </a:lnTo>
                <a:lnTo>
                  <a:pt x="11527" y="195918"/>
                </a:lnTo>
                <a:lnTo>
                  <a:pt x="13638" y="205026"/>
                </a:lnTo>
                <a:lnTo>
                  <a:pt x="15045" y="214075"/>
                </a:lnTo>
                <a:lnTo>
                  <a:pt x="15983" y="223084"/>
                </a:lnTo>
                <a:lnTo>
                  <a:pt x="16609" y="232066"/>
                </a:lnTo>
                <a:lnTo>
                  <a:pt x="17026" y="241031"/>
                </a:lnTo>
                <a:lnTo>
                  <a:pt x="17488" y="258930"/>
                </a:lnTo>
                <a:lnTo>
                  <a:pt x="18604" y="266877"/>
                </a:lnTo>
                <a:lnTo>
                  <a:pt x="20340" y="274161"/>
                </a:lnTo>
                <a:lnTo>
                  <a:pt x="22490" y="281000"/>
                </a:lnTo>
                <a:lnTo>
                  <a:pt x="23923" y="287544"/>
                </a:lnTo>
                <a:lnTo>
                  <a:pt x="24878" y="293892"/>
                </a:lnTo>
                <a:lnTo>
                  <a:pt x="25515" y="300108"/>
                </a:lnTo>
                <a:lnTo>
                  <a:pt x="26932" y="306236"/>
                </a:lnTo>
                <a:lnTo>
                  <a:pt x="28869" y="312305"/>
                </a:lnTo>
                <a:lnTo>
                  <a:pt x="31152" y="318337"/>
                </a:lnTo>
                <a:lnTo>
                  <a:pt x="32674" y="323349"/>
                </a:lnTo>
                <a:lnTo>
                  <a:pt x="33689" y="327683"/>
                </a:lnTo>
                <a:lnTo>
                  <a:pt x="34366" y="331565"/>
                </a:lnTo>
                <a:lnTo>
                  <a:pt x="35809" y="335145"/>
                </a:lnTo>
                <a:lnTo>
                  <a:pt x="37763" y="338524"/>
                </a:lnTo>
                <a:lnTo>
                  <a:pt x="40058" y="341769"/>
                </a:lnTo>
                <a:lnTo>
                  <a:pt x="41588" y="344924"/>
                </a:lnTo>
                <a:lnTo>
                  <a:pt x="42608" y="348019"/>
                </a:lnTo>
                <a:lnTo>
                  <a:pt x="44648" y="3571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200"/>
          <p:cNvSpPr/>
          <p:nvPr/>
        </p:nvSpPr>
        <p:spPr>
          <a:xfrm>
            <a:off x="4242573" y="2519938"/>
            <a:ext cx="320206" cy="435789"/>
          </a:xfrm>
          <a:custGeom>
            <a:avLst/>
            <a:gdLst/>
            <a:ahLst/>
            <a:cxnLst/>
            <a:rect l="0" t="0" r="0" b="0"/>
            <a:pathLst>
              <a:path w="320206" h="435789">
                <a:moveTo>
                  <a:pt x="222270" y="105390"/>
                </a:moveTo>
                <a:lnTo>
                  <a:pt x="88265" y="105390"/>
                </a:lnTo>
                <a:lnTo>
                  <a:pt x="80347" y="104397"/>
                </a:lnTo>
                <a:lnTo>
                  <a:pt x="73085" y="102744"/>
                </a:lnTo>
                <a:lnTo>
                  <a:pt x="58731" y="98260"/>
                </a:lnTo>
                <a:lnTo>
                  <a:pt x="42430" y="92961"/>
                </a:lnTo>
                <a:lnTo>
                  <a:pt x="35900" y="91151"/>
                </a:lnTo>
                <a:lnTo>
                  <a:pt x="25999" y="89139"/>
                </a:lnTo>
                <a:lnTo>
                  <a:pt x="20977" y="87611"/>
                </a:lnTo>
                <a:lnTo>
                  <a:pt x="15645" y="85600"/>
                </a:lnTo>
                <a:lnTo>
                  <a:pt x="10106" y="83266"/>
                </a:lnTo>
                <a:lnTo>
                  <a:pt x="6413" y="80719"/>
                </a:lnTo>
                <a:lnTo>
                  <a:pt x="3951" y="78029"/>
                </a:lnTo>
                <a:lnTo>
                  <a:pt x="2310" y="75243"/>
                </a:lnTo>
                <a:lnTo>
                  <a:pt x="487" y="69501"/>
                </a:lnTo>
                <a:lnTo>
                  <a:pt x="0" y="66581"/>
                </a:lnTo>
                <a:lnTo>
                  <a:pt x="2105" y="58045"/>
                </a:lnTo>
                <a:lnTo>
                  <a:pt x="6349" y="48629"/>
                </a:lnTo>
                <a:lnTo>
                  <a:pt x="14316" y="37750"/>
                </a:lnTo>
                <a:lnTo>
                  <a:pt x="20044" y="31340"/>
                </a:lnTo>
                <a:lnTo>
                  <a:pt x="24945" y="28242"/>
                </a:lnTo>
                <a:lnTo>
                  <a:pt x="31189" y="25184"/>
                </a:lnTo>
                <a:lnTo>
                  <a:pt x="38328" y="22154"/>
                </a:lnTo>
                <a:lnTo>
                  <a:pt x="46064" y="19141"/>
                </a:lnTo>
                <a:lnTo>
                  <a:pt x="62597" y="13148"/>
                </a:lnTo>
                <a:lnTo>
                  <a:pt x="88639" y="4196"/>
                </a:lnTo>
                <a:lnTo>
                  <a:pt x="98456" y="2209"/>
                </a:lnTo>
                <a:lnTo>
                  <a:pt x="108970" y="883"/>
                </a:lnTo>
                <a:lnTo>
                  <a:pt x="119947" y="0"/>
                </a:lnTo>
                <a:lnTo>
                  <a:pt x="131235" y="403"/>
                </a:lnTo>
                <a:lnTo>
                  <a:pt x="142728" y="1664"/>
                </a:lnTo>
                <a:lnTo>
                  <a:pt x="154359" y="3497"/>
                </a:lnTo>
                <a:lnTo>
                  <a:pt x="166083" y="5711"/>
                </a:lnTo>
                <a:lnTo>
                  <a:pt x="189691" y="10817"/>
                </a:lnTo>
                <a:lnTo>
                  <a:pt x="200551" y="13568"/>
                </a:lnTo>
                <a:lnTo>
                  <a:pt x="210767" y="16394"/>
                </a:lnTo>
                <a:lnTo>
                  <a:pt x="220554" y="19270"/>
                </a:lnTo>
                <a:lnTo>
                  <a:pt x="230056" y="23172"/>
                </a:lnTo>
                <a:lnTo>
                  <a:pt x="239367" y="27757"/>
                </a:lnTo>
                <a:lnTo>
                  <a:pt x="248551" y="32799"/>
                </a:lnTo>
                <a:lnTo>
                  <a:pt x="257650" y="38144"/>
                </a:lnTo>
                <a:lnTo>
                  <a:pt x="275698" y="49375"/>
                </a:lnTo>
                <a:lnTo>
                  <a:pt x="282693" y="55148"/>
                </a:lnTo>
                <a:lnTo>
                  <a:pt x="288349" y="60981"/>
                </a:lnTo>
                <a:lnTo>
                  <a:pt x="298271" y="73746"/>
                </a:lnTo>
                <a:lnTo>
                  <a:pt x="309296" y="89342"/>
                </a:lnTo>
                <a:lnTo>
                  <a:pt x="313029" y="97667"/>
                </a:lnTo>
                <a:lnTo>
                  <a:pt x="315518" y="106195"/>
                </a:lnTo>
                <a:lnTo>
                  <a:pt x="317178" y="114856"/>
                </a:lnTo>
                <a:lnTo>
                  <a:pt x="318284" y="123607"/>
                </a:lnTo>
                <a:lnTo>
                  <a:pt x="319022" y="132417"/>
                </a:lnTo>
                <a:lnTo>
                  <a:pt x="319513" y="141267"/>
                </a:lnTo>
                <a:lnTo>
                  <a:pt x="320060" y="159038"/>
                </a:lnTo>
                <a:lnTo>
                  <a:pt x="320205" y="167945"/>
                </a:lnTo>
                <a:lnTo>
                  <a:pt x="319310" y="177851"/>
                </a:lnTo>
                <a:lnTo>
                  <a:pt x="317721" y="188424"/>
                </a:lnTo>
                <a:lnTo>
                  <a:pt x="315670" y="199441"/>
                </a:lnTo>
                <a:lnTo>
                  <a:pt x="312318" y="209763"/>
                </a:lnTo>
                <a:lnTo>
                  <a:pt x="308099" y="219620"/>
                </a:lnTo>
                <a:lnTo>
                  <a:pt x="303302" y="229168"/>
                </a:lnTo>
                <a:lnTo>
                  <a:pt x="299112" y="239502"/>
                </a:lnTo>
                <a:lnTo>
                  <a:pt x="295326" y="250361"/>
                </a:lnTo>
                <a:lnTo>
                  <a:pt x="291810" y="261568"/>
                </a:lnTo>
                <a:lnTo>
                  <a:pt x="286490" y="272016"/>
                </a:lnTo>
                <a:lnTo>
                  <a:pt x="279966" y="281958"/>
                </a:lnTo>
                <a:lnTo>
                  <a:pt x="272640" y="291563"/>
                </a:lnTo>
                <a:lnTo>
                  <a:pt x="259209" y="310172"/>
                </a:lnTo>
                <a:lnTo>
                  <a:pt x="240491" y="337384"/>
                </a:lnTo>
                <a:lnTo>
                  <a:pt x="234418" y="346373"/>
                </a:lnTo>
                <a:lnTo>
                  <a:pt x="228384" y="354350"/>
                </a:lnTo>
                <a:lnTo>
                  <a:pt x="222377" y="361652"/>
                </a:lnTo>
                <a:lnTo>
                  <a:pt x="216388" y="368505"/>
                </a:lnTo>
                <a:lnTo>
                  <a:pt x="209419" y="375057"/>
                </a:lnTo>
                <a:lnTo>
                  <a:pt x="201797" y="381410"/>
                </a:lnTo>
                <a:lnTo>
                  <a:pt x="193738" y="387630"/>
                </a:lnTo>
                <a:lnTo>
                  <a:pt x="186381" y="393761"/>
                </a:lnTo>
                <a:lnTo>
                  <a:pt x="179493" y="399833"/>
                </a:lnTo>
                <a:lnTo>
                  <a:pt x="167539" y="410878"/>
                </a:lnTo>
                <a:lnTo>
                  <a:pt x="158919" y="419095"/>
                </a:lnTo>
                <a:lnTo>
                  <a:pt x="155232" y="421683"/>
                </a:lnTo>
                <a:lnTo>
                  <a:pt x="145301" y="426317"/>
                </a:lnTo>
                <a:lnTo>
                  <a:pt x="142184" y="428482"/>
                </a:lnTo>
                <a:lnTo>
                  <a:pt x="132973" y="4357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201"/>
          <p:cNvSpPr/>
          <p:nvPr/>
        </p:nvSpPr>
        <p:spPr>
          <a:xfrm>
            <a:off x="4688608" y="2598539"/>
            <a:ext cx="229695" cy="169542"/>
          </a:xfrm>
          <a:custGeom>
            <a:avLst/>
            <a:gdLst/>
            <a:ahLst/>
            <a:cxnLst/>
            <a:rect l="0" t="0" r="0" b="0"/>
            <a:pathLst>
              <a:path w="229695" h="169542">
                <a:moveTo>
                  <a:pt x="124493" y="0"/>
                </a:moveTo>
                <a:lnTo>
                  <a:pt x="119753" y="0"/>
                </a:lnTo>
                <a:lnTo>
                  <a:pt x="117364" y="992"/>
                </a:lnTo>
                <a:lnTo>
                  <a:pt x="112064" y="4740"/>
                </a:lnTo>
                <a:lnTo>
                  <a:pt x="106402" y="9713"/>
                </a:lnTo>
                <a:lnTo>
                  <a:pt x="103502" y="12428"/>
                </a:lnTo>
                <a:lnTo>
                  <a:pt x="99585" y="15231"/>
                </a:lnTo>
                <a:lnTo>
                  <a:pt x="94989" y="18091"/>
                </a:lnTo>
                <a:lnTo>
                  <a:pt x="89941" y="20990"/>
                </a:lnTo>
                <a:lnTo>
                  <a:pt x="85584" y="24908"/>
                </a:lnTo>
                <a:lnTo>
                  <a:pt x="81686" y="29503"/>
                </a:lnTo>
                <a:lnTo>
                  <a:pt x="78096" y="34552"/>
                </a:lnTo>
                <a:lnTo>
                  <a:pt x="73717" y="38909"/>
                </a:lnTo>
                <a:lnTo>
                  <a:pt x="68815" y="42807"/>
                </a:lnTo>
                <a:lnTo>
                  <a:pt x="63562" y="46397"/>
                </a:lnTo>
                <a:lnTo>
                  <a:pt x="59067" y="50775"/>
                </a:lnTo>
                <a:lnTo>
                  <a:pt x="55079" y="55678"/>
                </a:lnTo>
                <a:lnTo>
                  <a:pt x="51428" y="60931"/>
                </a:lnTo>
                <a:lnTo>
                  <a:pt x="48002" y="65425"/>
                </a:lnTo>
                <a:lnTo>
                  <a:pt x="44725" y="69413"/>
                </a:lnTo>
                <a:lnTo>
                  <a:pt x="41549" y="73064"/>
                </a:lnTo>
                <a:lnTo>
                  <a:pt x="38439" y="77483"/>
                </a:lnTo>
                <a:lnTo>
                  <a:pt x="35374" y="82413"/>
                </a:lnTo>
                <a:lnTo>
                  <a:pt x="32338" y="87684"/>
                </a:lnTo>
                <a:lnTo>
                  <a:pt x="26319" y="98832"/>
                </a:lnTo>
                <a:lnTo>
                  <a:pt x="23325" y="104584"/>
                </a:lnTo>
                <a:lnTo>
                  <a:pt x="20337" y="109410"/>
                </a:lnTo>
                <a:lnTo>
                  <a:pt x="17352" y="113619"/>
                </a:lnTo>
                <a:lnTo>
                  <a:pt x="14371" y="117418"/>
                </a:lnTo>
                <a:lnTo>
                  <a:pt x="11390" y="120942"/>
                </a:lnTo>
                <a:lnTo>
                  <a:pt x="8411" y="124284"/>
                </a:lnTo>
                <a:lnTo>
                  <a:pt x="5433" y="127505"/>
                </a:lnTo>
                <a:lnTo>
                  <a:pt x="3448" y="130643"/>
                </a:lnTo>
                <a:lnTo>
                  <a:pt x="2125" y="133728"/>
                </a:lnTo>
                <a:lnTo>
                  <a:pt x="1242" y="136777"/>
                </a:lnTo>
                <a:lnTo>
                  <a:pt x="654" y="139802"/>
                </a:lnTo>
                <a:lnTo>
                  <a:pt x="261" y="142810"/>
                </a:lnTo>
                <a:lnTo>
                  <a:pt x="0" y="145808"/>
                </a:lnTo>
                <a:lnTo>
                  <a:pt x="818" y="148799"/>
                </a:lnTo>
                <a:lnTo>
                  <a:pt x="2356" y="151785"/>
                </a:lnTo>
                <a:lnTo>
                  <a:pt x="4372" y="154768"/>
                </a:lnTo>
                <a:lnTo>
                  <a:pt x="7702" y="156756"/>
                </a:lnTo>
                <a:lnTo>
                  <a:pt x="11906" y="158083"/>
                </a:lnTo>
                <a:lnTo>
                  <a:pt x="16692" y="158966"/>
                </a:lnTo>
                <a:lnTo>
                  <a:pt x="21868" y="160548"/>
                </a:lnTo>
                <a:lnTo>
                  <a:pt x="27303" y="162594"/>
                </a:lnTo>
                <a:lnTo>
                  <a:pt x="32911" y="164951"/>
                </a:lnTo>
                <a:lnTo>
                  <a:pt x="39625" y="166522"/>
                </a:lnTo>
                <a:lnTo>
                  <a:pt x="47079" y="167569"/>
                </a:lnTo>
                <a:lnTo>
                  <a:pt x="55024" y="168267"/>
                </a:lnTo>
                <a:lnTo>
                  <a:pt x="63298" y="168733"/>
                </a:lnTo>
                <a:lnTo>
                  <a:pt x="80428" y="169250"/>
                </a:lnTo>
                <a:lnTo>
                  <a:pt x="106806" y="169541"/>
                </a:lnTo>
                <a:lnTo>
                  <a:pt x="115678" y="168590"/>
                </a:lnTo>
                <a:lnTo>
                  <a:pt x="124570" y="166963"/>
                </a:lnTo>
                <a:lnTo>
                  <a:pt x="133474" y="164887"/>
                </a:lnTo>
                <a:lnTo>
                  <a:pt x="141394" y="162511"/>
                </a:lnTo>
                <a:lnTo>
                  <a:pt x="148659" y="159934"/>
                </a:lnTo>
                <a:lnTo>
                  <a:pt x="155487" y="157224"/>
                </a:lnTo>
                <a:lnTo>
                  <a:pt x="171010" y="151567"/>
                </a:lnTo>
                <a:lnTo>
                  <a:pt x="179317" y="148670"/>
                </a:lnTo>
                <a:lnTo>
                  <a:pt x="186839" y="145746"/>
                </a:lnTo>
                <a:lnTo>
                  <a:pt x="193838" y="142804"/>
                </a:lnTo>
                <a:lnTo>
                  <a:pt x="200488" y="139851"/>
                </a:lnTo>
                <a:lnTo>
                  <a:pt x="205914" y="135898"/>
                </a:lnTo>
                <a:lnTo>
                  <a:pt x="210524" y="131278"/>
                </a:lnTo>
                <a:lnTo>
                  <a:pt x="214590" y="126214"/>
                </a:lnTo>
                <a:lnTo>
                  <a:pt x="218292" y="121846"/>
                </a:lnTo>
                <a:lnTo>
                  <a:pt x="221752" y="117941"/>
                </a:lnTo>
                <a:lnTo>
                  <a:pt x="225051" y="114346"/>
                </a:lnTo>
                <a:lnTo>
                  <a:pt x="227250" y="109965"/>
                </a:lnTo>
                <a:lnTo>
                  <a:pt x="228717" y="105060"/>
                </a:lnTo>
                <a:lnTo>
                  <a:pt x="229694" y="99805"/>
                </a:lnTo>
                <a:lnTo>
                  <a:pt x="229353" y="95310"/>
                </a:lnTo>
                <a:lnTo>
                  <a:pt x="228134" y="91321"/>
                </a:lnTo>
                <a:lnTo>
                  <a:pt x="219049" y="73050"/>
                </a:lnTo>
                <a:lnTo>
                  <a:pt x="215312" y="67551"/>
                </a:lnTo>
                <a:lnTo>
                  <a:pt x="210836" y="61901"/>
                </a:lnTo>
                <a:lnTo>
                  <a:pt x="205867" y="56150"/>
                </a:lnTo>
                <a:lnTo>
                  <a:pt x="200571" y="51324"/>
                </a:lnTo>
                <a:lnTo>
                  <a:pt x="195055" y="47114"/>
                </a:lnTo>
                <a:lnTo>
                  <a:pt x="189394" y="43316"/>
                </a:lnTo>
                <a:lnTo>
                  <a:pt x="183635" y="38799"/>
                </a:lnTo>
                <a:lnTo>
                  <a:pt x="177812" y="33803"/>
                </a:lnTo>
                <a:lnTo>
                  <a:pt x="167042" y="23953"/>
                </a:lnTo>
                <a:lnTo>
                  <a:pt x="158948" y="16268"/>
                </a:lnTo>
                <a:lnTo>
                  <a:pt x="155400" y="13822"/>
                </a:lnTo>
                <a:lnTo>
                  <a:pt x="152043" y="12191"/>
                </a:lnTo>
                <a:lnTo>
                  <a:pt x="142352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202"/>
          <p:cNvSpPr/>
          <p:nvPr/>
        </p:nvSpPr>
        <p:spPr>
          <a:xfrm>
            <a:off x="5152461" y="2607468"/>
            <a:ext cx="356998" cy="276822"/>
          </a:xfrm>
          <a:custGeom>
            <a:avLst/>
            <a:gdLst/>
            <a:ahLst/>
            <a:cxnLst/>
            <a:rect l="0" t="0" r="0" b="0"/>
            <a:pathLst>
              <a:path w="356998" h="276822">
                <a:moveTo>
                  <a:pt x="8898" y="0"/>
                </a:moveTo>
                <a:lnTo>
                  <a:pt x="8898" y="68262"/>
                </a:lnTo>
                <a:lnTo>
                  <a:pt x="7906" y="74281"/>
                </a:lnTo>
                <a:lnTo>
                  <a:pt x="6252" y="80279"/>
                </a:lnTo>
                <a:lnTo>
                  <a:pt x="4158" y="86261"/>
                </a:lnTo>
                <a:lnTo>
                  <a:pt x="2761" y="92234"/>
                </a:lnTo>
                <a:lnTo>
                  <a:pt x="1830" y="98200"/>
                </a:lnTo>
                <a:lnTo>
                  <a:pt x="1209" y="104162"/>
                </a:lnTo>
                <a:lnTo>
                  <a:pt x="796" y="109129"/>
                </a:lnTo>
                <a:lnTo>
                  <a:pt x="336" y="117294"/>
                </a:lnTo>
                <a:lnTo>
                  <a:pt x="132" y="126875"/>
                </a:lnTo>
                <a:lnTo>
                  <a:pt x="0" y="144455"/>
                </a:lnTo>
                <a:lnTo>
                  <a:pt x="982" y="146905"/>
                </a:lnTo>
                <a:lnTo>
                  <a:pt x="2628" y="148538"/>
                </a:lnTo>
                <a:lnTo>
                  <a:pt x="4718" y="149627"/>
                </a:lnTo>
                <a:lnTo>
                  <a:pt x="6112" y="151345"/>
                </a:lnTo>
                <a:lnTo>
                  <a:pt x="7040" y="153483"/>
                </a:lnTo>
                <a:lnTo>
                  <a:pt x="7659" y="155900"/>
                </a:lnTo>
                <a:lnTo>
                  <a:pt x="9065" y="157512"/>
                </a:lnTo>
                <a:lnTo>
                  <a:pt x="10993" y="158586"/>
                </a:lnTo>
                <a:lnTo>
                  <a:pt x="13271" y="159302"/>
                </a:lnTo>
                <a:lnTo>
                  <a:pt x="15782" y="158787"/>
                </a:lnTo>
                <a:lnTo>
                  <a:pt x="21218" y="155570"/>
                </a:lnTo>
                <a:lnTo>
                  <a:pt x="29587" y="153478"/>
                </a:lnTo>
                <a:lnTo>
                  <a:pt x="39921" y="151556"/>
                </a:lnTo>
                <a:lnTo>
                  <a:pt x="45455" y="149655"/>
                </a:lnTo>
                <a:lnTo>
                  <a:pt x="51129" y="147395"/>
                </a:lnTo>
                <a:lnTo>
                  <a:pt x="56895" y="144896"/>
                </a:lnTo>
                <a:lnTo>
                  <a:pt x="68595" y="139474"/>
                </a:lnTo>
                <a:lnTo>
                  <a:pt x="75485" y="136639"/>
                </a:lnTo>
                <a:lnTo>
                  <a:pt x="83054" y="133757"/>
                </a:lnTo>
                <a:lnTo>
                  <a:pt x="91077" y="130843"/>
                </a:lnTo>
                <a:lnTo>
                  <a:pt x="98411" y="127909"/>
                </a:lnTo>
                <a:lnTo>
                  <a:pt x="105284" y="124960"/>
                </a:lnTo>
                <a:lnTo>
                  <a:pt x="118213" y="119038"/>
                </a:lnTo>
                <a:lnTo>
                  <a:pt x="130574" y="113099"/>
                </a:lnTo>
                <a:lnTo>
                  <a:pt x="140036" y="107152"/>
                </a:lnTo>
                <a:lnTo>
                  <a:pt x="143948" y="104176"/>
                </a:lnTo>
                <a:lnTo>
                  <a:pt x="148541" y="102194"/>
                </a:lnTo>
                <a:lnTo>
                  <a:pt x="158935" y="99990"/>
                </a:lnTo>
                <a:lnTo>
                  <a:pt x="167524" y="96365"/>
                </a:lnTo>
                <a:lnTo>
                  <a:pt x="178100" y="89236"/>
                </a:lnTo>
                <a:lnTo>
                  <a:pt x="182656" y="84970"/>
                </a:lnTo>
                <a:lnTo>
                  <a:pt x="184269" y="84428"/>
                </a:lnTo>
                <a:lnTo>
                  <a:pt x="185343" y="85059"/>
                </a:lnTo>
                <a:lnTo>
                  <a:pt x="186059" y="86472"/>
                </a:lnTo>
                <a:lnTo>
                  <a:pt x="185544" y="87414"/>
                </a:lnTo>
                <a:lnTo>
                  <a:pt x="184209" y="88041"/>
                </a:lnTo>
                <a:lnTo>
                  <a:pt x="182326" y="88460"/>
                </a:lnTo>
                <a:lnTo>
                  <a:pt x="181071" y="89731"/>
                </a:lnTo>
                <a:lnTo>
                  <a:pt x="180235" y="91571"/>
                </a:lnTo>
                <a:lnTo>
                  <a:pt x="179678" y="93789"/>
                </a:lnTo>
                <a:lnTo>
                  <a:pt x="176412" y="98900"/>
                </a:lnTo>
                <a:lnTo>
                  <a:pt x="168995" y="107356"/>
                </a:lnTo>
                <a:lnTo>
                  <a:pt x="163396" y="113198"/>
                </a:lnTo>
                <a:lnTo>
                  <a:pt x="157600" y="119102"/>
                </a:lnTo>
                <a:lnTo>
                  <a:pt x="151717" y="127679"/>
                </a:lnTo>
                <a:lnTo>
                  <a:pt x="148759" y="132744"/>
                </a:lnTo>
                <a:lnTo>
                  <a:pt x="142827" y="141019"/>
                </a:lnTo>
                <a:lnTo>
                  <a:pt x="139856" y="144614"/>
                </a:lnTo>
                <a:lnTo>
                  <a:pt x="136554" y="151255"/>
                </a:lnTo>
                <a:lnTo>
                  <a:pt x="135674" y="154415"/>
                </a:lnTo>
                <a:lnTo>
                  <a:pt x="134095" y="156521"/>
                </a:lnTo>
                <a:lnTo>
                  <a:pt x="132050" y="157925"/>
                </a:lnTo>
                <a:lnTo>
                  <a:pt x="129695" y="158862"/>
                </a:lnTo>
                <a:lnTo>
                  <a:pt x="128124" y="160478"/>
                </a:lnTo>
                <a:lnTo>
                  <a:pt x="127078" y="162548"/>
                </a:lnTo>
                <a:lnTo>
                  <a:pt x="125397" y="168259"/>
                </a:lnTo>
                <a:lnTo>
                  <a:pt x="126252" y="168727"/>
                </a:lnTo>
                <a:lnTo>
                  <a:pt x="132194" y="169386"/>
                </a:lnTo>
                <a:lnTo>
                  <a:pt x="141231" y="169582"/>
                </a:lnTo>
                <a:lnTo>
                  <a:pt x="184684" y="169661"/>
                </a:lnTo>
                <a:lnTo>
                  <a:pt x="191573" y="168670"/>
                </a:lnTo>
                <a:lnTo>
                  <a:pt x="199142" y="167017"/>
                </a:lnTo>
                <a:lnTo>
                  <a:pt x="207166" y="164923"/>
                </a:lnTo>
                <a:lnTo>
                  <a:pt x="215490" y="163527"/>
                </a:lnTo>
                <a:lnTo>
                  <a:pt x="224017" y="162596"/>
                </a:lnTo>
                <a:lnTo>
                  <a:pt x="232677" y="161975"/>
                </a:lnTo>
                <a:lnTo>
                  <a:pt x="241428" y="161562"/>
                </a:lnTo>
                <a:lnTo>
                  <a:pt x="259088" y="161102"/>
                </a:lnTo>
                <a:lnTo>
                  <a:pt x="306215" y="160756"/>
                </a:lnTo>
                <a:lnTo>
                  <a:pt x="341737" y="160735"/>
                </a:lnTo>
                <a:lnTo>
                  <a:pt x="344892" y="161727"/>
                </a:lnTo>
                <a:lnTo>
                  <a:pt x="351044" y="165475"/>
                </a:lnTo>
                <a:lnTo>
                  <a:pt x="353081" y="167864"/>
                </a:lnTo>
                <a:lnTo>
                  <a:pt x="354440" y="170448"/>
                </a:lnTo>
                <a:lnTo>
                  <a:pt x="355345" y="173164"/>
                </a:lnTo>
                <a:lnTo>
                  <a:pt x="356351" y="181472"/>
                </a:lnTo>
                <a:lnTo>
                  <a:pt x="356798" y="190787"/>
                </a:lnTo>
                <a:lnTo>
                  <a:pt x="356997" y="198234"/>
                </a:lnTo>
                <a:lnTo>
                  <a:pt x="356058" y="202602"/>
                </a:lnTo>
                <a:lnTo>
                  <a:pt x="354440" y="207497"/>
                </a:lnTo>
                <a:lnTo>
                  <a:pt x="352368" y="212746"/>
                </a:lnTo>
                <a:lnTo>
                  <a:pt x="350067" y="221223"/>
                </a:lnTo>
                <a:lnTo>
                  <a:pt x="348052" y="229290"/>
                </a:lnTo>
                <a:lnTo>
                  <a:pt x="346126" y="234220"/>
                </a:lnTo>
                <a:lnTo>
                  <a:pt x="343850" y="239490"/>
                </a:lnTo>
                <a:lnTo>
                  <a:pt x="338675" y="247992"/>
                </a:lnTo>
                <a:lnTo>
                  <a:pt x="335905" y="251648"/>
                </a:lnTo>
                <a:lnTo>
                  <a:pt x="332828" y="258357"/>
                </a:lnTo>
                <a:lnTo>
                  <a:pt x="331461" y="264646"/>
                </a:lnTo>
                <a:lnTo>
                  <a:pt x="331096" y="267712"/>
                </a:lnTo>
                <a:lnTo>
                  <a:pt x="330367" y="27682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203"/>
          <p:cNvSpPr/>
          <p:nvPr/>
        </p:nvSpPr>
        <p:spPr>
          <a:xfrm>
            <a:off x="5634632" y="2598694"/>
            <a:ext cx="232173" cy="392752"/>
          </a:xfrm>
          <a:custGeom>
            <a:avLst/>
            <a:gdLst/>
            <a:ahLst/>
            <a:cxnLst/>
            <a:rect l="0" t="0" r="0" b="0"/>
            <a:pathLst>
              <a:path w="232173" h="392752">
                <a:moveTo>
                  <a:pt x="0" y="392751"/>
                </a:moveTo>
                <a:lnTo>
                  <a:pt x="0" y="371760"/>
                </a:lnTo>
                <a:lnTo>
                  <a:pt x="2646" y="363247"/>
                </a:lnTo>
                <a:lnTo>
                  <a:pt x="6137" y="352849"/>
                </a:lnTo>
                <a:lnTo>
                  <a:pt x="7689" y="341613"/>
                </a:lnTo>
                <a:lnTo>
                  <a:pt x="11024" y="332651"/>
                </a:lnTo>
                <a:lnTo>
                  <a:pt x="13303" y="328871"/>
                </a:lnTo>
                <a:lnTo>
                  <a:pt x="15834" y="316735"/>
                </a:lnTo>
                <a:lnTo>
                  <a:pt x="16509" y="309331"/>
                </a:lnTo>
                <a:lnTo>
                  <a:pt x="17952" y="302411"/>
                </a:lnTo>
                <a:lnTo>
                  <a:pt x="19906" y="295814"/>
                </a:lnTo>
                <a:lnTo>
                  <a:pt x="22200" y="289431"/>
                </a:lnTo>
                <a:lnTo>
                  <a:pt x="23730" y="283191"/>
                </a:lnTo>
                <a:lnTo>
                  <a:pt x="25429" y="270966"/>
                </a:lnTo>
                <a:lnTo>
                  <a:pt x="28831" y="258918"/>
                </a:lnTo>
                <a:lnTo>
                  <a:pt x="31127" y="252928"/>
                </a:lnTo>
                <a:lnTo>
                  <a:pt x="32657" y="245957"/>
                </a:lnTo>
                <a:lnTo>
                  <a:pt x="33678" y="238334"/>
                </a:lnTo>
                <a:lnTo>
                  <a:pt x="34358" y="230275"/>
                </a:lnTo>
                <a:lnTo>
                  <a:pt x="34812" y="222918"/>
                </a:lnTo>
                <a:lnTo>
                  <a:pt x="35316" y="209452"/>
                </a:lnTo>
                <a:lnTo>
                  <a:pt x="36442" y="202090"/>
                </a:lnTo>
                <a:lnTo>
                  <a:pt x="38186" y="194206"/>
                </a:lnTo>
                <a:lnTo>
                  <a:pt x="40340" y="185974"/>
                </a:lnTo>
                <a:lnTo>
                  <a:pt x="41776" y="178501"/>
                </a:lnTo>
                <a:lnTo>
                  <a:pt x="42733" y="171535"/>
                </a:lnTo>
                <a:lnTo>
                  <a:pt x="43372" y="164906"/>
                </a:lnTo>
                <a:lnTo>
                  <a:pt x="44790" y="158503"/>
                </a:lnTo>
                <a:lnTo>
                  <a:pt x="46727" y="152250"/>
                </a:lnTo>
                <a:lnTo>
                  <a:pt x="49011" y="146096"/>
                </a:lnTo>
                <a:lnTo>
                  <a:pt x="56966" y="123215"/>
                </a:lnTo>
                <a:lnTo>
                  <a:pt x="58813" y="115826"/>
                </a:lnTo>
                <a:lnTo>
                  <a:pt x="60044" y="108915"/>
                </a:lnTo>
                <a:lnTo>
                  <a:pt x="60866" y="102324"/>
                </a:lnTo>
                <a:lnTo>
                  <a:pt x="62406" y="95945"/>
                </a:lnTo>
                <a:lnTo>
                  <a:pt x="64424" y="89709"/>
                </a:lnTo>
                <a:lnTo>
                  <a:pt x="69313" y="77487"/>
                </a:lnTo>
                <a:lnTo>
                  <a:pt x="74793" y="65441"/>
                </a:lnTo>
                <a:lnTo>
                  <a:pt x="77890" y="53472"/>
                </a:lnTo>
                <a:lnTo>
                  <a:pt x="78715" y="47503"/>
                </a:lnTo>
                <a:lnTo>
                  <a:pt x="82279" y="38224"/>
                </a:lnTo>
                <a:lnTo>
                  <a:pt x="87170" y="30792"/>
                </a:lnTo>
                <a:lnTo>
                  <a:pt x="92651" y="24183"/>
                </a:lnTo>
                <a:lnTo>
                  <a:pt x="98395" y="17937"/>
                </a:lnTo>
                <a:lnTo>
                  <a:pt x="101315" y="14883"/>
                </a:lnTo>
                <a:lnTo>
                  <a:pt x="103262" y="11854"/>
                </a:lnTo>
                <a:lnTo>
                  <a:pt x="105425" y="5844"/>
                </a:lnTo>
                <a:lnTo>
                  <a:pt x="106995" y="3844"/>
                </a:lnTo>
                <a:lnTo>
                  <a:pt x="109033" y="2511"/>
                </a:lnTo>
                <a:lnTo>
                  <a:pt x="115673" y="0"/>
                </a:lnTo>
                <a:lnTo>
                  <a:pt x="120704" y="4631"/>
                </a:lnTo>
                <a:lnTo>
                  <a:pt x="122142" y="7004"/>
                </a:lnTo>
                <a:lnTo>
                  <a:pt x="125157" y="15085"/>
                </a:lnTo>
                <a:lnTo>
                  <a:pt x="129377" y="20839"/>
                </a:lnTo>
                <a:lnTo>
                  <a:pt x="130900" y="24755"/>
                </a:lnTo>
                <a:lnTo>
                  <a:pt x="134036" y="40739"/>
                </a:lnTo>
                <a:lnTo>
                  <a:pt x="135990" y="47944"/>
                </a:lnTo>
                <a:lnTo>
                  <a:pt x="138285" y="55723"/>
                </a:lnTo>
                <a:lnTo>
                  <a:pt x="140807" y="62894"/>
                </a:lnTo>
                <a:lnTo>
                  <a:pt x="143481" y="69659"/>
                </a:lnTo>
                <a:lnTo>
                  <a:pt x="146255" y="76153"/>
                </a:lnTo>
                <a:lnTo>
                  <a:pt x="151984" y="88660"/>
                </a:lnTo>
                <a:lnTo>
                  <a:pt x="154901" y="94774"/>
                </a:lnTo>
                <a:lnTo>
                  <a:pt x="157838" y="101826"/>
                </a:lnTo>
                <a:lnTo>
                  <a:pt x="160788" y="109504"/>
                </a:lnTo>
                <a:lnTo>
                  <a:pt x="166711" y="125973"/>
                </a:lnTo>
                <a:lnTo>
                  <a:pt x="172651" y="143214"/>
                </a:lnTo>
                <a:lnTo>
                  <a:pt x="175624" y="150987"/>
                </a:lnTo>
                <a:lnTo>
                  <a:pt x="178599" y="158153"/>
                </a:lnTo>
                <a:lnTo>
                  <a:pt x="181573" y="164915"/>
                </a:lnTo>
                <a:lnTo>
                  <a:pt x="184550" y="172399"/>
                </a:lnTo>
                <a:lnTo>
                  <a:pt x="190501" y="188652"/>
                </a:lnTo>
                <a:lnTo>
                  <a:pt x="199430" y="214538"/>
                </a:lnTo>
                <a:lnTo>
                  <a:pt x="202407" y="222348"/>
                </a:lnTo>
                <a:lnTo>
                  <a:pt x="205383" y="229540"/>
                </a:lnTo>
                <a:lnTo>
                  <a:pt x="208360" y="236319"/>
                </a:lnTo>
                <a:lnTo>
                  <a:pt x="214313" y="249142"/>
                </a:lnTo>
                <a:lnTo>
                  <a:pt x="226219" y="273543"/>
                </a:lnTo>
                <a:lnTo>
                  <a:pt x="229526" y="282884"/>
                </a:lnTo>
                <a:lnTo>
                  <a:pt x="232172" y="29452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204"/>
          <p:cNvSpPr/>
          <p:nvPr/>
        </p:nvSpPr>
        <p:spPr>
          <a:xfrm>
            <a:off x="5670351" y="2786462"/>
            <a:ext cx="169665" cy="17460"/>
          </a:xfrm>
          <a:custGeom>
            <a:avLst/>
            <a:gdLst/>
            <a:ahLst/>
            <a:cxnLst/>
            <a:rect l="0" t="0" r="0" b="0"/>
            <a:pathLst>
              <a:path w="169665" h="17460">
                <a:moveTo>
                  <a:pt x="0" y="17459"/>
                </a:moveTo>
                <a:lnTo>
                  <a:pt x="9481" y="12719"/>
                </a:lnTo>
                <a:lnTo>
                  <a:pt x="14258" y="11322"/>
                </a:lnTo>
                <a:lnTo>
                  <a:pt x="19427" y="10391"/>
                </a:lnTo>
                <a:lnTo>
                  <a:pt x="24857" y="9771"/>
                </a:lnTo>
                <a:lnTo>
                  <a:pt x="31454" y="8365"/>
                </a:lnTo>
                <a:lnTo>
                  <a:pt x="38829" y="6436"/>
                </a:lnTo>
                <a:lnTo>
                  <a:pt x="46722" y="4157"/>
                </a:lnTo>
                <a:lnTo>
                  <a:pt x="54960" y="2638"/>
                </a:lnTo>
                <a:lnTo>
                  <a:pt x="63430" y="1625"/>
                </a:lnTo>
                <a:lnTo>
                  <a:pt x="72052" y="950"/>
                </a:lnTo>
                <a:lnTo>
                  <a:pt x="81769" y="500"/>
                </a:lnTo>
                <a:lnTo>
                  <a:pt x="103149" y="0"/>
                </a:lnTo>
                <a:lnTo>
                  <a:pt x="113414" y="859"/>
                </a:lnTo>
                <a:lnTo>
                  <a:pt x="123234" y="2424"/>
                </a:lnTo>
                <a:lnTo>
                  <a:pt x="132758" y="4459"/>
                </a:lnTo>
                <a:lnTo>
                  <a:pt x="141091" y="5816"/>
                </a:lnTo>
                <a:lnTo>
                  <a:pt x="148631" y="6720"/>
                </a:lnTo>
                <a:lnTo>
                  <a:pt x="169664" y="85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5152538" y="1035843"/>
            <a:ext cx="11466" cy="8563"/>
          </a:xfrm>
          <a:custGeom>
            <a:avLst/>
            <a:gdLst/>
            <a:ahLst/>
            <a:cxnLst/>
            <a:rect l="0" t="0" r="0" b="0"/>
            <a:pathLst>
              <a:path w="11466" h="8563">
                <a:moveTo>
                  <a:pt x="8821" y="0"/>
                </a:moveTo>
                <a:lnTo>
                  <a:pt x="8821" y="4741"/>
                </a:lnTo>
                <a:lnTo>
                  <a:pt x="7829" y="6137"/>
                </a:lnTo>
                <a:lnTo>
                  <a:pt x="6175" y="7068"/>
                </a:lnTo>
                <a:lnTo>
                  <a:pt x="1132" y="8562"/>
                </a:lnTo>
                <a:lnTo>
                  <a:pt x="719" y="7692"/>
                </a:lnTo>
                <a:lnTo>
                  <a:pt x="443" y="6121"/>
                </a:lnTo>
                <a:lnTo>
                  <a:pt x="0" y="1209"/>
                </a:lnTo>
                <a:lnTo>
                  <a:pt x="956" y="806"/>
                </a:lnTo>
                <a:lnTo>
                  <a:pt x="2585" y="538"/>
                </a:lnTo>
                <a:lnTo>
                  <a:pt x="8815" y="1"/>
                </a:lnTo>
                <a:lnTo>
                  <a:pt x="8818" y="1"/>
                </a:lnTo>
                <a:lnTo>
                  <a:pt x="11465" y="0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206"/>
          <p:cNvSpPr/>
          <p:nvPr/>
        </p:nvSpPr>
        <p:spPr>
          <a:xfrm>
            <a:off x="2224733" y="3384351"/>
            <a:ext cx="338088" cy="383295"/>
          </a:xfrm>
          <a:custGeom>
            <a:avLst/>
            <a:gdLst/>
            <a:ahLst/>
            <a:cxnLst/>
            <a:rect l="0" t="0" r="0" b="0"/>
            <a:pathLst>
              <a:path w="338088" h="383295">
                <a:moveTo>
                  <a:pt x="7688" y="53578"/>
                </a:moveTo>
                <a:lnTo>
                  <a:pt x="2948" y="53578"/>
                </a:lnTo>
                <a:lnTo>
                  <a:pt x="1551" y="54570"/>
                </a:lnTo>
                <a:lnTo>
                  <a:pt x="620" y="56224"/>
                </a:lnTo>
                <a:lnTo>
                  <a:pt x="0" y="58319"/>
                </a:lnTo>
                <a:lnTo>
                  <a:pt x="578" y="59715"/>
                </a:lnTo>
                <a:lnTo>
                  <a:pt x="1956" y="60646"/>
                </a:lnTo>
                <a:lnTo>
                  <a:pt x="3867" y="61266"/>
                </a:lnTo>
                <a:lnTo>
                  <a:pt x="5140" y="62672"/>
                </a:lnTo>
                <a:lnTo>
                  <a:pt x="5989" y="64602"/>
                </a:lnTo>
                <a:lnTo>
                  <a:pt x="7925" y="70384"/>
                </a:lnTo>
                <a:lnTo>
                  <a:pt x="12093" y="79568"/>
                </a:lnTo>
                <a:lnTo>
                  <a:pt x="22853" y="101633"/>
                </a:lnTo>
                <a:lnTo>
                  <a:pt x="28649" y="113301"/>
                </a:lnTo>
                <a:lnTo>
                  <a:pt x="31584" y="120182"/>
                </a:lnTo>
                <a:lnTo>
                  <a:pt x="34533" y="127746"/>
                </a:lnTo>
                <a:lnTo>
                  <a:pt x="37491" y="135765"/>
                </a:lnTo>
                <a:lnTo>
                  <a:pt x="41447" y="144089"/>
                </a:lnTo>
                <a:lnTo>
                  <a:pt x="46069" y="152614"/>
                </a:lnTo>
                <a:lnTo>
                  <a:pt x="51135" y="161274"/>
                </a:lnTo>
                <a:lnTo>
                  <a:pt x="62055" y="178833"/>
                </a:lnTo>
                <a:lnTo>
                  <a:pt x="67745" y="187683"/>
                </a:lnTo>
                <a:lnTo>
                  <a:pt x="72531" y="196560"/>
                </a:lnTo>
                <a:lnTo>
                  <a:pt x="76713" y="205454"/>
                </a:lnTo>
                <a:lnTo>
                  <a:pt x="80494" y="214360"/>
                </a:lnTo>
                <a:lnTo>
                  <a:pt x="85991" y="223274"/>
                </a:lnTo>
                <a:lnTo>
                  <a:pt x="92632" y="232193"/>
                </a:lnTo>
                <a:lnTo>
                  <a:pt x="100036" y="241116"/>
                </a:lnTo>
                <a:lnTo>
                  <a:pt x="106957" y="251033"/>
                </a:lnTo>
                <a:lnTo>
                  <a:pt x="113555" y="261613"/>
                </a:lnTo>
                <a:lnTo>
                  <a:pt x="119938" y="272635"/>
                </a:lnTo>
                <a:lnTo>
                  <a:pt x="132322" y="292819"/>
                </a:lnTo>
                <a:lnTo>
                  <a:pt x="138402" y="302369"/>
                </a:lnTo>
                <a:lnTo>
                  <a:pt x="144440" y="310720"/>
                </a:lnTo>
                <a:lnTo>
                  <a:pt x="150450" y="318271"/>
                </a:lnTo>
                <a:lnTo>
                  <a:pt x="156441" y="325291"/>
                </a:lnTo>
                <a:lnTo>
                  <a:pt x="161427" y="331954"/>
                </a:lnTo>
                <a:lnTo>
                  <a:pt x="165743" y="338381"/>
                </a:lnTo>
                <a:lnTo>
                  <a:pt x="169613" y="344650"/>
                </a:lnTo>
                <a:lnTo>
                  <a:pt x="174177" y="350813"/>
                </a:lnTo>
                <a:lnTo>
                  <a:pt x="179204" y="356907"/>
                </a:lnTo>
                <a:lnTo>
                  <a:pt x="189090" y="367977"/>
                </a:lnTo>
                <a:lnTo>
                  <a:pt x="196791" y="376204"/>
                </a:lnTo>
                <a:lnTo>
                  <a:pt x="200233" y="378795"/>
                </a:lnTo>
                <a:lnTo>
                  <a:pt x="206704" y="381674"/>
                </a:lnTo>
                <a:lnTo>
                  <a:pt x="215925" y="383294"/>
                </a:lnTo>
                <a:lnTo>
                  <a:pt x="217950" y="382529"/>
                </a:lnTo>
                <a:lnTo>
                  <a:pt x="219300" y="381028"/>
                </a:lnTo>
                <a:lnTo>
                  <a:pt x="223846" y="371527"/>
                </a:lnTo>
                <a:lnTo>
                  <a:pt x="234271" y="350539"/>
                </a:lnTo>
                <a:lnTo>
                  <a:pt x="237127" y="343826"/>
                </a:lnTo>
                <a:lnTo>
                  <a:pt x="240022" y="336373"/>
                </a:lnTo>
                <a:lnTo>
                  <a:pt x="245885" y="320155"/>
                </a:lnTo>
                <a:lnTo>
                  <a:pt x="260706" y="276648"/>
                </a:lnTo>
                <a:lnTo>
                  <a:pt x="263679" y="266783"/>
                </a:lnTo>
                <a:lnTo>
                  <a:pt x="269629" y="245240"/>
                </a:lnTo>
                <a:lnTo>
                  <a:pt x="296415" y="139851"/>
                </a:lnTo>
                <a:lnTo>
                  <a:pt x="298399" y="128953"/>
                </a:lnTo>
                <a:lnTo>
                  <a:pt x="299722" y="118711"/>
                </a:lnTo>
                <a:lnTo>
                  <a:pt x="300604" y="108906"/>
                </a:lnTo>
                <a:lnTo>
                  <a:pt x="302185" y="99393"/>
                </a:lnTo>
                <a:lnTo>
                  <a:pt x="304230" y="90074"/>
                </a:lnTo>
                <a:lnTo>
                  <a:pt x="306585" y="80886"/>
                </a:lnTo>
                <a:lnTo>
                  <a:pt x="310141" y="71783"/>
                </a:lnTo>
                <a:lnTo>
                  <a:pt x="314495" y="62738"/>
                </a:lnTo>
                <a:lnTo>
                  <a:pt x="319383" y="53732"/>
                </a:lnTo>
                <a:lnTo>
                  <a:pt x="322641" y="45743"/>
                </a:lnTo>
                <a:lnTo>
                  <a:pt x="324813" y="38433"/>
                </a:lnTo>
                <a:lnTo>
                  <a:pt x="326261" y="31575"/>
                </a:lnTo>
                <a:lnTo>
                  <a:pt x="328218" y="25019"/>
                </a:lnTo>
                <a:lnTo>
                  <a:pt x="330516" y="18664"/>
                </a:lnTo>
                <a:lnTo>
                  <a:pt x="33808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207"/>
          <p:cNvSpPr/>
          <p:nvPr/>
        </p:nvSpPr>
        <p:spPr>
          <a:xfrm>
            <a:off x="2625328" y="3582080"/>
            <a:ext cx="258962" cy="382656"/>
          </a:xfrm>
          <a:custGeom>
            <a:avLst/>
            <a:gdLst/>
            <a:ahLst/>
            <a:cxnLst/>
            <a:rect l="0" t="0" r="0" b="0"/>
            <a:pathLst>
              <a:path w="258962" h="382656">
                <a:moveTo>
                  <a:pt x="258961" y="34443"/>
                </a:moveTo>
                <a:lnTo>
                  <a:pt x="245658" y="34443"/>
                </a:lnTo>
                <a:lnTo>
                  <a:pt x="237835" y="31797"/>
                </a:lnTo>
                <a:lnTo>
                  <a:pt x="232970" y="29703"/>
                </a:lnTo>
                <a:lnTo>
                  <a:pt x="227743" y="28306"/>
                </a:lnTo>
                <a:lnTo>
                  <a:pt x="222274" y="27375"/>
                </a:lnTo>
                <a:lnTo>
                  <a:pt x="216643" y="26755"/>
                </a:lnTo>
                <a:lnTo>
                  <a:pt x="210906" y="25349"/>
                </a:lnTo>
                <a:lnTo>
                  <a:pt x="205096" y="23419"/>
                </a:lnTo>
                <a:lnTo>
                  <a:pt x="199238" y="21141"/>
                </a:lnTo>
                <a:lnTo>
                  <a:pt x="193349" y="19621"/>
                </a:lnTo>
                <a:lnTo>
                  <a:pt x="187438" y="18609"/>
                </a:lnTo>
                <a:lnTo>
                  <a:pt x="181513" y="17934"/>
                </a:lnTo>
                <a:lnTo>
                  <a:pt x="174587" y="16491"/>
                </a:lnTo>
                <a:lnTo>
                  <a:pt x="166992" y="14538"/>
                </a:lnTo>
                <a:lnTo>
                  <a:pt x="158953" y="12244"/>
                </a:lnTo>
                <a:lnTo>
                  <a:pt x="151609" y="10713"/>
                </a:lnTo>
                <a:lnTo>
                  <a:pt x="144729" y="9693"/>
                </a:lnTo>
                <a:lnTo>
                  <a:pt x="138158" y="9013"/>
                </a:lnTo>
                <a:lnTo>
                  <a:pt x="131793" y="8560"/>
                </a:lnTo>
                <a:lnTo>
                  <a:pt x="125564" y="8258"/>
                </a:lnTo>
                <a:lnTo>
                  <a:pt x="119428" y="8057"/>
                </a:lnTo>
                <a:lnTo>
                  <a:pt x="113353" y="6930"/>
                </a:lnTo>
                <a:lnTo>
                  <a:pt x="107319" y="5187"/>
                </a:lnTo>
                <a:lnTo>
                  <a:pt x="101311" y="3033"/>
                </a:lnTo>
                <a:lnTo>
                  <a:pt x="95322" y="1596"/>
                </a:lnTo>
                <a:lnTo>
                  <a:pt x="89345" y="639"/>
                </a:lnTo>
                <a:lnTo>
                  <a:pt x="83376" y="0"/>
                </a:lnTo>
                <a:lnTo>
                  <a:pt x="78404" y="567"/>
                </a:lnTo>
                <a:lnTo>
                  <a:pt x="74097" y="1938"/>
                </a:lnTo>
                <a:lnTo>
                  <a:pt x="66666" y="5113"/>
                </a:lnTo>
                <a:lnTo>
                  <a:pt x="60056" y="6525"/>
                </a:lnTo>
                <a:lnTo>
                  <a:pt x="53865" y="7431"/>
                </a:lnTo>
                <a:lnTo>
                  <a:pt x="49406" y="7554"/>
                </a:lnTo>
                <a:lnTo>
                  <a:pt x="47820" y="8580"/>
                </a:lnTo>
                <a:lnTo>
                  <a:pt x="46763" y="10256"/>
                </a:lnTo>
                <a:lnTo>
                  <a:pt x="45066" y="15334"/>
                </a:lnTo>
                <a:lnTo>
                  <a:pt x="44703" y="26133"/>
                </a:lnTo>
                <a:lnTo>
                  <a:pt x="44685" y="28903"/>
                </a:lnTo>
                <a:lnTo>
                  <a:pt x="43680" y="30750"/>
                </a:lnTo>
                <a:lnTo>
                  <a:pt x="42019" y="31980"/>
                </a:lnTo>
                <a:lnTo>
                  <a:pt x="39919" y="32801"/>
                </a:lnTo>
                <a:lnTo>
                  <a:pt x="38519" y="34341"/>
                </a:lnTo>
                <a:lnTo>
                  <a:pt x="37585" y="36359"/>
                </a:lnTo>
                <a:lnTo>
                  <a:pt x="36548" y="42240"/>
                </a:lnTo>
                <a:lnTo>
                  <a:pt x="36087" y="51468"/>
                </a:lnTo>
                <a:lnTo>
                  <a:pt x="35827" y="63079"/>
                </a:lnTo>
                <a:lnTo>
                  <a:pt x="34799" y="66432"/>
                </a:lnTo>
                <a:lnTo>
                  <a:pt x="29603" y="75892"/>
                </a:lnTo>
                <a:lnTo>
                  <a:pt x="26631" y="85971"/>
                </a:lnTo>
                <a:lnTo>
                  <a:pt x="22418" y="95709"/>
                </a:lnTo>
                <a:lnTo>
                  <a:pt x="19885" y="106651"/>
                </a:lnTo>
                <a:lnTo>
                  <a:pt x="19210" y="112347"/>
                </a:lnTo>
                <a:lnTo>
                  <a:pt x="15813" y="121322"/>
                </a:lnTo>
                <a:lnTo>
                  <a:pt x="11989" y="128619"/>
                </a:lnTo>
                <a:lnTo>
                  <a:pt x="8844" y="139297"/>
                </a:lnTo>
                <a:lnTo>
                  <a:pt x="4592" y="149175"/>
                </a:lnTo>
                <a:lnTo>
                  <a:pt x="2040" y="157534"/>
                </a:lnTo>
                <a:lnTo>
                  <a:pt x="604" y="167818"/>
                </a:lnTo>
                <a:lnTo>
                  <a:pt x="403" y="170985"/>
                </a:lnTo>
                <a:lnTo>
                  <a:pt x="1260" y="174088"/>
                </a:lnTo>
                <a:lnTo>
                  <a:pt x="4859" y="180182"/>
                </a:lnTo>
                <a:lnTo>
                  <a:pt x="12464" y="189191"/>
                </a:lnTo>
                <a:lnTo>
                  <a:pt x="16246" y="192179"/>
                </a:lnTo>
                <a:lnTo>
                  <a:pt x="20753" y="195163"/>
                </a:lnTo>
                <a:lnTo>
                  <a:pt x="25741" y="198144"/>
                </a:lnTo>
                <a:lnTo>
                  <a:pt x="31051" y="200132"/>
                </a:lnTo>
                <a:lnTo>
                  <a:pt x="36576" y="201457"/>
                </a:lnTo>
                <a:lnTo>
                  <a:pt x="42243" y="202340"/>
                </a:lnTo>
                <a:lnTo>
                  <a:pt x="48998" y="203921"/>
                </a:lnTo>
                <a:lnTo>
                  <a:pt x="56478" y="205968"/>
                </a:lnTo>
                <a:lnTo>
                  <a:pt x="72726" y="210887"/>
                </a:lnTo>
                <a:lnTo>
                  <a:pt x="89869" y="216381"/>
                </a:lnTo>
                <a:lnTo>
                  <a:pt x="99600" y="219234"/>
                </a:lnTo>
                <a:lnTo>
                  <a:pt x="131265" y="227992"/>
                </a:lnTo>
                <a:lnTo>
                  <a:pt x="160932" y="236871"/>
                </a:lnTo>
                <a:lnTo>
                  <a:pt x="182981" y="242812"/>
                </a:lnTo>
                <a:lnTo>
                  <a:pt x="192432" y="245785"/>
                </a:lnTo>
                <a:lnTo>
                  <a:pt x="200718" y="248760"/>
                </a:lnTo>
                <a:lnTo>
                  <a:pt x="208226" y="251735"/>
                </a:lnTo>
                <a:lnTo>
                  <a:pt x="215216" y="254710"/>
                </a:lnTo>
                <a:lnTo>
                  <a:pt x="228273" y="260662"/>
                </a:lnTo>
                <a:lnTo>
                  <a:pt x="233542" y="263639"/>
                </a:lnTo>
                <a:lnTo>
                  <a:pt x="238046" y="266615"/>
                </a:lnTo>
                <a:lnTo>
                  <a:pt x="245696" y="272568"/>
                </a:lnTo>
                <a:lnTo>
                  <a:pt x="252404" y="278521"/>
                </a:lnTo>
                <a:lnTo>
                  <a:pt x="254590" y="281498"/>
                </a:lnTo>
                <a:lnTo>
                  <a:pt x="257018" y="287451"/>
                </a:lnTo>
                <a:lnTo>
                  <a:pt x="258385" y="296380"/>
                </a:lnTo>
                <a:lnTo>
                  <a:pt x="258705" y="304980"/>
                </a:lnTo>
                <a:lnTo>
                  <a:pt x="258790" y="310051"/>
                </a:lnTo>
                <a:lnTo>
                  <a:pt x="257854" y="314424"/>
                </a:lnTo>
                <a:lnTo>
                  <a:pt x="251798" y="326311"/>
                </a:lnTo>
                <a:lnTo>
                  <a:pt x="246517" y="336472"/>
                </a:lnTo>
                <a:lnTo>
                  <a:pt x="242727" y="340967"/>
                </a:lnTo>
                <a:lnTo>
                  <a:pt x="238216" y="344957"/>
                </a:lnTo>
                <a:lnTo>
                  <a:pt x="233225" y="348608"/>
                </a:lnTo>
                <a:lnTo>
                  <a:pt x="227913" y="352035"/>
                </a:lnTo>
                <a:lnTo>
                  <a:pt x="222387" y="355312"/>
                </a:lnTo>
                <a:lnTo>
                  <a:pt x="216719" y="358488"/>
                </a:lnTo>
                <a:lnTo>
                  <a:pt x="209964" y="361598"/>
                </a:lnTo>
                <a:lnTo>
                  <a:pt x="202483" y="364664"/>
                </a:lnTo>
                <a:lnTo>
                  <a:pt x="194520" y="367699"/>
                </a:lnTo>
                <a:lnTo>
                  <a:pt x="177734" y="373719"/>
                </a:lnTo>
                <a:lnTo>
                  <a:pt x="169091" y="376712"/>
                </a:lnTo>
                <a:lnTo>
                  <a:pt x="160352" y="378708"/>
                </a:lnTo>
                <a:lnTo>
                  <a:pt x="151550" y="380039"/>
                </a:lnTo>
                <a:lnTo>
                  <a:pt x="142705" y="380926"/>
                </a:lnTo>
                <a:lnTo>
                  <a:pt x="133832" y="381517"/>
                </a:lnTo>
                <a:lnTo>
                  <a:pt x="124940" y="381912"/>
                </a:lnTo>
                <a:lnTo>
                  <a:pt x="107122" y="382350"/>
                </a:lnTo>
                <a:lnTo>
                  <a:pt x="62503" y="382655"/>
                </a:lnTo>
                <a:lnTo>
                  <a:pt x="54567" y="381678"/>
                </a:lnTo>
                <a:lnTo>
                  <a:pt x="47292" y="380035"/>
                </a:lnTo>
                <a:lnTo>
                  <a:pt x="40458" y="377947"/>
                </a:lnTo>
                <a:lnTo>
                  <a:pt x="33917" y="375562"/>
                </a:lnTo>
                <a:lnTo>
                  <a:pt x="27572" y="372981"/>
                </a:lnTo>
                <a:lnTo>
                  <a:pt x="21358" y="370268"/>
                </a:lnTo>
                <a:lnTo>
                  <a:pt x="16223" y="368459"/>
                </a:lnTo>
                <a:lnTo>
                  <a:pt x="11807" y="367253"/>
                </a:lnTo>
                <a:lnTo>
                  <a:pt x="0" y="3648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208"/>
          <p:cNvSpPr/>
          <p:nvPr/>
        </p:nvSpPr>
        <p:spPr>
          <a:xfrm>
            <a:off x="3098601" y="3589736"/>
            <a:ext cx="312540" cy="44647"/>
          </a:xfrm>
          <a:custGeom>
            <a:avLst/>
            <a:gdLst/>
            <a:ahLst/>
            <a:cxnLst/>
            <a:rect l="0" t="0" r="0" b="0"/>
            <a:pathLst>
              <a:path w="312540" h="44647">
                <a:moveTo>
                  <a:pt x="0" y="8928"/>
                </a:moveTo>
                <a:lnTo>
                  <a:pt x="0" y="4186"/>
                </a:lnTo>
                <a:lnTo>
                  <a:pt x="992" y="2790"/>
                </a:lnTo>
                <a:lnTo>
                  <a:pt x="2646" y="1859"/>
                </a:lnTo>
                <a:lnTo>
                  <a:pt x="7129" y="825"/>
                </a:lnTo>
                <a:lnTo>
                  <a:pt x="16223" y="243"/>
                </a:lnTo>
                <a:lnTo>
                  <a:pt x="36571" y="46"/>
                </a:lnTo>
                <a:lnTo>
                  <a:pt x="89869" y="0"/>
                </a:lnTo>
                <a:lnTo>
                  <a:pt x="98608" y="992"/>
                </a:lnTo>
                <a:lnTo>
                  <a:pt x="107410" y="2645"/>
                </a:lnTo>
                <a:lnTo>
                  <a:pt x="182108" y="20988"/>
                </a:lnTo>
                <a:lnTo>
                  <a:pt x="193835" y="22921"/>
                </a:lnTo>
                <a:lnTo>
                  <a:pt x="205622" y="24210"/>
                </a:lnTo>
                <a:lnTo>
                  <a:pt x="217448" y="25068"/>
                </a:lnTo>
                <a:lnTo>
                  <a:pt x="229302" y="26634"/>
                </a:lnTo>
                <a:lnTo>
                  <a:pt x="241173" y="28669"/>
                </a:lnTo>
                <a:lnTo>
                  <a:pt x="253055" y="31018"/>
                </a:lnTo>
                <a:lnTo>
                  <a:pt x="263953" y="33576"/>
                </a:lnTo>
                <a:lnTo>
                  <a:pt x="274195" y="36274"/>
                </a:lnTo>
                <a:lnTo>
                  <a:pt x="284000" y="39065"/>
                </a:lnTo>
                <a:lnTo>
                  <a:pt x="291528" y="40926"/>
                </a:lnTo>
                <a:lnTo>
                  <a:pt x="297540" y="42165"/>
                </a:lnTo>
                <a:lnTo>
                  <a:pt x="312539" y="446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209"/>
          <p:cNvSpPr/>
          <p:nvPr/>
        </p:nvSpPr>
        <p:spPr>
          <a:xfrm>
            <a:off x="3187898" y="3786187"/>
            <a:ext cx="267892" cy="26790"/>
          </a:xfrm>
          <a:custGeom>
            <a:avLst/>
            <a:gdLst/>
            <a:ahLst/>
            <a:cxnLst/>
            <a:rect l="0" t="0" r="0" b="0"/>
            <a:pathLst>
              <a:path w="267892" h="26790">
                <a:moveTo>
                  <a:pt x="0" y="0"/>
                </a:moveTo>
                <a:lnTo>
                  <a:pt x="73360" y="0"/>
                </a:lnTo>
                <a:lnTo>
                  <a:pt x="81649" y="992"/>
                </a:lnTo>
                <a:lnTo>
                  <a:pt x="90151" y="2646"/>
                </a:lnTo>
                <a:lnTo>
                  <a:pt x="98796" y="4740"/>
                </a:lnTo>
                <a:lnTo>
                  <a:pt x="108528" y="6137"/>
                </a:lnTo>
                <a:lnTo>
                  <a:pt x="118985" y="7068"/>
                </a:lnTo>
                <a:lnTo>
                  <a:pt x="129925" y="7688"/>
                </a:lnTo>
                <a:lnTo>
                  <a:pt x="140195" y="9094"/>
                </a:lnTo>
                <a:lnTo>
                  <a:pt x="150018" y="11024"/>
                </a:lnTo>
                <a:lnTo>
                  <a:pt x="159543" y="13302"/>
                </a:lnTo>
                <a:lnTo>
                  <a:pt x="168870" y="14822"/>
                </a:lnTo>
                <a:lnTo>
                  <a:pt x="178064" y="15834"/>
                </a:lnTo>
                <a:lnTo>
                  <a:pt x="187170" y="16509"/>
                </a:lnTo>
                <a:lnTo>
                  <a:pt x="195226" y="16959"/>
                </a:lnTo>
                <a:lnTo>
                  <a:pt x="209467" y="17459"/>
                </a:lnTo>
                <a:lnTo>
                  <a:pt x="233382" y="17741"/>
                </a:lnTo>
                <a:lnTo>
                  <a:pt x="239924" y="18772"/>
                </a:lnTo>
                <a:lnTo>
                  <a:pt x="245278" y="20452"/>
                </a:lnTo>
                <a:lnTo>
                  <a:pt x="249838" y="22564"/>
                </a:lnTo>
                <a:lnTo>
                  <a:pt x="253872" y="23973"/>
                </a:lnTo>
                <a:lnTo>
                  <a:pt x="257552" y="24911"/>
                </a:lnTo>
                <a:lnTo>
                  <a:pt x="267891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210"/>
          <p:cNvSpPr/>
          <p:nvPr/>
        </p:nvSpPr>
        <p:spPr>
          <a:xfrm>
            <a:off x="3679031" y="3687960"/>
            <a:ext cx="375048" cy="17861"/>
          </a:xfrm>
          <a:custGeom>
            <a:avLst/>
            <a:gdLst/>
            <a:ahLst/>
            <a:cxnLst/>
            <a:rect l="0" t="0" r="0" b="0"/>
            <a:pathLst>
              <a:path w="375048" h="17861">
                <a:moveTo>
                  <a:pt x="0" y="0"/>
                </a:moveTo>
                <a:lnTo>
                  <a:pt x="65527" y="0"/>
                </a:lnTo>
                <a:lnTo>
                  <a:pt x="69482" y="993"/>
                </a:lnTo>
                <a:lnTo>
                  <a:pt x="74103" y="2646"/>
                </a:lnTo>
                <a:lnTo>
                  <a:pt x="79167" y="4741"/>
                </a:lnTo>
                <a:lnTo>
                  <a:pt x="84528" y="6137"/>
                </a:lnTo>
                <a:lnTo>
                  <a:pt x="90086" y="7069"/>
                </a:lnTo>
                <a:lnTo>
                  <a:pt x="95776" y="7689"/>
                </a:lnTo>
                <a:lnTo>
                  <a:pt x="102546" y="8103"/>
                </a:lnTo>
                <a:lnTo>
                  <a:pt x="118006" y="8563"/>
                </a:lnTo>
                <a:lnTo>
                  <a:pt x="169832" y="8898"/>
                </a:lnTo>
                <a:lnTo>
                  <a:pt x="178706" y="9901"/>
                </a:lnTo>
                <a:lnTo>
                  <a:pt x="187598" y="11562"/>
                </a:lnTo>
                <a:lnTo>
                  <a:pt x="196503" y="13661"/>
                </a:lnTo>
                <a:lnTo>
                  <a:pt x="205416" y="15060"/>
                </a:lnTo>
                <a:lnTo>
                  <a:pt x="214335" y="15994"/>
                </a:lnTo>
                <a:lnTo>
                  <a:pt x="223257" y="16616"/>
                </a:lnTo>
                <a:lnTo>
                  <a:pt x="231189" y="17030"/>
                </a:lnTo>
                <a:lnTo>
                  <a:pt x="245295" y="17491"/>
                </a:lnTo>
                <a:lnTo>
                  <a:pt x="271511" y="17787"/>
                </a:lnTo>
                <a:lnTo>
                  <a:pt x="375047" y="17860"/>
                </a:lnTo>
                <a:lnTo>
                  <a:pt x="375047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211"/>
          <p:cNvSpPr/>
          <p:nvPr/>
        </p:nvSpPr>
        <p:spPr>
          <a:xfrm>
            <a:off x="4268390" y="3393281"/>
            <a:ext cx="62509" cy="455415"/>
          </a:xfrm>
          <a:custGeom>
            <a:avLst/>
            <a:gdLst/>
            <a:ahLst/>
            <a:cxnLst/>
            <a:rect l="0" t="0" r="0" b="0"/>
            <a:pathLst>
              <a:path w="62509" h="455415">
                <a:moveTo>
                  <a:pt x="0" y="0"/>
                </a:moveTo>
                <a:lnTo>
                  <a:pt x="0" y="47931"/>
                </a:lnTo>
                <a:lnTo>
                  <a:pt x="992" y="54774"/>
                </a:lnTo>
                <a:lnTo>
                  <a:pt x="2646" y="61320"/>
                </a:lnTo>
                <a:lnTo>
                  <a:pt x="4741" y="67670"/>
                </a:lnTo>
                <a:lnTo>
                  <a:pt x="6137" y="74879"/>
                </a:lnTo>
                <a:lnTo>
                  <a:pt x="7068" y="82661"/>
                </a:lnTo>
                <a:lnTo>
                  <a:pt x="7688" y="90826"/>
                </a:lnTo>
                <a:lnTo>
                  <a:pt x="8102" y="99246"/>
                </a:lnTo>
                <a:lnTo>
                  <a:pt x="8562" y="116539"/>
                </a:lnTo>
                <a:lnTo>
                  <a:pt x="9677" y="125318"/>
                </a:lnTo>
                <a:lnTo>
                  <a:pt x="11412" y="134146"/>
                </a:lnTo>
                <a:lnTo>
                  <a:pt x="13561" y="143009"/>
                </a:lnTo>
                <a:lnTo>
                  <a:pt x="14994" y="151894"/>
                </a:lnTo>
                <a:lnTo>
                  <a:pt x="15949" y="160794"/>
                </a:lnTo>
                <a:lnTo>
                  <a:pt x="16586" y="169703"/>
                </a:lnTo>
                <a:lnTo>
                  <a:pt x="17010" y="179612"/>
                </a:lnTo>
                <a:lnTo>
                  <a:pt x="17482" y="201205"/>
                </a:lnTo>
                <a:lnTo>
                  <a:pt x="18600" y="211528"/>
                </a:lnTo>
                <a:lnTo>
                  <a:pt x="20338" y="221385"/>
                </a:lnTo>
                <a:lnTo>
                  <a:pt x="22488" y="230934"/>
                </a:lnTo>
                <a:lnTo>
                  <a:pt x="23922" y="240276"/>
                </a:lnTo>
                <a:lnTo>
                  <a:pt x="24878" y="249481"/>
                </a:lnTo>
                <a:lnTo>
                  <a:pt x="25515" y="258594"/>
                </a:lnTo>
                <a:lnTo>
                  <a:pt x="25939" y="268638"/>
                </a:lnTo>
                <a:lnTo>
                  <a:pt x="26412" y="290382"/>
                </a:lnTo>
                <a:lnTo>
                  <a:pt x="27529" y="300744"/>
                </a:lnTo>
                <a:lnTo>
                  <a:pt x="29267" y="310628"/>
                </a:lnTo>
                <a:lnTo>
                  <a:pt x="31418" y="320195"/>
                </a:lnTo>
                <a:lnTo>
                  <a:pt x="32851" y="329549"/>
                </a:lnTo>
                <a:lnTo>
                  <a:pt x="33807" y="338762"/>
                </a:lnTo>
                <a:lnTo>
                  <a:pt x="34445" y="347880"/>
                </a:lnTo>
                <a:lnTo>
                  <a:pt x="35861" y="355943"/>
                </a:lnTo>
                <a:lnTo>
                  <a:pt x="37798" y="363304"/>
                </a:lnTo>
                <a:lnTo>
                  <a:pt x="40081" y="370195"/>
                </a:lnTo>
                <a:lnTo>
                  <a:pt x="41604" y="377765"/>
                </a:lnTo>
                <a:lnTo>
                  <a:pt x="42618" y="385788"/>
                </a:lnTo>
                <a:lnTo>
                  <a:pt x="43295" y="394114"/>
                </a:lnTo>
                <a:lnTo>
                  <a:pt x="44738" y="401649"/>
                </a:lnTo>
                <a:lnTo>
                  <a:pt x="46693" y="408656"/>
                </a:lnTo>
                <a:lnTo>
                  <a:pt x="48988" y="415313"/>
                </a:lnTo>
                <a:lnTo>
                  <a:pt x="50518" y="420742"/>
                </a:lnTo>
                <a:lnTo>
                  <a:pt x="52218" y="429421"/>
                </a:lnTo>
                <a:lnTo>
                  <a:pt x="53664" y="434117"/>
                </a:lnTo>
                <a:lnTo>
                  <a:pt x="55620" y="439231"/>
                </a:lnTo>
                <a:lnTo>
                  <a:pt x="62508" y="45541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212"/>
          <p:cNvSpPr/>
          <p:nvPr/>
        </p:nvSpPr>
        <p:spPr>
          <a:xfrm>
            <a:off x="4482703" y="3821906"/>
            <a:ext cx="8930" cy="35720"/>
          </a:xfrm>
          <a:custGeom>
            <a:avLst/>
            <a:gdLst/>
            <a:ahLst/>
            <a:cxnLst/>
            <a:rect l="0" t="0" r="0" b="0"/>
            <a:pathLst>
              <a:path w="8930" h="35720">
                <a:moveTo>
                  <a:pt x="8929" y="0"/>
                </a:moveTo>
                <a:lnTo>
                  <a:pt x="4189" y="4740"/>
                </a:lnTo>
                <a:lnTo>
                  <a:pt x="2792" y="7129"/>
                </a:lnTo>
                <a:lnTo>
                  <a:pt x="1861" y="9713"/>
                </a:lnTo>
                <a:lnTo>
                  <a:pt x="367" y="16250"/>
                </a:lnTo>
                <a:lnTo>
                  <a:pt x="245" y="17778"/>
                </a:lnTo>
                <a:lnTo>
                  <a:pt x="163" y="19790"/>
                </a:lnTo>
                <a:lnTo>
                  <a:pt x="32" y="25406"/>
                </a:lnTo>
                <a:lnTo>
                  <a:pt x="0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213"/>
          <p:cNvSpPr/>
          <p:nvPr/>
        </p:nvSpPr>
        <p:spPr>
          <a:xfrm>
            <a:off x="4652903" y="3447014"/>
            <a:ext cx="276119" cy="463782"/>
          </a:xfrm>
          <a:custGeom>
            <a:avLst/>
            <a:gdLst/>
            <a:ahLst/>
            <a:cxnLst/>
            <a:rect l="0" t="0" r="0" b="0"/>
            <a:pathLst>
              <a:path w="276119" h="463782">
                <a:moveTo>
                  <a:pt x="195917" y="124861"/>
                </a:moveTo>
                <a:lnTo>
                  <a:pt x="109550" y="124861"/>
                </a:lnTo>
                <a:lnTo>
                  <a:pt x="103612" y="123868"/>
                </a:lnTo>
                <a:lnTo>
                  <a:pt x="97669" y="122215"/>
                </a:lnTo>
                <a:lnTo>
                  <a:pt x="91723" y="120120"/>
                </a:lnTo>
                <a:lnTo>
                  <a:pt x="85775" y="118723"/>
                </a:lnTo>
                <a:lnTo>
                  <a:pt x="79824" y="117792"/>
                </a:lnTo>
                <a:lnTo>
                  <a:pt x="73873" y="117172"/>
                </a:lnTo>
                <a:lnTo>
                  <a:pt x="67922" y="115766"/>
                </a:lnTo>
                <a:lnTo>
                  <a:pt x="61969" y="113837"/>
                </a:lnTo>
                <a:lnTo>
                  <a:pt x="56017" y="111558"/>
                </a:lnTo>
                <a:lnTo>
                  <a:pt x="50064" y="110039"/>
                </a:lnTo>
                <a:lnTo>
                  <a:pt x="44111" y="109026"/>
                </a:lnTo>
                <a:lnTo>
                  <a:pt x="38159" y="108351"/>
                </a:lnTo>
                <a:lnTo>
                  <a:pt x="33198" y="106909"/>
                </a:lnTo>
                <a:lnTo>
                  <a:pt x="25040" y="102661"/>
                </a:lnTo>
                <a:lnTo>
                  <a:pt x="18106" y="97465"/>
                </a:lnTo>
                <a:lnTo>
                  <a:pt x="11718" y="91849"/>
                </a:lnTo>
                <a:lnTo>
                  <a:pt x="5571" y="86045"/>
                </a:lnTo>
                <a:lnTo>
                  <a:pt x="3535" y="82116"/>
                </a:lnTo>
                <a:lnTo>
                  <a:pt x="1273" y="72459"/>
                </a:lnTo>
                <a:lnTo>
                  <a:pt x="0" y="60606"/>
                </a:lnTo>
                <a:lnTo>
                  <a:pt x="813" y="57220"/>
                </a:lnTo>
                <a:lnTo>
                  <a:pt x="5706" y="47713"/>
                </a:lnTo>
                <a:lnTo>
                  <a:pt x="7199" y="41625"/>
                </a:lnTo>
                <a:lnTo>
                  <a:pt x="9581" y="38612"/>
                </a:lnTo>
                <a:lnTo>
                  <a:pt x="17520" y="32619"/>
                </a:lnTo>
                <a:lnTo>
                  <a:pt x="25017" y="26648"/>
                </a:lnTo>
                <a:lnTo>
                  <a:pt x="32649" y="20687"/>
                </a:lnTo>
                <a:lnTo>
                  <a:pt x="37462" y="17709"/>
                </a:lnTo>
                <a:lnTo>
                  <a:pt x="42655" y="14730"/>
                </a:lnTo>
                <a:lnTo>
                  <a:pt x="53717" y="8775"/>
                </a:lnTo>
                <a:lnTo>
                  <a:pt x="59445" y="5799"/>
                </a:lnTo>
                <a:lnTo>
                  <a:pt x="66240" y="3814"/>
                </a:lnTo>
                <a:lnTo>
                  <a:pt x="73747" y="2491"/>
                </a:lnTo>
                <a:lnTo>
                  <a:pt x="81728" y="1609"/>
                </a:lnTo>
                <a:lnTo>
                  <a:pt x="89033" y="1021"/>
                </a:lnTo>
                <a:lnTo>
                  <a:pt x="95887" y="629"/>
                </a:lnTo>
                <a:lnTo>
                  <a:pt x="102442" y="367"/>
                </a:lnTo>
                <a:lnTo>
                  <a:pt x="117662" y="77"/>
                </a:lnTo>
                <a:lnTo>
                  <a:pt x="125887" y="0"/>
                </a:lnTo>
                <a:lnTo>
                  <a:pt x="134348" y="940"/>
                </a:lnTo>
                <a:lnTo>
                  <a:pt x="142964" y="2560"/>
                </a:lnTo>
                <a:lnTo>
                  <a:pt x="151685" y="4631"/>
                </a:lnTo>
                <a:lnTo>
                  <a:pt x="159484" y="7005"/>
                </a:lnTo>
                <a:lnTo>
                  <a:pt x="166667" y="9579"/>
                </a:lnTo>
                <a:lnTo>
                  <a:pt x="173440" y="12288"/>
                </a:lnTo>
                <a:lnTo>
                  <a:pt x="188903" y="17943"/>
                </a:lnTo>
                <a:lnTo>
                  <a:pt x="197194" y="20840"/>
                </a:lnTo>
                <a:lnTo>
                  <a:pt x="204705" y="24755"/>
                </a:lnTo>
                <a:lnTo>
                  <a:pt x="211698" y="29350"/>
                </a:lnTo>
                <a:lnTo>
                  <a:pt x="218344" y="34398"/>
                </a:lnTo>
                <a:lnTo>
                  <a:pt x="223767" y="39747"/>
                </a:lnTo>
                <a:lnTo>
                  <a:pt x="228374" y="45298"/>
                </a:lnTo>
                <a:lnTo>
                  <a:pt x="237131" y="57749"/>
                </a:lnTo>
                <a:lnTo>
                  <a:pt x="247638" y="73205"/>
                </a:lnTo>
                <a:lnTo>
                  <a:pt x="252226" y="80502"/>
                </a:lnTo>
                <a:lnTo>
                  <a:pt x="259969" y="93900"/>
                </a:lnTo>
                <a:lnTo>
                  <a:pt x="263423" y="101244"/>
                </a:lnTo>
                <a:lnTo>
                  <a:pt x="266718" y="109116"/>
                </a:lnTo>
                <a:lnTo>
                  <a:pt x="269907" y="117341"/>
                </a:lnTo>
                <a:lnTo>
                  <a:pt x="272032" y="125800"/>
                </a:lnTo>
                <a:lnTo>
                  <a:pt x="273449" y="134417"/>
                </a:lnTo>
                <a:lnTo>
                  <a:pt x="274394" y="143138"/>
                </a:lnTo>
                <a:lnTo>
                  <a:pt x="275024" y="151928"/>
                </a:lnTo>
                <a:lnTo>
                  <a:pt x="275444" y="160765"/>
                </a:lnTo>
                <a:lnTo>
                  <a:pt x="275910" y="178521"/>
                </a:lnTo>
                <a:lnTo>
                  <a:pt x="276118" y="196335"/>
                </a:lnTo>
                <a:lnTo>
                  <a:pt x="275181" y="205252"/>
                </a:lnTo>
                <a:lnTo>
                  <a:pt x="273564" y="214173"/>
                </a:lnTo>
                <a:lnTo>
                  <a:pt x="271494" y="223098"/>
                </a:lnTo>
                <a:lnTo>
                  <a:pt x="269122" y="232023"/>
                </a:lnTo>
                <a:lnTo>
                  <a:pt x="263841" y="249879"/>
                </a:lnTo>
                <a:lnTo>
                  <a:pt x="260051" y="258808"/>
                </a:lnTo>
                <a:lnTo>
                  <a:pt x="255540" y="267737"/>
                </a:lnTo>
                <a:lnTo>
                  <a:pt x="250548" y="276666"/>
                </a:lnTo>
                <a:lnTo>
                  <a:pt x="246228" y="285595"/>
                </a:lnTo>
                <a:lnTo>
                  <a:pt x="242356" y="294525"/>
                </a:lnTo>
                <a:lnTo>
                  <a:pt x="238782" y="303454"/>
                </a:lnTo>
                <a:lnTo>
                  <a:pt x="232166" y="321314"/>
                </a:lnTo>
                <a:lnTo>
                  <a:pt x="229013" y="330243"/>
                </a:lnTo>
                <a:lnTo>
                  <a:pt x="224926" y="338181"/>
                </a:lnTo>
                <a:lnTo>
                  <a:pt x="220217" y="345457"/>
                </a:lnTo>
                <a:lnTo>
                  <a:pt x="215094" y="352292"/>
                </a:lnTo>
                <a:lnTo>
                  <a:pt x="206755" y="365178"/>
                </a:lnTo>
                <a:lnTo>
                  <a:pt x="199741" y="377520"/>
                </a:lnTo>
                <a:lnTo>
                  <a:pt x="193317" y="389619"/>
                </a:lnTo>
                <a:lnTo>
                  <a:pt x="184123" y="407588"/>
                </a:lnTo>
                <a:lnTo>
                  <a:pt x="178108" y="416874"/>
                </a:lnTo>
                <a:lnTo>
                  <a:pt x="172126" y="425300"/>
                </a:lnTo>
                <a:lnTo>
                  <a:pt x="164173" y="439216"/>
                </a:lnTo>
                <a:lnTo>
                  <a:pt x="161965" y="443168"/>
                </a:lnTo>
                <a:lnTo>
                  <a:pt x="160983" y="447570"/>
                </a:lnTo>
                <a:lnTo>
                  <a:pt x="160722" y="450133"/>
                </a:lnTo>
                <a:lnTo>
                  <a:pt x="159555" y="451841"/>
                </a:lnTo>
                <a:lnTo>
                  <a:pt x="157785" y="452980"/>
                </a:lnTo>
                <a:lnTo>
                  <a:pt x="155613" y="453740"/>
                </a:lnTo>
                <a:lnTo>
                  <a:pt x="154164" y="455238"/>
                </a:lnTo>
                <a:lnTo>
                  <a:pt x="153199" y="457230"/>
                </a:lnTo>
                <a:lnTo>
                  <a:pt x="151381" y="463781"/>
                </a:lnTo>
                <a:lnTo>
                  <a:pt x="151268" y="455268"/>
                </a:lnTo>
                <a:lnTo>
                  <a:pt x="158957" y="455260"/>
                </a:lnTo>
                <a:lnTo>
                  <a:pt x="159371" y="454267"/>
                </a:lnTo>
                <a:lnTo>
                  <a:pt x="160198" y="4463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214"/>
          <p:cNvSpPr/>
          <p:nvPr/>
        </p:nvSpPr>
        <p:spPr>
          <a:xfrm>
            <a:off x="5322093" y="3438038"/>
            <a:ext cx="285751" cy="468920"/>
          </a:xfrm>
          <a:custGeom>
            <a:avLst/>
            <a:gdLst/>
            <a:ahLst/>
            <a:cxnLst/>
            <a:rect l="0" t="0" r="0" b="0"/>
            <a:pathLst>
              <a:path w="285751" h="468920">
                <a:moveTo>
                  <a:pt x="0" y="8821"/>
                </a:moveTo>
                <a:lnTo>
                  <a:pt x="0" y="4080"/>
                </a:lnTo>
                <a:lnTo>
                  <a:pt x="992" y="2684"/>
                </a:lnTo>
                <a:lnTo>
                  <a:pt x="2646" y="1753"/>
                </a:lnTo>
                <a:lnTo>
                  <a:pt x="8562" y="0"/>
                </a:lnTo>
                <a:lnTo>
                  <a:pt x="8898" y="12330"/>
                </a:lnTo>
                <a:lnTo>
                  <a:pt x="8920" y="20885"/>
                </a:lnTo>
                <a:lnTo>
                  <a:pt x="2791" y="39793"/>
                </a:lnTo>
                <a:lnTo>
                  <a:pt x="1240" y="51029"/>
                </a:lnTo>
                <a:lnTo>
                  <a:pt x="552" y="62637"/>
                </a:lnTo>
                <a:lnTo>
                  <a:pt x="245" y="75403"/>
                </a:lnTo>
                <a:lnTo>
                  <a:pt x="3" y="169603"/>
                </a:lnTo>
                <a:lnTo>
                  <a:pt x="994" y="178516"/>
                </a:lnTo>
                <a:lnTo>
                  <a:pt x="2647" y="187436"/>
                </a:lnTo>
                <a:lnTo>
                  <a:pt x="4741" y="196359"/>
                </a:lnTo>
                <a:lnTo>
                  <a:pt x="6137" y="205283"/>
                </a:lnTo>
                <a:lnTo>
                  <a:pt x="7069" y="214210"/>
                </a:lnTo>
                <a:lnTo>
                  <a:pt x="7689" y="223138"/>
                </a:lnTo>
                <a:lnTo>
                  <a:pt x="9095" y="233058"/>
                </a:lnTo>
                <a:lnTo>
                  <a:pt x="11024" y="243641"/>
                </a:lnTo>
                <a:lnTo>
                  <a:pt x="13303" y="254664"/>
                </a:lnTo>
                <a:lnTo>
                  <a:pt x="15814" y="264989"/>
                </a:lnTo>
                <a:lnTo>
                  <a:pt x="18480" y="274850"/>
                </a:lnTo>
                <a:lnTo>
                  <a:pt x="21250" y="284401"/>
                </a:lnTo>
                <a:lnTo>
                  <a:pt x="29889" y="316803"/>
                </a:lnTo>
                <a:lnTo>
                  <a:pt x="33816" y="327252"/>
                </a:lnTo>
                <a:lnTo>
                  <a:pt x="38419" y="337194"/>
                </a:lnTo>
                <a:lnTo>
                  <a:pt x="43472" y="346799"/>
                </a:lnTo>
                <a:lnTo>
                  <a:pt x="48825" y="356179"/>
                </a:lnTo>
                <a:lnTo>
                  <a:pt x="54378" y="365408"/>
                </a:lnTo>
                <a:lnTo>
                  <a:pt x="60065" y="374538"/>
                </a:lnTo>
                <a:lnTo>
                  <a:pt x="64848" y="383601"/>
                </a:lnTo>
                <a:lnTo>
                  <a:pt x="69029" y="392620"/>
                </a:lnTo>
                <a:lnTo>
                  <a:pt x="72808" y="401609"/>
                </a:lnTo>
                <a:lnTo>
                  <a:pt x="77313" y="409586"/>
                </a:lnTo>
                <a:lnTo>
                  <a:pt x="82299" y="416888"/>
                </a:lnTo>
                <a:lnTo>
                  <a:pt x="87608" y="423741"/>
                </a:lnTo>
                <a:lnTo>
                  <a:pt x="96153" y="436646"/>
                </a:lnTo>
                <a:lnTo>
                  <a:pt x="103259" y="448005"/>
                </a:lnTo>
                <a:lnTo>
                  <a:pt x="109723" y="456360"/>
                </a:lnTo>
                <a:lnTo>
                  <a:pt x="112837" y="458985"/>
                </a:lnTo>
                <a:lnTo>
                  <a:pt x="115904" y="460735"/>
                </a:lnTo>
                <a:lnTo>
                  <a:pt x="118941" y="461902"/>
                </a:lnTo>
                <a:lnTo>
                  <a:pt x="124962" y="465844"/>
                </a:lnTo>
                <a:lnTo>
                  <a:pt x="127957" y="468284"/>
                </a:lnTo>
                <a:lnTo>
                  <a:pt x="129952" y="468919"/>
                </a:lnTo>
                <a:lnTo>
                  <a:pt x="131283" y="468350"/>
                </a:lnTo>
                <a:lnTo>
                  <a:pt x="132171" y="466978"/>
                </a:lnTo>
                <a:lnTo>
                  <a:pt x="133755" y="466064"/>
                </a:lnTo>
                <a:lnTo>
                  <a:pt x="138160" y="465048"/>
                </a:lnTo>
                <a:lnTo>
                  <a:pt x="143426" y="461951"/>
                </a:lnTo>
                <a:lnTo>
                  <a:pt x="151968" y="454628"/>
                </a:lnTo>
                <a:lnTo>
                  <a:pt x="160783" y="446175"/>
                </a:lnTo>
                <a:lnTo>
                  <a:pt x="163744" y="443265"/>
                </a:lnTo>
                <a:lnTo>
                  <a:pt x="165717" y="439341"/>
                </a:lnTo>
                <a:lnTo>
                  <a:pt x="167909" y="429689"/>
                </a:lnTo>
                <a:lnTo>
                  <a:pt x="171530" y="416139"/>
                </a:lnTo>
                <a:lnTo>
                  <a:pt x="173885" y="408359"/>
                </a:lnTo>
                <a:lnTo>
                  <a:pt x="179147" y="394422"/>
                </a:lnTo>
                <a:lnTo>
                  <a:pt x="181939" y="387928"/>
                </a:lnTo>
                <a:lnTo>
                  <a:pt x="183800" y="380621"/>
                </a:lnTo>
                <a:lnTo>
                  <a:pt x="185042" y="372773"/>
                </a:lnTo>
                <a:lnTo>
                  <a:pt x="185869" y="364566"/>
                </a:lnTo>
                <a:lnTo>
                  <a:pt x="187413" y="355125"/>
                </a:lnTo>
                <a:lnTo>
                  <a:pt x="189434" y="344862"/>
                </a:lnTo>
                <a:lnTo>
                  <a:pt x="191774" y="334052"/>
                </a:lnTo>
                <a:lnTo>
                  <a:pt x="193333" y="323868"/>
                </a:lnTo>
                <a:lnTo>
                  <a:pt x="194374" y="314102"/>
                </a:lnTo>
                <a:lnTo>
                  <a:pt x="195067" y="304615"/>
                </a:lnTo>
                <a:lnTo>
                  <a:pt x="196521" y="295314"/>
                </a:lnTo>
                <a:lnTo>
                  <a:pt x="198483" y="286137"/>
                </a:lnTo>
                <a:lnTo>
                  <a:pt x="200783" y="277042"/>
                </a:lnTo>
                <a:lnTo>
                  <a:pt x="202316" y="268002"/>
                </a:lnTo>
                <a:lnTo>
                  <a:pt x="203339" y="258999"/>
                </a:lnTo>
                <a:lnTo>
                  <a:pt x="204020" y="250020"/>
                </a:lnTo>
                <a:lnTo>
                  <a:pt x="205466" y="241058"/>
                </a:lnTo>
                <a:lnTo>
                  <a:pt x="207423" y="232106"/>
                </a:lnTo>
                <a:lnTo>
                  <a:pt x="209720" y="223162"/>
                </a:lnTo>
                <a:lnTo>
                  <a:pt x="211251" y="214223"/>
                </a:lnTo>
                <a:lnTo>
                  <a:pt x="212271" y="205287"/>
                </a:lnTo>
                <a:lnTo>
                  <a:pt x="212952" y="196353"/>
                </a:lnTo>
                <a:lnTo>
                  <a:pt x="214398" y="188413"/>
                </a:lnTo>
                <a:lnTo>
                  <a:pt x="218650" y="174298"/>
                </a:lnTo>
                <a:lnTo>
                  <a:pt x="220181" y="166764"/>
                </a:lnTo>
                <a:lnTo>
                  <a:pt x="221201" y="158765"/>
                </a:lnTo>
                <a:lnTo>
                  <a:pt x="221881" y="150455"/>
                </a:lnTo>
                <a:lnTo>
                  <a:pt x="225284" y="135931"/>
                </a:lnTo>
                <a:lnTo>
                  <a:pt x="230102" y="122861"/>
                </a:lnTo>
                <a:lnTo>
                  <a:pt x="235552" y="110438"/>
                </a:lnTo>
                <a:lnTo>
                  <a:pt x="238635" y="98301"/>
                </a:lnTo>
                <a:lnTo>
                  <a:pt x="239457" y="92287"/>
                </a:lnTo>
                <a:lnTo>
                  <a:pt x="243017" y="82959"/>
                </a:lnTo>
                <a:lnTo>
                  <a:pt x="250599" y="69483"/>
                </a:lnTo>
                <a:lnTo>
                  <a:pt x="255245" y="59595"/>
                </a:lnTo>
                <a:lnTo>
                  <a:pt x="258852" y="48449"/>
                </a:lnTo>
                <a:lnTo>
                  <a:pt x="263212" y="41978"/>
                </a:lnTo>
                <a:lnTo>
                  <a:pt x="265764" y="39855"/>
                </a:lnTo>
                <a:lnTo>
                  <a:pt x="268457" y="38440"/>
                </a:lnTo>
                <a:lnTo>
                  <a:pt x="271245" y="37496"/>
                </a:lnTo>
                <a:lnTo>
                  <a:pt x="273104" y="35876"/>
                </a:lnTo>
                <a:lnTo>
                  <a:pt x="274342" y="33803"/>
                </a:lnTo>
                <a:lnTo>
                  <a:pt x="276676" y="27097"/>
                </a:lnTo>
                <a:lnTo>
                  <a:pt x="276777" y="22063"/>
                </a:lnTo>
                <a:lnTo>
                  <a:pt x="277784" y="20626"/>
                </a:lnTo>
                <a:lnTo>
                  <a:pt x="279448" y="19667"/>
                </a:lnTo>
                <a:lnTo>
                  <a:pt x="284505" y="18129"/>
                </a:lnTo>
                <a:lnTo>
                  <a:pt x="284920" y="18995"/>
                </a:lnTo>
                <a:lnTo>
                  <a:pt x="285750" y="266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215"/>
          <p:cNvSpPr/>
          <p:nvPr/>
        </p:nvSpPr>
        <p:spPr>
          <a:xfrm>
            <a:off x="1785937" y="4196953"/>
            <a:ext cx="366118" cy="513424"/>
          </a:xfrm>
          <a:custGeom>
            <a:avLst/>
            <a:gdLst/>
            <a:ahLst/>
            <a:cxnLst/>
            <a:rect l="0" t="0" r="0" b="0"/>
            <a:pathLst>
              <a:path w="366118" h="513424">
                <a:moveTo>
                  <a:pt x="0" y="0"/>
                </a:moveTo>
                <a:lnTo>
                  <a:pt x="0" y="28678"/>
                </a:lnTo>
                <a:lnTo>
                  <a:pt x="2646" y="40527"/>
                </a:lnTo>
                <a:lnTo>
                  <a:pt x="6137" y="54723"/>
                </a:lnTo>
                <a:lnTo>
                  <a:pt x="7688" y="67647"/>
                </a:lnTo>
                <a:lnTo>
                  <a:pt x="11024" y="82651"/>
                </a:lnTo>
                <a:lnTo>
                  <a:pt x="13302" y="90819"/>
                </a:lnTo>
                <a:lnTo>
                  <a:pt x="18480" y="107833"/>
                </a:lnTo>
                <a:lnTo>
                  <a:pt x="21250" y="116537"/>
                </a:lnTo>
                <a:lnTo>
                  <a:pt x="25080" y="126308"/>
                </a:lnTo>
                <a:lnTo>
                  <a:pt x="29619" y="136791"/>
                </a:lnTo>
                <a:lnTo>
                  <a:pt x="34629" y="147749"/>
                </a:lnTo>
                <a:lnTo>
                  <a:pt x="38961" y="158030"/>
                </a:lnTo>
                <a:lnTo>
                  <a:pt x="42841" y="167861"/>
                </a:lnTo>
                <a:lnTo>
                  <a:pt x="49798" y="186722"/>
                </a:lnTo>
                <a:lnTo>
                  <a:pt x="56198" y="205026"/>
                </a:lnTo>
                <a:lnTo>
                  <a:pt x="59293" y="215067"/>
                </a:lnTo>
                <a:lnTo>
                  <a:pt x="65379" y="236806"/>
                </a:lnTo>
                <a:lnTo>
                  <a:pt x="86314" y="317597"/>
                </a:lnTo>
                <a:lnTo>
                  <a:pt x="92271" y="337607"/>
                </a:lnTo>
                <a:lnTo>
                  <a:pt x="96240" y="348102"/>
                </a:lnTo>
                <a:lnTo>
                  <a:pt x="100871" y="359068"/>
                </a:lnTo>
                <a:lnTo>
                  <a:pt x="105943" y="370347"/>
                </a:lnTo>
                <a:lnTo>
                  <a:pt x="110316" y="380843"/>
                </a:lnTo>
                <a:lnTo>
                  <a:pt x="114224" y="390817"/>
                </a:lnTo>
                <a:lnTo>
                  <a:pt x="117821" y="400443"/>
                </a:lnTo>
                <a:lnTo>
                  <a:pt x="122204" y="410828"/>
                </a:lnTo>
                <a:lnTo>
                  <a:pt x="127109" y="421722"/>
                </a:lnTo>
                <a:lnTo>
                  <a:pt x="140850" y="450723"/>
                </a:lnTo>
                <a:lnTo>
                  <a:pt x="148920" y="465235"/>
                </a:lnTo>
                <a:lnTo>
                  <a:pt x="159121" y="478300"/>
                </a:lnTo>
                <a:lnTo>
                  <a:pt x="167624" y="490720"/>
                </a:lnTo>
                <a:lnTo>
                  <a:pt x="176427" y="505383"/>
                </a:lnTo>
                <a:lnTo>
                  <a:pt x="182692" y="512663"/>
                </a:lnTo>
                <a:lnTo>
                  <a:pt x="184303" y="513423"/>
                </a:lnTo>
                <a:lnTo>
                  <a:pt x="185376" y="512938"/>
                </a:lnTo>
                <a:lnTo>
                  <a:pt x="186092" y="511622"/>
                </a:lnTo>
                <a:lnTo>
                  <a:pt x="193378" y="502382"/>
                </a:lnTo>
                <a:lnTo>
                  <a:pt x="196534" y="493914"/>
                </a:lnTo>
                <a:lnTo>
                  <a:pt x="205987" y="479518"/>
                </a:lnTo>
                <a:lnTo>
                  <a:pt x="212597" y="469103"/>
                </a:lnTo>
                <a:lnTo>
                  <a:pt x="222149" y="457860"/>
                </a:lnTo>
                <a:lnTo>
                  <a:pt x="230363" y="443602"/>
                </a:lnTo>
                <a:lnTo>
                  <a:pt x="233943" y="435633"/>
                </a:lnTo>
                <a:lnTo>
                  <a:pt x="237321" y="427343"/>
                </a:lnTo>
                <a:lnTo>
                  <a:pt x="240566" y="418841"/>
                </a:lnTo>
                <a:lnTo>
                  <a:pt x="243721" y="410196"/>
                </a:lnTo>
                <a:lnTo>
                  <a:pt x="247809" y="401456"/>
                </a:lnTo>
                <a:lnTo>
                  <a:pt x="252518" y="392653"/>
                </a:lnTo>
                <a:lnTo>
                  <a:pt x="257642" y="383807"/>
                </a:lnTo>
                <a:lnTo>
                  <a:pt x="262050" y="374934"/>
                </a:lnTo>
                <a:lnTo>
                  <a:pt x="265982" y="366042"/>
                </a:lnTo>
                <a:lnTo>
                  <a:pt x="269594" y="357137"/>
                </a:lnTo>
                <a:lnTo>
                  <a:pt x="272995" y="347232"/>
                </a:lnTo>
                <a:lnTo>
                  <a:pt x="276254" y="336660"/>
                </a:lnTo>
                <a:lnTo>
                  <a:pt x="282522" y="315321"/>
                </a:lnTo>
                <a:lnTo>
                  <a:pt x="288615" y="295916"/>
                </a:lnTo>
                <a:lnTo>
                  <a:pt x="290636" y="285582"/>
                </a:lnTo>
                <a:lnTo>
                  <a:pt x="291984" y="274724"/>
                </a:lnTo>
                <a:lnTo>
                  <a:pt x="292883" y="263516"/>
                </a:lnTo>
                <a:lnTo>
                  <a:pt x="294474" y="253068"/>
                </a:lnTo>
                <a:lnTo>
                  <a:pt x="296527" y="243125"/>
                </a:lnTo>
                <a:lnTo>
                  <a:pt x="298887" y="233521"/>
                </a:lnTo>
                <a:lnTo>
                  <a:pt x="301454" y="224141"/>
                </a:lnTo>
                <a:lnTo>
                  <a:pt x="306951" y="205782"/>
                </a:lnTo>
                <a:lnTo>
                  <a:pt x="315624" y="178712"/>
                </a:lnTo>
                <a:lnTo>
                  <a:pt x="321517" y="163432"/>
                </a:lnTo>
                <a:lnTo>
                  <a:pt x="326451" y="150027"/>
                </a:lnTo>
                <a:lnTo>
                  <a:pt x="328644" y="137454"/>
                </a:lnTo>
                <a:lnTo>
                  <a:pt x="332265" y="127898"/>
                </a:lnTo>
                <a:lnTo>
                  <a:pt x="339881" y="116939"/>
                </a:lnTo>
                <a:lnTo>
                  <a:pt x="348422" y="107409"/>
                </a:lnTo>
                <a:lnTo>
                  <a:pt x="351344" y="104348"/>
                </a:lnTo>
                <a:lnTo>
                  <a:pt x="353291" y="101315"/>
                </a:lnTo>
                <a:lnTo>
                  <a:pt x="355456" y="95299"/>
                </a:lnTo>
                <a:lnTo>
                  <a:pt x="357025" y="93299"/>
                </a:lnTo>
                <a:lnTo>
                  <a:pt x="359064" y="91964"/>
                </a:lnTo>
                <a:lnTo>
                  <a:pt x="366117" y="892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216"/>
          <p:cNvSpPr/>
          <p:nvPr/>
        </p:nvSpPr>
        <p:spPr>
          <a:xfrm>
            <a:off x="2125265" y="4643437"/>
            <a:ext cx="214267" cy="294523"/>
          </a:xfrm>
          <a:custGeom>
            <a:avLst/>
            <a:gdLst/>
            <a:ahLst/>
            <a:cxnLst/>
            <a:rect l="0" t="0" r="0" b="0"/>
            <a:pathLst>
              <a:path w="214267" h="294523">
                <a:moveTo>
                  <a:pt x="133945" y="0"/>
                </a:moveTo>
                <a:lnTo>
                  <a:pt x="129205" y="0"/>
                </a:lnTo>
                <a:lnTo>
                  <a:pt x="126816" y="992"/>
                </a:lnTo>
                <a:lnTo>
                  <a:pt x="121517" y="4740"/>
                </a:lnTo>
                <a:lnTo>
                  <a:pt x="115854" y="9713"/>
                </a:lnTo>
                <a:lnTo>
                  <a:pt x="110030" y="15231"/>
                </a:lnTo>
                <a:lnTo>
                  <a:pt x="86316" y="38709"/>
                </a:lnTo>
                <a:lnTo>
                  <a:pt x="80366" y="47301"/>
                </a:lnTo>
                <a:lnTo>
                  <a:pt x="77389" y="52370"/>
                </a:lnTo>
                <a:lnTo>
                  <a:pt x="74413" y="57733"/>
                </a:lnTo>
                <a:lnTo>
                  <a:pt x="68461" y="68985"/>
                </a:lnTo>
                <a:lnTo>
                  <a:pt x="65154" y="77954"/>
                </a:lnTo>
                <a:lnTo>
                  <a:pt x="62692" y="86240"/>
                </a:lnTo>
                <a:lnTo>
                  <a:pt x="60646" y="91227"/>
                </a:lnTo>
                <a:lnTo>
                  <a:pt x="58290" y="96537"/>
                </a:lnTo>
                <a:lnTo>
                  <a:pt x="53026" y="107728"/>
                </a:lnTo>
                <a:lnTo>
                  <a:pt x="50234" y="113491"/>
                </a:lnTo>
                <a:lnTo>
                  <a:pt x="48372" y="119317"/>
                </a:lnTo>
                <a:lnTo>
                  <a:pt x="47131" y="125185"/>
                </a:lnTo>
                <a:lnTo>
                  <a:pt x="46303" y="131082"/>
                </a:lnTo>
                <a:lnTo>
                  <a:pt x="45752" y="136997"/>
                </a:lnTo>
                <a:lnTo>
                  <a:pt x="45384" y="142925"/>
                </a:lnTo>
                <a:lnTo>
                  <a:pt x="44975" y="154803"/>
                </a:lnTo>
                <a:lnTo>
                  <a:pt x="44794" y="166698"/>
                </a:lnTo>
                <a:lnTo>
                  <a:pt x="45738" y="173639"/>
                </a:lnTo>
                <a:lnTo>
                  <a:pt x="47359" y="181244"/>
                </a:lnTo>
                <a:lnTo>
                  <a:pt x="49432" y="189290"/>
                </a:lnTo>
                <a:lnTo>
                  <a:pt x="51806" y="195646"/>
                </a:lnTo>
                <a:lnTo>
                  <a:pt x="54381" y="200876"/>
                </a:lnTo>
                <a:lnTo>
                  <a:pt x="57090" y="205355"/>
                </a:lnTo>
                <a:lnTo>
                  <a:pt x="59888" y="211317"/>
                </a:lnTo>
                <a:lnTo>
                  <a:pt x="62746" y="218269"/>
                </a:lnTo>
                <a:lnTo>
                  <a:pt x="65643" y="225880"/>
                </a:lnTo>
                <a:lnTo>
                  <a:pt x="69559" y="231946"/>
                </a:lnTo>
                <a:lnTo>
                  <a:pt x="74154" y="236982"/>
                </a:lnTo>
                <a:lnTo>
                  <a:pt x="79201" y="241332"/>
                </a:lnTo>
                <a:lnTo>
                  <a:pt x="84551" y="246216"/>
                </a:lnTo>
                <a:lnTo>
                  <a:pt x="95787" y="256934"/>
                </a:lnTo>
                <a:lnTo>
                  <a:pt x="101561" y="261579"/>
                </a:lnTo>
                <a:lnTo>
                  <a:pt x="107395" y="265667"/>
                </a:lnTo>
                <a:lnTo>
                  <a:pt x="113268" y="269384"/>
                </a:lnTo>
                <a:lnTo>
                  <a:pt x="119169" y="272855"/>
                </a:lnTo>
                <a:lnTo>
                  <a:pt x="125086" y="276161"/>
                </a:lnTo>
                <a:lnTo>
                  <a:pt x="136953" y="282480"/>
                </a:lnTo>
                <a:lnTo>
                  <a:pt x="148842" y="288597"/>
                </a:lnTo>
                <a:lnTo>
                  <a:pt x="153798" y="290624"/>
                </a:lnTo>
                <a:lnTo>
                  <a:pt x="158095" y="291976"/>
                </a:lnTo>
                <a:lnTo>
                  <a:pt x="161951" y="292877"/>
                </a:lnTo>
                <a:lnTo>
                  <a:pt x="166507" y="293477"/>
                </a:lnTo>
                <a:lnTo>
                  <a:pt x="171528" y="293878"/>
                </a:lnTo>
                <a:lnTo>
                  <a:pt x="181406" y="294324"/>
                </a:lnTo>
                <a:lnTo>
                  <a:pt x="189104" y="294522"/>
                </a:lnTo>
                <a:lnTo>
                  <a:pt x="192546" y="293582"/>
                </a:lnTo>
                <a:lnTo>
                  <a:pt x="199016" y="289892"/>
                </a:lnTo>
                <a:lnTo>
                  <a:pt x="205199" y="284945"/>
                </a:lnTo>
                <a:lnTo>
                  <a:pt x="208237" y="282237"/>
                </a:lnTo>
                <a:lnTo>
                  <a:pt x="210262" y="279439"/>
                </a:lnTo>
                <a:lnTo>
                  <a:pt x="212512" y="273685"/>
                </a:lnTo>
                <a:lnTo>
                  <a:pt x="213779" y="264867"/>
                </a:lnTo>
                <a:lnTo>
                  <a:pt x="214154" y="255970"/>
                </a:lnTo>
                <a:lnTo>
                  <a:pt x="214266" y="247050"/>
                </a:lnTo>
                <a:lnTo>
                  <a:pt x="211646" y="238454"/>
                </a:lnTo>
                <a:lnTo>
                  <a:pt x="209558" y="233383"/>
                </a:lnTo>
                <a:lnTo>
                  <a:pt x="204593" y="225103"/>
                </a:lnTo>
                <a:lnTo>
                  <a:pt x="199078" y="218116"/>
                </a:lnTo>
                <a:lnTo>
                  <a:pt x="193320" y="211703"/>
                </a:lnTo>
                <a:lnTo>
                  <a:pt x="184808" y="202900"/>
                </a:lnTo>
                <a:lnTo>
                  <a:pt x="179760" y="197775"/>
                </a:lnTo>
                <a:lnTo>
                  <a:pt x="174411" y="193365"/>
                </a:lnTo>
                <a:lnTo>
                  <a:pt x="168860" y="189433"/>
                </a:lnTo>
                <a:lnTo>
                  <a:pt x="163175" y="185820"/>
                </a:lnTo>
                <a:lnTo>
                  <a:pt x="157400" y="182419"/>
                </a:lnTo>
                <a:lnTo>
                  <a:pt x="151566" y="179159"/>
                </a:lnTo>
                <a:lnTo>
                  <a:pt x="139793" y="172892"/>
                </a:lnTo>
                <a:lnTo>
                  <a:pt x="127945" y="166800"/>
                </a:lnTo>
                <a:lnTo>
                  <a:pt x="121016" y="164777"/>
                </a:lnTo>
                <a:lnTo>
                  <a:pt x="113419" y="163430"/>
                </a:lnTo>
                <a:lnTo>
                  <a:pt x="105378" y="162531"/>
                </a:lnTo>
                <a:lnTo>
                  <a:pt x="98034" y="160940"/>
                </a:lnTo>
                <a:lnTo>
                  <a:pt x="91153" y="158887"/>
                </a:lnTo>
                <a:lnTo>
                  <a:pt x="84581" y="156526"/>
                </a:lnTo>
                <a:lnTo>
                  <a:pt x="78215" y="154952"/>
                </a:lnTo>
                <a:lnTo>
                  <a:pt x="71987" y="153903"/>
                </a:lnTo>
                <a:lnTo>
                  <a:pt x="65851" y="153204"/>
                </a:lnTo>
                <a:lnTo>
                  <a:pt x="59776" y="152737"/>
                </a:lnTo>
                <a:lnTo>
                  <a:pt x="53741" y="152426"/>
                </a:lnTo>
                <a:lnTo>
                  <a:pt x="41744" y="152081"/>
                </a:lnTo>
                <a:lnTo>
                  <a:pt x="0" y="1518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217"/>
          <p:cNvSpPr/>
          <p:nvPr/>
        </p:nvSpPr>
        <p:spPr>
          <a:xfrm>
            <a:off x="2473523" y="4554140"/>
            <a:ext cx="205384" cy="26790"/>
          </a:xfrm>
          <a:custGeom>
            <a:avLst/>
            <a:gdLst/>
            <a:ahLst/>
            <a:cxnLst/>
            <a:rect l="0" t="0" r="0" b="0"/>
            <a:pathLst>
              <a:path w="205384" h="26790">
                <a:moveTo>
                  <a:pt x="0" y="0"/>
                </a:moveTo>
                <a:lnTo>
                  <a:pt x="28679" y="0"/>
                </a:lnTo>
                <a:lnTo>
                  <a:pt x="34003" y="992"/>
                </a:lnTo>
                <a:lnTo>
                  <a:pt x="40527" y="2646"/>
                </a:lnTo>
                <a:lnTo>
                  <a:pt x="47854" y="4741"/>
                </a:lnTo>
                <a:lnTo>
                  <a:pt x="54723" y="6137"/>
                </a:lnTo>
                <a:lnTo>
                  <a:pt x="61287" y="7068"/>
                </a:lnTo>
                <a:lnTo>
                  <a:pt x="67647" y="7688"/>
                </a:lnTo>
                <a:lnTo>
                  <a:pt x="73871" y="8102"/>
                </a:lnTo>
                <a:lnTo>
                  <a:pt x="80005" y="8378"/>
                </a:lnTo>
                <a:lnTo>
                  <a:pt x="86079" y="8562"/>
                </a:lnTo>
                <a:lnTo>
                  <a:pt x="93105" y="9677"/>
                </a:lnTo>
                <a:lnTo>
                  <a:pt x="100765" y="11412"/>
                </a:lnTo>
                <a:lnTo>
                  <a:pt x="108849" y="13561"/>
                </a:lnTo>
                <a:lnTo>
                  <a:pt x="116222" y="14994"/>
                </a:lnTo>
                <a:lnTo>
                  <a:pt x="123122" y="15949"/>
                </a:lnTo>
                <a:lnTo>
                  <a:pt x="129706" y="16586"/>
                </a:lnTo>
                <a:lnTo>
                  <a:pt x="136080" y="17010"/>
                </a:lnTo>
                <a:lnTo>
                  <a:pt x="142314" y="17294"/>
                </a:lnTo>
                <a:lnTo>
                  <a:pt x="148454" y="17482"/>
                </a:lnTo>
                <a:lnTo>
                  <a:pt x="154532" y="18600"/>
                </a:lnTo>
                <a:lnTo>
                  <a:pt x="160568" y="20338"/>
                </a:lnTo>
                <a:lnTo>
                  <a:pt x="166577" y="22488"/>
                </a:lnTo>
                <a:lnTo>
                  <a:pt x="172567" y="23922"/>
                </a:lnTo>
                <a:lnTo>
                  <a:pt x="178545" y="24877"/>
                </a:lnTo>
                <a:lnTo>
                  <a:pt x="184514" y="25515"/>
                </a:lnTo>
                <a:lnTo>
                  <a:pt x="189486" y="25939"/>
                </a:lnTo>
                <a:lnTo>
                  <a:pt x="193792" y="26223"/>
                </a:lnTo>
                <a:lnTo>
                  <a:pt x="205383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218"/>
          <p:cNvSpPr/>
          <p:nvPr/>
        </p:nvSpPr>
        <p:spPr>
          <a:xfrm>
            <a:off x="2464593" y="4697015"/>
            <a:ext cx="35720" cy="17861"/>
          </a:xfrm>
          <a:custGeom>
            <a:avLst/>
            <a:gdLst/>
            <a:ahLst/>
            <a:cxnLst/>
            <a:rect l="0" t="0" r="0" b="0"/>
            <a:pathLst>
              <a:path w="35720" h="17861">
                <a:moveTo>
                  <a:pt x="0" y="17860"/>
                </a:moveTo>
                <a:lnTo>
                  <a:pt x="0" y="13119"/>
                </a:lnTo>
                <a:lnTo>
                  <a:pt x="992" y="11722"/>
                </a:lnTo>
                <a:lnTo>
                  <a:pt x="2646" y="10791"/>
                </a:lnTo>
                <a:lnTo>
                  <a:pt x="4741" y="10171"/>
                </a:lnTo>
                <a:lnTo>
                  <a:pt x="7130" y="9757"/>
                </a:lnTo>
                <a:lnTo>
                  <a:pt x="9714" y="9481"/>
                </a:lnTo>
                <a:lnTo>
                  <a:pt x="12429" y="9298"/>
                </a:lnTo>
                <a:lnTo>
                  <a:pt x="15231" y="8183"/>
                </a:lnTo>
                <a:lnTo>
                  <a:pt x="18092" y="6447"/>
                </a:lnTo>
                <a:lnTo>
                  <a:pt x="20991" y="4298"/>
                </a:lnTo>
                <a:lnTo>
                  <a:pt x="23916" y="2865"/>
                </a:lnTo>
                <a:lnTo>
                  <a:pt x="26858" y="1910"/>
                </a:lnTo>
                <a:lnTo>
                  <a:pt x="3571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InkAnnotation219"/>
          <p:cNvSpPr/>
          <p:nvPr/>
        </p:nvSpPr>
        <p:spPr>
          <a:xfrm>
            <a:off x="4732734" y="964406"/>
            <a:ext cx="1571457" cy="1268016"/>
          </a:xfrm>
          <a:custGeom>
            <a:avLst/>
            <a:gdLst/>
            <a:ahLst/>
            <a:cxnLst/>
            <a:rect l="0" t="0" r="0" b="0"/>
            <a:pathLst>
              <a:path w="1571457" h="1268016">
                <a:moveTo>
                  <a:pt x="53578" y="1062633"/>
                </a:moveTo>
                <a:lnTo>
                  <a:pt x="53578" y="882415"/>
                </a:lnTo>
                <a:lnTo>
                  <a:pt x="50932" y="873065"/>
                </a:lnTo>
                <a:lnTo>
                  <a:pt x="47441" y="863286"/>
                </a:lnTo>
                <a:lnTo>
                  <a:pt x="45476" y="851211"/>
                </a:lnTo>
                <a:lnTo>
                  <a:pt x="44697" y="815068"/>
                </a:lnTo>
                <a:lnTo>
                  <a:pt x="44651" y="779481"/>
                </a:lnTo>
                <a:lnTo>
                  <a:pt x="42004" y="767785"/>
                </a:lnTo>
                <a:lnTo>
                  <a:pt x="37581" y="752689"/>
                </a:lnTo>
                <a:lnTo>
                  <a:pt x="35828" y="721721"/>
                </a:lnTo>
                <a:lnTo>
                  <a:pt x="35751" y="707070"/>
                </a:lnTo>
                <a:lnTo>
                  <a:pt x="34748" y="702560"/>
                </a:lnTo>
                <a:lnTo>
                  <a:pt x="29588" y="690479"/>
                </a:lnTo>
                <a:lnTo>
                  <a:pt x="27342" y="669122"/>
                </a:lnTo>
                <a:lnTo>
                  <a:pt x="27157" y="663370"/>
                </a:lnTo>
                <a:lnTo>
                  <a:pt x="26042" y="658544"/>
                </a:lnTo>
                <a:lnTo>
                  <a:pt x="20725" y="646018"/>
                </a:lnTo>
                <a:lnTo>
                  <a:pt x="18236" y="623487"/>
                </a:lnTo>
                <a:lnTo>
                  <a:pt x="17971" y="608842"/>
                </a:lnTo>
                <a:lnTo>
                  <a:pt x="16941" y="604332"/>
                </a:lnTo>
                <a:lnTo>
                  <a:pt x="11745" y="592252"/>
                </a:lnTo>
                <a:lnTo>
                  <a:pt x="8185" y="565462"/>
                </a:lnTo>
                <a:lnTo>
                  <a:pt x="1911" y="546752"/>
                </a:lnTo>
                <a:lnTo>
                  <a:pt x="252" y="523960"/>
                </a:lnTo>
                <a:lnTo>
                  <a:pt x="6" y="488052"/>
                </a:lnTo>
                <a:lnTo>
                  <a:pt x="0" y="389940"/>
                </a:lnTo>
                <a:lnTo>
                  <a:pt x="992" y="386960"/>
                </a:lnTo>
                <a:lnTo>
                  <a:pt x="6137" y="378025"/>
                </a:lnTo>
                <a:lnTo>
                  <a:pt x="7689" y="372071"/>
                </a:lnTo>
                <a:lnTo>
                  <a:pt x="8562" y="358400"/>
                </a:lnTo>
                <a:lnTo>
                  <a:pt x="9676" y="355019"/>
                </a:lnTo>
                <a:lnTo>
                  <a:pt x="11412" y="352765"/>
                </a:lnTo>
                <a:lnTo>
                  <a:pt x="13561" y="351263"/>
                </a:lnTo>
                <a:lnTo>
                  <a:pt x="14994" y="349269"/>
                </a:lnTo>
                <a:lnTo>
                  <a:pt x="16585" y="344408"/>
                </a:lnTo>
                <a:lnTo>
                  <a:pt x="17482" y="336092"/>
                </a:lnTo>
                <a:lnTo>
                  <a:pt x="18600" y="333202"/>
                </a:lnTo>
                <a:lnTo>
                  <a:pt x="23921" y="324394"/>
                </a:lnTo>
                <a:lnTo>
                  <a:pt x="25515" y="318469"/>
                </a:lnTo>
                <a:lnTo>
                  <a:pt x="26411" y="309555"/>
                </a:lnTo>
                <a:lnTo>
                  <a:pt x="27530" y="306581"/>
                </a:lnTo>
                <a:lnTo>
                  <a:pt x="34444" y="296443"/>
                </a:lnTo>
                <a:lnTo>
                  <a:pt x="40082" y="290461"/>
                </a:lnTo>
                <a:lnTo>
                  <a:pt x="41604" y="287899"/>
                </a:lnTo>
                <a:lnTo>
                  <a:pt x="44738" y="279551"/>
                </a:lnTo>
                <a:lnTo>
                  <a:pt x="50518" y="270794"/>
                </a:lnTo>
                <a:lnTo>
                  <a:pt x="52218" y="264882"/>
                </a:lnTo>
                <a:lnTo>
                  <a:pt x="53175" y="255974"/>
                </a:lnTo>
                <a:lnTo>
                  <a:pt x="54301" y="253993"/>
                </a:lnTo>
                <a:lnTo>
                  <a:pt x="56045" y="252673"/>
                </a:lnTo>
                <a:lnTo>
                  <a:pt x="58199" y="251792"/>
                </a:lnTo>
                <a:lnTo>
                  <a:pt x="59635" y="250213"/>
                </a:lnTo>
                <a:lnTo>
                  <a:pt x="60592" y="248168"/>
                </a:lnTo>
                <a:lnTo>
                  <a:pt x="61231" y="245812"/>
                </a:lnTo>
                <a:lnTo>
                  <a:pt x="64586" y="240549"/>
                </a:lnTo>
                <a:lnTo>
                  <a:pt x="66870" y="237757"/>
                </a:lnTo>
                <a:lnTo>
                  <a:pt x="68392" y="234903"/>
                </a:lnTo>
                <a:lnTo>
                  <a:pt x="70084" y="229086"/>
                </a:lnTo>
                <a:lnTo>
                  <a:pt x="71527" y="227138"/>
                </a:lnTo>
                <a:lnTo>
                  <a:pt x="73481" y="225839"/>
                </a:lnTo>
                <a:lnTo>
                  <a:pt x="75777" y="224974"/>
                </a:lnTo>
                <a:lnTo>
                  <a:pt x="77307" y="223404"/>
                </a:lnTo>
                <a:lnTo>
                  <a:pt x="78327" y="221366"/>
                </a:lnTo>
                <a:lnTo>
                  <a:pt x="79007" y="219015"/>
                </a:lnTo>
                <a:lnTo>
                  <a:pt x="82409" y="213756"/>
                </a:lnTo>
                <a:lnTo>
                  <a:pt x="96865" y="197839"/>
                </a:lnTo>
                <a:lnTo>
                  <a:pt x="98311" y="197377"/>
                </a:lnTo>
                <a:lnTo>
                  <a:pt x="102563" y="196864"/>
                </a:lnTo>
                <a:lnTo>
                  <a:pt x="104094" y="195735"/>
                </a:lnTo>
                <a:lnTo>
                  <a:pt x="105115" y="193990"/>
                </a:lnTo>
                <a:lnTo>
                  <a:pt x="106753" y="188800"/>
                </a:lnTo>
                <a:lnTo>
                  <a:pt x="107879" y="188375"/>
                </a:lnTo>
                <a:lnTo>
                  <a:pt x="111777" y="187902"/>
                </a:lnTo>
                <a:lnTo>
                  <a:pt x="113214" y="186783"/>
                </a:lnTo>
                <a:lnTo>
                  <a:pt x="114170" y="185046"/>
                </a:lnTo>
                <a:lnTo>
                  <a:pt x="115707" y="179868"/>
                </a:lnTo>
                <a:lnTo>
                  <a:pt x="116826" y="179443"/>
                </a:lnTo>
                <a:lnTo>
                  <a:pt x="120714" y="178971"/>
                </a:lnTo>
                <a:lnTo>
                  <a:pt x="122148" y="177853"/>
                </a:lnTo>
                <a:lnTo>
                  <a:pt x="123104" y="176115"/>
                </a:lnTo>
                <a:lnTo>
                  <a:pt x="124638" y="170938"/>
                </a:lnTo>
                <a:lnTo>
                  <a:pt x="125756" y="170513"/>
                </a:lnTo>
                <a:lnTo>
                  <a:pt x="132671" y="169776"/>
                </a:lnTo>
                <a:lnTo>
                  <a:pt x="133095" y="168746"/>
                </a:lnTo>
                <a:lnTo>
                  <a:pt x="133568" y="164956"/>
                </a:lnTo>
                <a:lnTo>
                  <a:pt x="134686" y="163549"/>
                </a:lnTo>
                <a:lnTo>
                  <a:pt x="136423" y="162611"/>
                </a:lnTo>
                <a:lnTo>
                  <a:pt x="141601" y="161105"/>
                </a:lnTo>
                <a:lnTo>
                  <a:pt x="142025" y="159989"/>
                </a:lnTo>
                <a:lnTo>
                  <a:pt x="142497" y="156103"/>
                </a:lnTo>
                <a:lnTo>
                  <a:pt x="143616" y="154671"/>
                </a:lnTo>
                <a:lnTo>
                  <a:pt x="145353" y="153715"/>
                </a:lnTo>
                <a:lnTo>
                  <a:pt x="150530" y="152182"/>
                </a:lnTo>
                <a:lnTo>
                  <a:pt x="150955" y="151064"/>
                </a:lnTo>
                <a:lnTo>
                  <a:pt x="151427" y="147176"/>
                </a:lnTo>
                <a:lnTo>
                  <a:pt x="152545" y="145742"/>
                </a:lnTo>
                <a:lnTo>
                  <a:pt x="154283" y="144786"/>
                </a:lnTo>
                <a:lnTo>
                  <a:pt x="156433" y="144149"/>
                </a:lnTo>
                <a:lnTo>
                  <a:pt x="157867" y="142732"/>
                </a:lnTo>
                <a:lnTo>
                  <a:pt x="158822" y="140795"/>
                </a:lnTo>
                <a:lnTo>
                  <a:pt x="159460" y="138512"/>
                </a:lnTo>
                <a:lnTo>
                  <a:pt x="160877" y="136990"/>
                </a:lnTo>
                <a:lnTo>
                  <a:pt x="162814" y="135975"/>
                </a:lnTo>
                <a:lnTo>
                  <a:pt x="165097" y="135298"/>
                </a:lnTo>
                <a:lnTo>
                  <a:pt x="170280" y="131901"/>
                </a:lnTo>
                <a:lnTo>
                  <a:pt x="193729" y="110856"/>
                </a:lnTo>
                <a:lnTo>
                  <a:pt x="203652" y="107643"/>
                </a:lnTo>
                <a:lnTo>
                  <a:pt x="220512" y="92945"/>
                </a:lnTo>
                <a:lnTo>
                  <a:pt x="229268" y="89385"/>
                </a:lnTo>
                <a:lnTo>
                  <a:pt x="238147" y="83480"/>
                </a:lnTo>
                <a:lnTo>
                  <a:pt x="266030" y="73481"/>
                </a:lnTo>
                <a:lnTo>
                  <a:pt x="269626" y="72800"/>
                </a:lnTo>
                <a:lnTo>
                  <a:pt x="276268" y="69397"/>
                </a:lnTo>
                <a:lnTo>
                  <a:pt x="279429" y="67100"/>
                </a:lnTo>
                <a:lnTo>
                  <a:pt x="288232" y="64549"/>
                </a:lnTo>
                <a:lnTo>
                  <a:pt x="293358" y="63868"/>
                </a:lnTo>
                <a:lnTo>
                  <a:pt x="301699" y="60466"/>
                </a:lnTo>
                <a:lnTo>
                  <a:pt x="308713" y="56640"/>
                </a:lnTo>
                <a:lnTo>
                  <a:pt x="355597" y="40311"/>
                </a:lnTo>
                <a:lnTo>
                  <a:pt x="366733" y="37760"/>
                </a:lnTo>
                <a:lnTo>
                  <a:pt x="389827" y="34995"/>
                </a:lnTo>
                <a:lnTo>
                  <a:pt x="405664" y="29661"/>
                </a:lnTo>
                <a:lnTo>
                  <a:pt x="422924" y="26648"/>
                </a:lnTo>
                <a:lnTo>
                  <a:pt x="440606" y="20904"/>
                </a:lnTo>
                <a:lnTo>
                  <a:pt x="458412" y="17769"/>
                </a:lnTo>
                <a:lnTo>
                  <a:pt x="476256" y="11990"/>
                </a:lnTo>
                <a:lnTo>
                  <a:pt x="517922" y="6463"/>
                </a:lnTo>
                <a:lnTo>
                  <a:pt x="529828" y="2872"/>
                </a:lnTo>
                <a:lnTo>
                  <a:pt x="571500" y="168"/>
                </a:lnTo>
                <a:lnTo>
                  <a:pt x="760754" y="0"/>
                </a:lnTo>
                <a:lnTo>
                  <a:pt x="775006" y="2646"/>
                </a:lnTo>
                <a:lnTo>
                  <a:pt x="787954" y="6137"/>
                </a:lnTo>
                <a:lnTo>
                  <a:pt x="830571" y="9676"/>
                </a:lnTo>
                <a:lnTo>
                  <a:pt x="859329" y="15949"/>
                </a:lnTo>
                <a:lnTo>
                  <a:pt x="875041" y="18002"/>
                </a:lnTo>
                <a:lnTo>
                  <a:pt x="903942" y="24759"/>
                </a:lnTo>
                <a:lnTo>
                  <a:pt x="919674" y="26879"/>
                </a:lnTo>
                <a:lnTo>
                  <a:pt x="964320" y="40949"/>
                </a:lnTo>
                <a:lnTo>
                  <a:pt x="1001485" y="48901"/>
                </a:lnTo>
                <a:lnTo>
                  <a:pt x="1046134" y="65596"/>
                </a:lnTo>
                <a:lnTo>
                  <a:pt x="1098266" y="86327"/>
                </a:lnTo>
                <a:lnTo>
                  <a:pt x="1111873" y="92276"/>
                </a:lnTo>
                <a:lnTo>
                  <a:pt x="1160963" y="121211"/>
                </a:lnTo>
                <a:lnTo>
                  <a:pt x="1205438" y="145962"/>
                </a:lnTo>
                <a:lnTo>
                  <a:pt x="1263678" y="180217"/>
                </a:lnTo>
                <a:lnTo>
                  <a:pt x="1312610" y="216354"/>
                </a:lnTo>
                <a:lnTo>
                  <a:pt x="1348378" y="250210"/>
                </a:lnTo>
                <a:lnTo>
                  <a:pt x="1425773" y="327423"/>
                </a:lnTo>
                <a:lnTo>
                  <a:pt x="1453803" y="363140"/>
                </a:lnTo>
                <a:lnTo>
                  <a:pt x="1479845" y="392906"/>
                </a:lnTo>
                <a:lnTo>
                  <a:pt x="1496883" y="423664"/>
                </a:lnTo>
                <a:lnTo>
                  <a:pt x="1512050" y="460126"/>
                </a:lnTo>
                <a:lnTo>
                  <a:pt x="1529949" y="496977"/>
                </a:lnTo>
                <a:lnTo>
                  <a:pt x="1547811" y="532795"/>
                </a:lnTo>
                <a:lnTo>
                  <a:pt x="1551119" y="544706"/>
                </a:lnTo>
                <a:lnTo>
                  <a:pt x="1560600" y="587497"/>
                </a:lnTo>
                <a:lnTo>
                  <a:pt x="1563410" y="618880"/>
                </a:lnTo>
                <a:lnTo>
                  <a:pt x="1569708" y="642889"/>
                </a:lnTo>
                <a:lnTo>
                  <a:pt x="1571456" y="678652"/>
                </a:lnTo>
                <a:lnTo>
                  <a:pt x="1570610" y="714558"/>
                </a:lnTo>
                <a:lnTo>
                  <a:pt x="1563933" y="746749"/>
                </a:lnTo>
                <a:lnTo>
                  <a:pt x="1561947" y="771849"/>
                </a:lnTo>
                <a:lnTo>
                  <a:pt x="1553622" y="814744"/>
                </a:lnTo>
                <a:lnTo>
                  <a:pt x="1546865" y="839226"/>
                </a:lnTo>
                <a:lnTo>
                  <a:pt x="1544744" y="851223"/>
                </a:lnTo>
                <a:lnTo>
                  <a:pt x="1533864" y="888542"/>
                </a:lnTo>
                <a:lnTo>
                  <a:pt x="1521745" y="922151"/>
                </a:lnTo>
                <a:lnTo>
                  <a:pt x="1516131" y="946432"/>
                </a:lnTo>
                <a:lnTo>
                  <a:pt x="1500019" y="982255"/>
                </a:lnTo>
                <a:lnTo>
                  <a:pt x="1495151" y="994167"/>
                </a:lnTo>
                <a:lnTo>
                  <a:pt x="1492988" y="1006076"/>
                </a:lnTo>
                <a:lnTo>
                  <a:pt x="1490426" y="1012030"/>
                </a:lnTo>
                <a:lnTo>
                  <a:pt x="1468025" y="1047750"/>
                </a:lnTo>
                <a:lnTo>
                  <a:pt x="1457695" y="1065609"/>
                </a:lnTo>
                <a:lnTo>
                  <a:pt x="1432569" y="1096183"/>
                </a:lnTo>
                <a:lnTo>
                  <a:pt x="1422053" y="1117222"/>
                </a:lnTo>
                <a:lnTo>
                  <a:pt x="1396856" y="1149589"/>
                </a:lnTo>
                <a:lnTo>
                  <a:pt x="1390432" y="1163787"/>
                </a:lnTo>
                <a:lnTo>
                  <a:pt x="1386337" y="1169757"/>
                </a:lnTo>
                <a:lnTo>
                  <a:pt x="1348164" y="1205941"/>
                </a:lnTo>
                <a:lnTo>
                  <a:pt x="1342284" y="1211750"/>
                </a:lnTo>
                <a:lnTo>
                  <a:pt x="1327813" y="1220849"/>
                </a:lnTo>
                <a:lnTo>
                  <a:pt x="1279352" y="1248073"/>
                </a:lnTo>
                <a:lnTo>
                  <a:pt x="1262445" y="1258468"/>
                </a:lnTo>
                <a:lnTo>
                  <a:pt x="1250156" y="12680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5482828" y="2330648"/>
            <a:ext cx="2646" cy="1"/>
          </a:xfrm>
          <a:custGeom>
            <a:avLst/>
            <a:gdLst/>
            <a:ahLst/>
            <a:cxnLst/>
            <a:rect l="0" t="0" r="0" b="0"/>
            <a:pathLst>
              <a:path w="2646" h="1">
                <a:moveTo>
                  <a:pt x="0" y="0"/>
                </a:moveTo>
                <a:lnTo>
                  <a:pt x="2645" y="0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InkAnnotation221"/>
          <p:cNvSpPr/>
          <p:nvPr/>
        </p:nvSpPr>
        <p:spPr>
          <a:xfrm>
            <a:off x="1544835" y="4295179"/>
            <a:ext cx="901900" cy="375048"/>
          </a:xfrm>
          <a:custGeom>
            <a:avLst/>
            <a:gdLst/>
            <a:ahLst/>
            <a:cxnLst/>
            <a:rect l="0" t="0" r="0" b="0"/>
            <a:pathLst>
              <a:path w="901900" h="375048">
                <a:moveTo>
                  <a:pt x="901899" y="0"/>
                </a:moveTo>
                <a:lnTo>
                  <a:pt x="858998" y="0"/>
                </a:lnTo>
                <a:lnTo>
                  <a:pt x="834876" y="2646"/>
                </a:lnTo>
                <a:lnTo>
                  <a:pt x="821498" y="4741"/>
                </a:lnTo>
                <a:lnTo>
                  <a:pt x="806626" y="6137"/>
                </a:lnTo>
                <a:lnTo>
                  <a:pt x="790759" y="7068"/>
                </a:lnTo>
                <a:lnTo>
                  <a:pt x="774228" y="7688"/>
                </a:lnTo>
                <a:lnTo>
                  <a:pt x="756261" y="10086"/>
                </a:lnTo>
                <a:lnTo>
                  <a:pt x="737338" y="13670"/>
                </a:lnTo>
                <a:lnTo>
                  <a:pt x="717778" y="18043"/>
                </a:lnTo>
                <a:lnTo>
                  <a:pt x="697792" y="21950"/>
                </a:lnTo>
                <a:lnTo>
                  <a:pt x="657065" y="28938"/>
                </a:lnTo>
                <a:lnTo>
                  <a:pt x="636481" y="33183"/>
                </a:lnTo>
                <a:lnTo>
                  <a:pt x="615813" y="37997"/>
                </a:lnTo>
                <a:lnTo>
                  <a:pt x="595089" y="43191"/>
                </a:lnTo>
                <a:lnTo>
                  <a:pt x="573335" y="49630"/>
                </a:lnTo>
                <a:lnTo>
                  <a:pt x="550895" y="56899"/>
                </a:lnTo>
                <a:lnTo>
                  <a:pt x="527998" y="64722"/>
                </a:lnTo>
                <a:lnTo>
                  <a:pt x="505788" y="72914"/>
                </a:lnTo>
                <a:lnTo>
                  <a:pt x="394481" y="116281"/>
                </a:lnTo>
                <a:lnTo>
                  <a:pt x="372128" y="126138"/>
                </a:lnTo>
                <a:lnTo>
                  <a:pt x="350281" y="136678"/>
                </a:lnTo>
                <a:lnTo>
                  <a:pt x="328771" y="147673"/>
                </a:lnTo>
                <a:lnTo>
                  <a:pt x="286350" y="170474"/>
                </a:lnTo>
                <a:lnTo>
                  <a:pt x="202525" y="217449"/>
                </a:lnTo>
                <a:lnTo>
                  <a:pt x="183634" y="229302"/>
                </a:lnTo>
                <a:lnTo>
                  <a:pt x="166079" y="241173"/>
                </a:lnTo>
                <a:lnTo>
                  <a:pt x="149415" y="253055"/>
                </a:lnTo>
                <a:lnTo>
                  <a:pt x="117670" y="276841"/>
                </a:lnTo>
                <a:lnTo>
                  <a:pt x="61608" y="319709"/>
                </a:lnTo>
                <a:lnTo>
                  <a:pt x="39288" y="335900"/>
                </a:lnTo>
                <a:lnTo>
                  <a:pt x="29169" y="342996"/>
                </a:lnTo>
                <a:lnTo>
                  <a:pt x="21430" y="349711"/>
                </a:lnTo>
                <a:lnTo>
                  <a:pt x="15279" y="356171"/>
                </a:lnTo>
                <a:lnTo>
                  <a:pt x="0" y="3750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InkAnnotation222"/>
          <p:cNvSpPr/>
          <p:nvPr/>
        </p:nvSpPr>
        <p:spPr>
          <a:xfrm>
            <a:off x="1937742" y="4634507"/>
            <a:ext cx="660798" cy="187525"/>
          </a:xfrm>
          <a:custGeom>
            <a:avLst/>
            <a:gdLst/>
            <a:ahLst/>
            <a:cxnLst/>
            <a:rect l="0" t="0" r="0" b="0"/>
            <a:pathLst>
              <a:path w="660798" h="187525">
                <a:moveTo>
                  <a:pt x="660797" y="0"/>
                </a:moveTo>
                <a:lnTo>
                  <a:pt x="625584" y="0"/>
                </a:lnTo>
                <a:lnTo>
                  <a:pt x="615494" y="992"/>
                </a:lnTo>
                <a:lnTo>
                  <a:pt x="604798" y="2646"/>
                </a:lnTo>
                <a:lnTo>
                  <a:pt x="506564" y="20991"/>
                </a:lnTo>
                <a:lnTo>
                  <a:pt x="489514" y="24908"/>
                </a:lnTo>
                <a:lnTo>
                  <a:pt x="472194" y="29504"/>
                </a:lnTo>
                <a:lnTo>
                  <a:pt x="273670" y="86368"/>
                </a:lnTo>
                <a:lnTo>
                  <a:pt x="251899" y="93297"/>
                </a:lnTo>
                <a:lnTo>
                  <a:pt x="206544" y="108934"/>
                </a:lnTo>
                <a:lnTo>
                  <a:pt x="136383" y="134473"/>
                </a:lnTo>
                <a:lnTo>
                  <a:pt x="114735" y="143226"/>
                </a:lnTo>
                <a:lnTo>
                  <a:pt x="94349" y="152039"/>
                </a:lnTo>
                <a:lnTo>
                  <a:pt x="74805" y="160890"/>
                </a:lnTo>
                <a:lnTo>
                  <a:pt x="57808" y="167784"/>
                </a:lnTo>
                <a:lnTo>
                  <a:pt x="42507" y="173372"/>
                </a:lnTo>
                <a:lnTo>
                  <a:pt x="0" y="18752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InkAnnotation223"/>
          <p:cNvSpPr/>
          <p:nvPr/>
        </p:nvSpPr>
        <p:spPr>
          <a:xfrm>
            <a:off x="2943209" y="4270078"/>
            <a:ext cx="546485" cy="650166"/>
          </a:xfrm>
          <a:custGeom>
            <a:avLst/>
            <a:gdLst/>
            <a:ahLst/>
            <a:cxnLst/>
            <a:rect l="0" t="0" r="0" b="0"/>
            <a:pathLst>
              <a:path w="546485" h="650166">
                <a:moveTo>
                  <a:pt x="200041" y="78679"/>
                </a:moveTo>
                <a:lnTo>
                  <a:pt x="200041" y="73939"/>
                </a:lnTo>
                <a:lnTo>
                  <a:pt x="201033" y="72542"/>
                </a:lnTo>
                <a:lnTo>
                  <a:pt x="202686" y="71612"/>
                </a:lnTo>
                <a:lnTo>
                  <a:pt x="204781" y="70991"/>
                </a:lnTo>
                <a:lnTo>
                  <a:pt x="206178" y="68593"/>
                </a:lnTo>
                <a:lnTo>
                  <a:pt x="209135" y="56729"/>
                </a:lnTo>
                <a:lnTo>
                  <a:pt x="213343" y="49742"/>
                </a:lnTo>
                <a:lnTo>
                  <a:pt x="221166" y="43328"/>
                </a:lnTo>
                <a:lnTo>
                  <a:pt x="226030" y="40229"/>
                </a:lnTo>
                <a:lnTo>
                  <a:pt x="234081" y="31494"/>
                </a:lnTo>
                <a:lnTo>
                  <a:pt x="237617" y="26387"/>
                </a:lnTo>
                <a:lnTo>
                  <a:pt x="241959" y="22982"/>
                </a:lnTo>
                <a:lnTo>
                  <a:pt x="246837" y="20712"/>
                </a:lnTo>
                <a:lnTo>
                  <a:pt x="256558" y="17197"/>
                </a:lnTo>
                <a:lnTo>
                  <a:pt x="273528" y="6856"/>
                </a:lnTo>
                <a:lnTo>
                  <a:pt x="278798" y="4008"/>
                </a:lnTo>
                <a:lnTo>
                  <a:pt x="292591" y="843"/>
                </a:lnTo>
                <a:lnTo>
                  <a:pt x="300436" y="0"/>
                </a:lnTo>
                <a:lnTo>
                  <a:pt x="317090" y="1708"/>
                </a:lnTo>
                <a:lnTo>
                  <a:pt x="325699" y="3553"/>
                </a:lnTo>
                <a:lnTo>
                  <a:pt x="334414" y="5774"/>
                </a:lnTo>
                <a:lnTo>
                  <a:pt x="343201" y="8248"/>
                </a:lnTo>
                <a:lnTo>
                  <a:pt x="360902" y="13642"/>
                </a:lnTo>
                <a:lnTo>
                  <a:pt x="405440" y="28136"/>
                </a:lnTo>
                <a:lnTo>
                  <a:pt x="415356" y="32086"/>
                </a:lnTo>
                <a:lnTo>
                  <a:pt x="425936" y="36702"/>
                </a:lnTo>
                <a:lnTo>
                  <a:pt x="436957" y="41765"/>
                </a:lnTo>
                <a:lnTo>
                  <a:pt x="447282" y="47125"/>
                </a:lnTo>
                <a:lnTo>
                  <a:pt x="457142" y="52682"/>
                </a:lnTo>
                <a:lnTo>
                  <a:pt x="466691" y="58371"/>
                </a:lnTo>
                <a:lnTo>
                  <a:pt x="482593" y="67339"/>
                </a:lnTo>
                <a:lnTo>
                  <a:pt x="496276" y="75624"/>
                </a:lnTo>
                <a:lnTo>
                  <a:pt x="508971" y="85920"/>
                </a:lnTo>
                <a:lnTo>
                  <a:pt x="518583" y="97111"/>
                </a:lnTo>
                <a:lnTo>
                  <a:pt x="536006" y="120243"/>
                </a:lnTo>
                <a:lnTo>
                  <a:pt x="542174" y="130556"/>
                </a:lnTo>
                <a:lnTo>
                  <a:pt x="545576" y="144399"/>
                </a:lnTo>
                <a:lnTo>
                  <a:pt x="546484" y="152259"/>
                </a:lnTo>
                <a:lnTo>
                  <a:pt x="546096" y="158490"/>
                </a:lnTo>
                <a:lnTo>
                  <a:pt x="544846" y="163637"/>
                </a:lnTo>
                <a:lnTo>
                  <a:pt x="543020" y="168060"/>
                </a:lnTo>
                <a:lnTo>
                  <a:pt x="540992" y="180911"/>
                </a:lnTo>
                <a:lnTo>
                  <a:pt x="540450" y="188506"/>
                </a:lnTo>
                <a:lnTo>
                  <a:pt x="538105" y="195553"/>
                </a:lnTo>
                <a:lnTo>
                  <a:pt x="526316" y="214952"/>
                </a:lnTo>
                <a:lnTo>
                  <a:pt x="519346" y="227219"/>
                </a:lnTo>
                <a:lnTo>
                  <a:pt x="507649" y="239286"/>
                </a:lnTo>
                <a:lnTo>
                  <a:pt x="492529" y="251263"/>
                </a:lnTo>
                <a:lnTo>
                  <a:pt x="475886" y="263201"/>
                </a:lnTo>
                <a:lnTo>
                  <a:pt x="440949" y="287034"/>
                </a:lnTo>
                <a:lnTo>
                  <a:pt x="423197" y="298943"/>
                </a:lnTo>
                <a:lnTo>
                  <a:pt x="413303" y="304897"/>
                </a:lnTo>
                <a:lnTo>
                  <a:pt x="402740" y="310850"/>
                </a:lnTo>
                <a:lnTo>
                  <a:pt x="391728" y="316804"/>
                </a:lnTo>
                <a:lnTo>
                  <a:pt x="379426" y="322757"/>
                </a:lnTo>
                <a:lnTo>
                  <a:pt x="366263" y="328710"/>
                </a:lnTo>
                <a:lnTo>
                  <a:pt x="352528" y="334663"/>
                </a:lnTo>
                <a:lnTo>
                  <a:pt x="326682" y="346570"/>
                </a:lnTo>
                <a:lnTo>
                  <a:pt x="277752" y="370382"/>
                </a:lnTo>
                <a:lnTo>
                  <a:pt x="264747" y="377328"/>
                </a:lnTo>
                <a:lnTo>
                  <a:pt x="223733" y="400331"/>
                </a:lnTo>
                <a:lnTo>
                  <a:pt x="198334" y="413789"/>
                </a:lnTo>
                <a:lnTo>
                  <a:pt x="161721" y="432522"/>
                </a:lnTo>
                <a:lnTo>
                  <a:pt x="149690" y="439590"/>
                </a:lnTo>
                <a:lnTo>
                  <a:pt x="137700" y="447279"/>
                </a:lnTo>
                <a:lnTo>
                  <a:pt x="94681" y="476265"/>
                </a:lnTo>
                <a:lnTo>
                  <a:pt x="85152" y="483634"/>
                </a:lnTo>
                <a:lnTo>
                  <a:pt x="75823" y="491525"/>
                </a:lnTo>
                <a:lnTo>
                  <a:pt x="58513" y="507236"/>
                </a:lnTo>
                <a:lnTo>
                  <a:pt x="44204" y="520834"/>
                </a:lnTo>
                <a:lnTo>
                  <a:pt x="24993" y="539646"/>
                </a:lnTo>
                <a:lnTo>
                  <a:pt x="11473" y="557787"/>
                </a:lnTo>
                <a:lnTo>
                  <a:pt x="1184" y="570990"/>
                </a:lnTo>
                <a:lnTo>
                  <a:pt x="0" y="575558"/>
                </a:lnTo>
                <a:lnTo>
                  <a:pt x="204" y="580588"/>
                </a:lnTo>
                <a:lnTo>
                  <a:pt x="1332" y="585925"/>
                </a:lnTo>
                <a:lnTo>
                  <a:pt x="5230" y="594502"/>
                </a:lnTo>
                <a:lnTo>
                  <a:pt x="15818" y="608092"/>
                </a:lnTo>
                <a:lnTo>
                  <a:pt x="29260" y="622055"/>
                </a:lnTo>
                <a:lnTo>
                  <a:pt x="42779" y="630404"/>
                </a:lnTo>
                <a:lnTo>
                  <a:pt x="58709" y="637422"/>
                </a:lnTo>
                <a:lnTo>
                  <a:pt x="75711" y="643848"/>
                </a:lnTo>
                <a:lnTo>
                  <a:pt x="84412" y="645958"/>
                </a:lnTo>
                <a:lnTo>
                  <a:pt x="93189" y="647365"/>
                </a:lnTo>
                <a:lnTo>
                  <a:pt x="102017" y="648303"/>
                </a:lnTo>
                <a:lnTo>
                  <a:pt x="110879" y="648928"/>
                </a:lnTo>
                <a:lnTo>
                  <a:pt x="119764" y="649345"/>
                </a:lnTo>
                <a:lnTo>
                  <a:pt x="138565" y="649808"/>
                </a:lnTo>
                <a:lnTo>
                  <a:pt x="222274" y="650165"/>
                </a:lnTo>
                <a:lnTo>
                  <a:pt x="233714" y="649177"/>
                </a:lnTo>
                <a:lnTo>
                  <a:pt x="245310" y="647526"/>
                </a:lnTo>
                <a:lnTo>
                  <a:pt x="257009" y="645434"/>
                </a:lnTo>
                <a:lnTo>
                  <a:pt x="267785" y="644039"/>
                </a:lnTo>
                <a:lnTo>
                  <a:pt x="277946" y="643109"/>
                </a:lnTo>
                <a:lnTo>
                  <a:pt x="287696" y="642489"/>
                </a:lnTo>
                <a:lnTo>
                  <a:pt x="297173" y="640092"/>
                </a:lnTo>
                <a:lnTo>
                  <a:pt x="306467" y="636509"/>
                </a:lnTo>
                <a:lnTo>
                  <a:pt x="315640" y="632136"/>
                </a:lnTo>
                <a:lnTo>
                  <a:pt x="324732" y="628228"/>
                </a:lnTo>
                <a:lnTo>
                  <a:pt x="333770" y="624631"/>
                </a:lnTo>
                <a:lnTo>
                  <a:pt x="350757" y="616996"/>
                </a:lnTo>
                <a:lnTo>
                  <a:pt x="364921" y="606989"/>
                </a:lnTo>
                <a:lnTo>
                  <a:pt x="375185" y="595926"/>
                </a:lnTo>
                <a:lnTo>
                  <a:pt x="383055" y="583403"/>
                </a:lnTo>
                <a:lnTo>
                  <a:pt x="389859" y="567915"/>
                </a:lnTo>
                <a:lnTo>
                  <a:pt x="396191" y="551109"/>
                </a:lnTo>
                <a:lnTo>
                  <a:pt x="401320" y="533719"/>
                </a:lnTo>
                <a:lnTo>
                  <a:pt x="403600" y="516067"/>
                </a:lnTo>
                <a:lnTo>
                  <a:pt x="404613" y="498301"/>
                </a:lnTo>
                <a:lnTo>
                  <a:pt x="405063" y="479490"/>
                </a:lnTo>
                <a:lnTo>
                  <a:pt x="405263" y="457900"/>
                </a:lnTo>
                <a:lnTo>
                  <a:pt x="403332" y="446587"/>
                </a:lnTo>
                <a:lnTo>
                  <a:pt x="400060" y="435076"/>
                </a:lnTo>
                <a:lnTo>
                  <a:pt x="395895" y="423433"/>
                </a:lnTo>
                <a:lnTo>
                  <a:pt x="392126" y="411703"/>
                </a:lnTo>
                <a:lnTo>
                  <a:pt x="388620" y="399914"/>
                </a:lnTo>
                <a:lnTo>
                  <a:pt x="382081" y="377224"/>
                </a:lnTo>
                <a:lnTo>
                  <a:pt x="375867" y="357217"/>
                </a:lnTo>
                <a:lnTo>
                  <a:pt x="369797" y="335758"/>
                </a:lnTo>
                <a:lnTo>
                  <a:pt x="366790" y="324479"/>
                </a:lnTo>
                <a:lnTo>
                  <a:pt x="360802" y="304009"/>
                </a:lnTo>
                <a:lnTo>
                  <a:pt x="354833" y="283998"/>
                </a:lnTo>
                <a:lnTo>
                  <a:pt x="348874" y="261875"/>
                </a:lnTo>
                <a:lnTo>
                  <a:pt x="346888" y="251411"/>
                </a:lnTo>
                <a:lnTo>
                  <a:pt x="344681" y="231847"/>
                </a:lnTo>
                <a:lnTo>
                  <a:pt x="341054" y="215876"/>
                </a:lnTo>
                <a:lnTo>
                  <a:pt x="337127" y="201171"/>
                </a:lnTo>
                <a:lnTo>
                  <a:pt x="335382" y="184714"/>
                </a:lnTo>
                <a:lnTo>
                  <a:pt x="334606" y="170123"/>
                </a:lnTo>
                <a:lnTo>
                  <a:pt x="334170" y="153399"/>
                </a:lnTo>
                <a:lnTo>
                  <a:pt x="334108" y="149328"/>
                </a:lnTo>
                <a:lnTo>
                  <a:pt x="336686" y="139514"/>
                </a:lnTo>
                <a:lnTo>
                  <a:pt x="341070" y="125478"/>
                </a:lnTo>
                <a:lnTo>
                  <a:pt x="342551" y="111846"/>
                </a:lnTo>
                <a:lnTo>
                  <a:pt x="343665" y="108728"/>
                </a:lnTo>
                <a:lnTo>
                  <a:pt x="348980" y="99599"/>
                </a:lnTo>
                <a:lnTo>
                  <a:pt x="351989" y="90610"/>
                </a:lnTo>
                <a:lnTo>
                  <a:pt x="356208" y="84644"/>
                </a:lnTo>
                <a:lnTo>
                  <a:pt x="358723" y="82655"/>
                </a:lnTo>
                <a:lnTo>
                  <a:pt x="361391" y="81330"/>
                </a:lnTo>
                <a:lnTo>
                  <a:pt x="368062" y="79203"/>
                </a:lnTo>
                <a:lnTo>
                  <a:pt x="384497" y="78689"/>
                </a:lnTo>
                <a:lnTo>
                  <a:pt x="387564" y="78679"/>
                </a:lnTo>
                <a:lnTo>
                  <a:pt x="387564" y="69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InkAnnotation224"/>
          <p:cNvSpPr/>
          <p:nvPr/>
        </p:nvSpPr>
        <p:spPr>
          <a:xfrm>
            <a:off x="3661171" y="4625578"/>
            <a:ext cx="348259" cy="17860"/>
          </a:xfrm>
          <a:custGeom>
            <a:avLst/>
            <a:gdLst/>
            <a:ahLst/>
            <a:cxnLst/>
            <a:rect l="0" t="0" r="0" b="0"/>
            <a:pathLst>
              <a:path w="348259" h="17860">
                <a:moveTo>
                  <a:pt x="0" y="17859"/>
                </a:moveTo>
                <a:lnTo>
                  <a:pt x="4741" y="17859"/>
                </a:lnTo>
                <a:lnTo>
                  <a:pt x="6137" y="16867"/>
                </a:lnTo>
                <a:lnTo>
                  <a:pt x="7069" y="15213"/>
                </a:lnTo>
                <a:lnTo>
                  <a:pt x="7689" y="13119"/>
                </a:lnTo>
                <a:lnTo>
                  <a:pt x="9094" y="11722"/>
                </a:lnTo>
                <a:lnTo>
                  <a:pt x="11024" y="10791"/>
                </a:lnTo>
                <a:lnTo>
                  <a:pt x="13303" y="10170"/>
                </a:lnTo>
                <a:lnTo>
                  <a:pt x="15814" y="9757"/>
                </a:lnTo>
                <a:lnTo>
                  <a:pt x="21250" y="9297"/>
                </a:lnTo>
                <a:lnTo>
                  <a:pt x="29888" y="9038"/>
                </a:lnTo>
                <a:lnTo>
                  <a:pt x="33817" y="8010"/>
                </a:lnTo>
                <a:lnTo>
                  <a:pt x="38419" y="6332"/>
                </a:lnTo>
                <a:lnTo>
                  <a:pt x="43473" y="4221"/>
                </a:lnTo>
                <a:lnTo>
                  <a:pt x="47834" y="2814"/>
                </a:lnTo>
                <a:lnTo>
                  <a:pt x="51733" y="1876"/>
                </a:lnTo>
                <a:lnTo>
                  <a:pt x="55325" y="1250"/>
                </a:lnTo>
                <a:lnTo>
                  <a:pt x="59703" y="833"/>
                </a:lnTo>
                <a:lnTo>
                  <a:pt x="69860" y="370"/>
                </a:lnTo>
                <a:lnTo>
                  <a:pt x="86735" y="109"/>
                </a:lnTo>
                <a:lnTo>
                  <a:pt x="34825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InkAnnotation225"/>
          <p:cNvSpPr/>
          <p:nvPr/>
        </p:nvSpPr>
        <p:spPr>
          <a:xfrm>
            <a:off x="3848695" y="4473773"/>
            <a:ext cx="8931" cy="375048"/>
          </a:xfrm>
          <a:custGeom>
            <a:avLst/>
            <a:gdLst/>
            <a:ahLst/>
            <a:cxnLst/>
            <a:rect l="0" t="0" r="0" b="0"/>
            <a:pathLst>
              <a:path w="8931" h="375048">
                <a:moveTo>
                  <a:pt x="0" y="0"/>
                </a:moveTo>
                <a:lnTo>
                  <a:pt x="0" y="107726"/>
                </a:lnTo>
                <a:lnTo>
                  <a:pt x="992" y="117458"/>
                </a:lnTo>
                <a:lnTo>
                  <a:pt x="2646" y="127915"/>
                </a:lnTo>
                <a:lnTo>
                  <a:pt x="4740" y="138854"/>
                </a:lnTo>
                <a:lnTo>
                  <a:pt x="6137" y="149124"/>
                </a:lnTo>
                <a:lnTo>
                  <a:pt x="7068" y="158948"/>
                </a:lnTo>
                <a:lnTo>
                  <a:pt x="7688" y="168473"/>
                </a:lnTo>
                <a:lnTo>
                  <a:pt x="8102" y="177800"/>
                </a:lnTo>
                <a:lnTo>
                  <a:pt x="8562" y="196100"/>
                </a:lnTo>
                <a:lnTo>
                  <a:pt x="8930" y="3750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InkAnnotation226"/>
          <p:cNvSpPr/>
          <p:nvPr/>
        </p:nvSpPr>
        <p:spPr>
          <a:xfrm>
            <a:off x="4224120" y="4277320"/>
            <a:ext cx="35340" cy="482204"/>
          </a:xfrm>
          <a:custGeom>
            <a:avLst/>
            <a:gdLst/>
            <a:ahLst/>
            <a:cxnLst/>
            <a:rect l="0" t="0" r="0" b="0"/>
            <a:pathLst>
              <a:path w="35340" h="482204">
                <a:moveTo>
                  <a:pt x="26411" y="0"/>
                </a:moveTo>
                <a:lnTo>
                  <a:pt x="34099" y="0"/>
                </a:lnTo>
                <a:lnTo>
                  <a:pt x="34513" y="992"/>
                </a:lnTo>
                <a:lnTo>
                  <a:pt x="35232" y="12429"/>
                </a:lnTo>
                <a:lnTo>
                  <a:pt x="35339" y="81048"/>
                </a:lnTo>
                <a:lnTo>
                  <a:pt x="34347" y="89751"/>
                </a:lnTo>
                <a:lnTo>
                  <a:pt x="32694" y="98529"/>
                </a:lnTo>
                <a:lnTo>
                  <a:pt x="30600" y="107358"/>
                </a:lnTo>
                <a:lnTo>
                  <a:pt x="29203" y="117212"/>
                </a:lnTo>
                <a:lnTo>
                  <a:pt x="28273" y="127751"/>
                </a:lnTo>
                <a:lnTo>
                  <a:pt x="27652" y="138745"/>
                </a:lnTo>
                <a:lnTo>
                  <a:pt x="26246" y="150044"/>
                </a:lnTo>
                <a:lnTo>
                  <a:pt x="24316" y="161545"/>
                </a:lnTo>
                <a:lnTo>
                  <a:pt x="22038" y="173181"/>
                </a:lnTo>
                <a:lnTo>
                  <a:pt x="20519" y="183915"/>
                </a:lnTo>
                <a:lnTo>
                  <a:pt x="19506" y="194047"/>
                </a:lnTo>
                <a:lnTo>
                  <a:pt x="18831" y="203778"/>
                </a:lnTo>
                <a:lnTo>
                  <a:pt x="17389" y="214235"/>
                </a:lnTo>
                <a:lnTo>
                  <a:pt x="15435" y="225175"/>
                </a:lnTo>
                <a:lnTo>
                  <a:pt x="13140" y="236437"/>
                </a:lnTo>
                <a:lnTo>
                  <a:pt x="11611" y="247913"/>
                </a:lnTo>
                <a:lnTo>
                  <a:pt x="10591" y="259533"/>
                </a:lnTo>
                <a:lnTo>
                  <a:pt x="9911" y="271249"/>
                </a:lnTo>
                <a:lnTo>
                  <a:pt x="9156" y="294849"/>
                </a:lnTo>
                <a:lnTo>
                  <a:pt x="8954" y="306699"/>
                </a:lnTo>
                <a:lnTo>
                  <a:pt x="7827" y="318567"/>
                </a:lnTo>
                <a:lnTo>
                  <a:pt x="6084" y="330449"/>
                </a:lnTo>
                <a:lnTo>
                  <a:pt x="3930" y="342338"/>
                </a:lnTo>
                <a:lnTo>
                  <a:pt x="2494" y="353241"/>
                </a:lnTo>
                <a:lnTo>
                  <a:pt x="1537" y="363485"/>
                </a:lnTo>
                <a:lnTo>
                  <a:pt x="898" y="373293"/>
                </a:lnTo>
                <a:lnTo>
                  <a:pt x="473" y="383799"/>
                </a:lnTo>
                <a:lnTo>
                  <a:pt x="0" y="406056"/>
                </a:lnTo>
                <a:lnTo>
                  <a:pt x="866" y="415564"/>
                </a:lnTo>
                <a:lnTo>
                  <a:pt x="2435" y="423886"/>
                </a:lnTo>
                <a:lnTo>
                  <a:pt x="4474" y="431419"/>
                </a:lnTo>
                <a:lnTo>
                  <a:pt x="5833" y="439417"/>
                </a:lnTo>
                <a:lnTo>
                  <a:pt x="6739" y="447726"/>
                </a:lnTo>
                <a:lnTo>
                  <a:pt x="7746" y="462911"/>
                </a:lnTo>
                <a:lnTo>
                  <a:pt x="8551" y="4822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InkAnnotation227"/>
          <p:cNvSpPr/>
          <p:nvPr/>
        </p:nvSpPr>
        <p:spPr>
          <a:xfrm>
            <a:off x="4375546" y="4786312"/>
            <a:ext cx="8931" cy="8931"/>
          </a:xfrm>
          <a:custGeom>
            <a:avLst/>
            <a:gdLst/>
            <a:ahLst/>
            <a:cxnLst/>
            <a:rect l="0" t="0" r="0" b="0"/>
            <a:pathLst>
              <a:path w="8931" h="8931">
                <a:moveTo>
                  <a:pt x="8930" y="0"/>
                </a:moveTo>
                <a:lnTo>
                  <a:pt x="1242" y="0"/>
                </a:lnTo>
                <a:lnTo>
                  <a:pt x="828" y="992"/>
                </a:lnTo>
                <a:lnTo>
                  <a:pt x="552" y="2646"/>
                </a:lnTo>
                <a:lnTo>
                  <a:pt x="0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InkAnnotation228"/>
          <p:cNvSpPr/>
          <p:nvPr/>
        </p:nvSpPr>
        <p:spPr>
          <a:xfrm>
            <a:off x="4475583" y="4335055"/>
            <a:ext cx="319122" cy="495906"/>
          </a:xfrm>
          <a:custGeom>
            <a:avLst/>
            <a:gdLst/>
            <a:ahLst/>
            <a:cxnLst/>
            <a:rect l="0" t="0" r="0" b="0"/>
            <a:pathLst>
              <a:path w="319122" h="495906">
                <a:moveTo>
                  <a:pt x="230362" y="183366"/>
                </a:moveTo>
                <a:lnTo>
                  <a:pt x="217060" y="183366"/>
                </a:lnTo>
                <a:lnTo>
                  <a:pt x="214548" y="182374"/>
                </a:lnTo>
                <a:lnTo>
                  <a:pt x="209112" y="178626"/>
                </a:lnTo>
                <a:lnTo>
                  <a:pt x="200743" y="176299"/>
                </a:lnTo>
                <a:lnTo>
                  <a:pt x="195733" y="175678"/>
                </a:lnTo>
                <a:lnTo>
                  <a:pt x="189417" y="175264"/>
                </a:lnTo>
                <a:lnTo>
                  <a:pt x="182229" y="174988"/>
                </a:lnTo>
                <a:lnTo>
                  <a:pt x="174461" y="174804"/>
                </a:lnTo>
                <a:lnTo>
                  <a:pt x="167297" y="173690"/>
                </a:lnTo>
                <a:lnTo>
                  <a:pt x="160538" y="171954"/>
                </a:lnTo>
                <a:lnTo>
                  <a:pt x="154047" y="169805"/>
                </a:lnTo>
                <a:lnTo>
                  <a:pt x="147735" y="167381"/>
                </a:lnTo>
                <a:lnTo>
                  <a:pt x="141543" y="164772"/>
                </a:lnTo>
                <a:lnTo>
                  <a:pt x="135430" y="162040"/>
                </a:lnTo>
                <a:lnTo>
                  <a:pt x="128379" y="159227"/>
                </a:lnTo>
                <a:lnTo>
                  <a:pt x="112607" y="153455"/>
                </a:lnTo>
                <a:lnTo>
                  <a:pt x="105225" y="150527"/>
                </a:lnTo>
                <a:lnTo>
                  <a:pt x="98320" y="147583"/>
                </a:lnTo>
                <a:lnTo>
                  <a:pt x="85357" y="141666"/>
                </a:lnTo>
                <a:lnTo>
                  <a:pt x="72980" y="135729"/>
                </a:lnTo>
                <a:lnTo>
                  <a:pt x="66902" y="131764"/>
                </a:lnTo>
                <a:lnTo>
                  <a:pt x="60865" y="127137"/>
                </a:lnTo>
                <a:lnTo>
                  <a:pt x="54856" y="122067"/>
                </a:lnTo>
                <a:lnTo>
                  <a:pt x="48866" y="117696"/>
                </a:lnTo>
                <a:lnTo>
                  <a:pt x="42888" y="113789"/>
                </a:lnTo>
                <a:lnTo>
                  <a:pt x="36918" y="110192"/>
                </a:lnTo>
                <a:lnTo>
                  <a:pt x="27640" y="100904"/>
                </a:lnTo>
                <a:lnTo>
                  <a:pt x="20208" y="91154"/>
                </a:lnTo>
                <a:lnTo>
                  <a:pt x="10446" y="80087"/>
                </a:lnTo>
                <a:lnTo>
                  <a:pt x="4298" y="73634"/>
                </a:lnTo>
                <a:lnTo>
                  <a:pt x="2262" y="69532"/>
                </a:lnTo>
                <a:lnTo>
                  <a:pt x="0" y="59682"/>
                </a:lnTo>
                <a:lnTo>
                  <a:pt x="389" y="55270"/>
                </a:lnTo>
                <a:lnTo>
                  <a:pt x="1640" y="51336"/>
                </a:lnTo>
                <a:lnTo>
                  <a:pt x="3467" y="47721"/>
                </a:lnTo>
                <a:lnTo>
                  <a:pt x="5496" y="38413"/>
                </a:lnTo>
                <a:lnTo>
                  <a:pt x="6037" y="33153"/>
                </a:lnTo>
                <a:lnTo>
                  <a:pt x="8382" y="28654"/>
                </a:lnTo>
                <a:lnTo>
                  <a:pt x="16280" y="21009"/>
                </a:lnTo>
                <a:lnTo>
                  <a:pt x="23759" y="14303"/>
                </a:lnTo>
                <a:lnTo>
                  <a:pt x="27142" y="11127"/>
                </a:lnTo>
                <a:lnTo>
                  <a:pt x="31382" y="9009"/>
                </a:lnTo>
                <a:lnTo>
                  <a:pt x="36193" y="7597"/>
                </a:lnTo>
                <a:lnTo>
                  <a:pt x="41384" y="6655"/>
                </a:lnTo>
                <a:lnTo>
                  <a:pt x="46830" y="5035"/>
                </a:lnTo>
                <a:lnTo>
                  <a:pt x="52445" y="2964"/>
                </a:lnTo>
                <a:lnTo>
                  <a:pt x="58172" y="590"/>
                </a:lnTo>
                <a:lnTo>
                  <a:pt x="64967" y="0"/>
                </a:lnTo>
                <a:lnTo>
                  <a:pt x="72474" y="598"/>
                </a:lnTo>
                <a:lnTo>
                  <a:pt x="80455" y="1989"/>
                </a:lnTo>
                <a:lnTo>
                  <a:pt x="88752" y="2917"/>
                </a:lnTo>
                <a:lnTo>
                  <a:pt x="97260" y="3536"/>
                </a:lnTo>
                <a:lnTo>
                  <a:pt x="105909" y="3948"/>
                </a:lnTo>
                <a:lnTo>
                  <a:pt x="114651" y="5215"/>
                </a:lnTo>
                <a:lnTo>
                  <a:pt x="123456" y="7052"/>
                </a:lnTo>
                <a:lnTo>
                  <a:pt x="132302" y="9268"/>
                </a:lnTo>
                <a:lnTo>
                  <a:pt x="141176" y="11739"/>
                </a:lnTo>
                <a:lnTo>
                  <a:pt x="158974" y="17129"/>
                </a:lnTo>
                <a:lnTo>
                  <a:pt x="167887" y="20948"/>
                </a:lnTo>
                <a:lnTo>
                  <a:pt x="176805" y="25478"/>
                </a:lnTo>
                <a:lnTo>
                  <a:pt x="185728" y="30482"/>
                </a:lnTo>
                <a:lnTo>
                  <a:pt x="194653" y="35803"/>
                </a:lnTo>
                <a:lnTo>
                  <a:pt x="212507" y="47007"/>
                </a:lnTo>
                <a:lnTo>
                  <a:pt x="239293" y="64471"/>
                </a:lnTo>
                <a:lnTo>
                  <a:pt x="247230" y="71360"/>
                </a:lnTo>
                <a:lnTo>
                  <a:pt x="254506" y="78930"/>
                </a:lnTo>
                <a:lnTo>
                  <a:pt x="261341" y="86953"/>
                </a:lnTo>
                <a:lnTo>
                  <a:pt x="267881" y="95278"/>
                </a:lnTo>
                <a:lnTo>
                  <a:pt x="274226" y="103805"/>
                </a:lnTo>
                <a:lnTo>
                  <a:pt x="280441" y="112466"/>
                </a:lnTo>
                <a:lnTo>
                  <a:pt x="285576" y="121217"/>
                </a:lnTo>
                <a:lnTo>
                  <a:pt x="289991" y="130027"/>
                </a:lnTo>
                <a:lnTo>
                  <a:pt x="293927" y="138877"/>
                </a:lnTo>
                <a:lnTo>
                  <a:pt x="297544" y="147754"/>
                </a:lnTo>
                <a:lnTo>
                  <a:pt x="300947" y="156648"/>
                </a:lnTo>
                <a:lnTo>
                  <a:pt x="307373" y="174468"/>
                </a:lnTo>
                <a:lnTo>
                  <a:pt x="313538" y="192310"/>
                </a:lnTo>
                <a:lnTo>
                  <a:pt x="316938" y="207516"/>
                </a:lnTo>
                <a:lnTo>
                  <a:pt x="318449" y="222872"/>
                </a:lnTo>
                <a:lnTo>
                  <a:pt x="318853" y="232524"/>
                </a:lnTo>
                <a:lnTo>
                  <a:pt x="319121" y="242927"/>
                </a:lnTo>
                <a:lnTo>
                  <a:pt x="318308" y="251847"/>
                </a:lnTo>
                <a:lnTo>
                  <a:pt x="314759" y="267050"/>
                </a:lnTo>
                <a:lnTo>
                  <a:pt x="309874" y="283067"/>
                </a:lnTo>
                <a:lnTo>
                  <a:pt x="298654" y="317602"/>
                </a:lnTo>
                <a:lnTo>
                  <a:pt x="294741" y="326435"/>
                </a:lnTo>
                <a:lnTo>
                  <a:pt x="290149" y="335301"/>
                </a:lnTo>
                <a:lnTo>
                  <a:pt x="285103" y="344187"/>
                </a:lnTo>
                <a:lnTo>
                  <a:pt x="279754" y="352096"/>
                </a:lnTo>
                <a:lnTo>
                  <a:pt x="274204" y="359353"/>
                </a:lnTo>
                <a:lnTo>
                  <a:pt x="268520" y="366175"/>
                </a:lnTo>
                <a:lnTo>
                  <a:pt x="262745" y="372708"/>
                </a:lnTo>
                <a:lnTo>
                  <a:pt x="251038" y="385257"/>
                </a:lnTo>
                <a:lnTo>
                  <a:pt x="227354" y="409483"/>
                </a:lnTo>
                <a:lnTo>
                  <a:pt x="215465" y="421446"/>
                </a:lnTo>
                <a:lnTo>
                  <a:pt x="209517" y="426422"/>
                </a:lnTo>
                <a:lnTo>
                  <a:pt x="203566" y="430731"/>
                </a:lnTo>
                <a:lnTo>
                  <a:pt x="197616" y="434597"/>
                </a:lnTo>
                <a:lnTo>
                  <a:pt x="188357" y="444183"/>
                </a:lnTo>
                <a:lnTo>
                  <a:pt x="184499" y="449518"/>
                </a:lnTo>
                <a:lnTo>
                  <a:pt x="179943" y="453074"/>
                </a:lnTo>
                <a:lnTo>
                  <a:pt x="174921" y="455445"/>
                </a:lnTo>
                <a:lnTo>
                  <a:pt x="169589" y="457026"/>
                </a:lnTo>
                <a:lnTo>
                  <a:pt x="164050" y="460063"/>
                </a:lnTo>
                <a:lnTo>
                  <a:pt x="158373" y="464074"/>
                </a:lnTo>
                <a:lnTo>
                  <a:pt x="152603" y="468731"/>
                </a:lnTo>
                <a:lnTo>
                  <a:pt x="143548" y="473906"/>
                </a:lnTo>
                <a:lnTo>
                  <a:pt x="139743" y="475286"/>
                </a:lnTo>
                <a:lnTo>
                  <a:pt x="137207" y="477199"/>
                </a:lnTo>
                <a:lnTo>
                  <a:pt x="135516" y="479465"/>
                </a:lnTo>
                <a:lnTo>
                  <a:pt x="134389" y="481968"/>
                </a:lnTo>
                <a:lnTo>
                  <a:pt x="132646" y="483637"/>
                </a:lnTo>
                <a:lnTo>
                  <a:pt x="130491" y="484750"/>
                </a:lnTo>
                <a:lnTo>
                  <a:pt x="128063" y="485492"/>
                </a:lnTo>
                <a:lnTo>
                  <a:pt x="126443" y="486979"/>
                </a:lnTo>
                <a:lnTo>
                  <a:pt x="125364" y="488962"/>
                </a:lnTo>
                <a:lnTo>
                  <a:pt x="124645" y="491276"/>
                </a:lnTo>
                <a:lnTo>
                  <a:pt x="123173" y="492819"/>
                </a:lnTo>
                <a:lnTo>
                  <a:pt x="121199" y="493848"/>
                </a:lnTo>
                <a:lnTo>
                  <a:pt x="114279" y="495904"/>
                </a:lnTo>
                <a:lnTo>
                  <a:pt x="114276" y="495905"/>
                </a:lnTo>
                <a:lnTo>
                  <a:pt x="119420" y="495905"/>
                </a:lnTo>
                <a:lnTo>
                  <a:pt x="114352" y="495905"/>
                </a:lnTo>
                <a:lnTo>
                  <a:pt x="123203" y="495905"/>
                </a:lnTo>
                <a:lnTo>
                  <a:pt x="114385" y="495905"/>
                </a:lnTo>
                <a:lnTo>
                  <a:pt x="123203" y="495905"/>
                </a:lnTo>
                <a:lnTo>
                  <a:pt x="123206" y="48697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InkAnnotation229"/>
          <p:cNvSpPr/>
          <p:nvPr/>
        </p:nvSpPr>
        <p:spPr>
          <a:xfrm>
            <a:off x="5107781" y="4446984"/>
            <a:ext cx="44649" cy="276821"/>
          </a:xfrm>
          <a:custGeom>
            <a:avLst/>
            <a:gdLst/>
            <a:ahLst/>
            <a:cxnLst/>
            <a:rect l="0" t="0" r="0" b="0"/>
            <a:pathLst>
              <a:path w="44649" h="276821">
                <a:moveTo>
                  <a:pt x="44648" y="0"/>
                </a:moveTo>
                <a:lnTo>
                  <a:pt x="44648" y="20990"/>
                </a:lnTo>
                <a:lnTo>
                  <a:pt x="43656" y="23915"/>
                </a:lnTo>
                <a:lnTo>
                  <a:pt x="42003" y="26857"/>
                </a:lnTo>
                <a:lnTo>
                  <a:pt x="39908" y="29811"/>
                </a:lnTo>
                <a:lnTo>
                  <a:pt x="38511" y="33765"/>
                </a:lnTo>
                <a:lnTo>
                  <a:pt x="37580" y="38384"/>
                </a:lnTo>
                <a:lnTo>
                  <a:pt x="36960" y="43449"/>
                </a:lnTo>
                <a:lnTo>
                  <a:pt x="36546" y="48810"/>
                </a:lnTo>
                <a:lnTo>
                  <a:pt x="36270" y="54368"/>
                </a:lnTo>
                <a:lnTo>
                  <a:pt x="36086" y="60058"/>
                </a:lnTo>
                <a:lnTo>
                  <a:pt x="34972" y="65835"/>
                </a:lnTo>
                <a:lnTo>
                  <a:pt x="33236" y="71671"/>
                </a:lnTo>
                <a:lnTo>
                  <a:pt x="31087" y="77546"/>
                </a:lnTo>
                <a:lnTo>
                  <a:pt x="29654" y="83447"/>
                </a:lnTo>
                <a:lnTo>
                  <a:pt x="28699" y="89366"/>
                </a:lnTo>
                <a:lnTo>
                  <a:pt x="28063" y="95296"/>
                </a:lnTo>
                <a:lnTo>
                  <a:pt x="26645" y="102226"/>
                </a:lnTo>
                <a:lnTo>
                  <a:pt x="24709" y="109823"/>
                </a:lnTo>
                <a:lnTo>
                  <a:pt x="22426" y="117863"/>
                </a:lnTo>
                <a:lnTo>
                  <a:pt x="20904" y="125208"/>
                </a:lnTo>
                <a:lnTo>
                  <a:pt x="19888" y="132089"/>
                </a:lnTo>
                <a:lnTo>
                  <a:pt x="19212" y="138661"/>
                </a:lnTo>
                <a:lnTo>
                  <a:pt x="18761" y="145026"/>
                </a:lnTo>
                <a:lnTo>
                  <a:pt x="18460" y="151254"/>
                </a:lnTo>
                <a:lnTo>
                  <a:pt x="18259" y="157391"/>
                </a:lnTo>
                <a:lnTo>
                  <a:pt x="17134" y="163466"/>
                </a:lnTo>
                <a:lnTo>
                  <a:pt x="15391" y="169501"/>
                </a:lnTo>
                <a:lnTo>
                  <a:pt x="13237" y="175509"/>
                </a:lnTo>
                <a:lnTo>
                  <a:pt x="11801" y="182490"/>
                </a:lnTo>
                <a:lnTo>
                  <a:pt x="10844" y="190121"/>
                </a:lnTo>
                <a:lnTo>
                  <a:pt x="10206" y="198184"/>
                </a:lnTo>
                <a:lnTo>
                  <a:pt x="8788" y="205545"/>
                </a:lnTo>
                <a:lnTo>
                  <a:pt x="6851" y="212436"/>
                </a:lnTo>
                <a:lnTo>
                  <a:pt x="4567" y="219015"/>
                </a:lnTo>
                <a:lnTo>
                  <a:pt x="3045" y="225384"/>
                </a:lnTo>
                <a:lnTo>
                  <a:pt x="2029" y="231616"/>
                </a:lnTo>
                <a:lnTo>
                  <a:pt x="1353" y="237754"/>
                </a:lnTo>
                <a:lnTo>
                  <a:pt x="902" y="243831"/>
                </a:lnTo>
                <a:lnTo>
                  <a:pt x="601" y="249866"/>
                </a:lnTo>
                <a:lnTo>
                  <a:pt x="178" y="265196"/>
                </a:lnTo>
                <a:lnTo>
                  <a:pt x="0" y="2768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InkAnnotation230"/>
          <p:cNvSpPr/>
          <p:nvPr/>
        </p:nvSpPr>
        <p:spPr>
          <a:xfrm>
            <a:off x="4947046" y="4573359"/>
            <a:ext cx="357189" cy="61149"/>
          </a:xfrm>
          <a:custGeom>
            <a:avLst/>
            <a:gdLst/>
            <a:ahLst/>
            <a:cxnLst/>
            <a:rect l="0" t="0" r="0" b="0"/>
            <a:pathLst>
              <a:path w="357189" h="61149">
                <a:moveTo>
                  <a:pt x="0" y="25430"/>
                </a:moveTo>
                <a:lnTo>
                  <a:pt x="4740" y="20690"/>
                </a:lnTo>
                <a:lnTo>
                  <a:pt x="7129" y="19292"/>
                </a:lnTo>
                <a:lnTo>
                  <a:pt x="12429" y="17741"/>
                </a:lnTo>
                <a:lnTo>
                  <a:pt x="15232" y="16335"/>
                </a:lnTo>
                <a:lnTo>
                  <a:pt x="18092" y="14405"/>
                </a:lnTo>
                <a:lnTo>
                  <a:pt x="20991" y="12127"/>
                </a:lnTo>
                <a:lnTo>
                  <a:pt x="24908" y="10608"/>
                </a:lnTo>
                <a:lnTo>
                  <a:pt x="34552" y="8920"/>
                </a:lnTo>
                <a:lnTo>
                  <a:pt x="39902" y="7478"/>
                </a:lnTo>
                <a:lnTo>
                  <a:pt x="45453" y="5524"/>
                </a:lnTo>
                <a:lnTo>
                  <a:pt x="51138" y="3229"/>
                </a:lnTo>
                <a:lnTo>
                  <a:pt x="57905" y="1699"/>
                </a:lnTo>
                <a:lnTo>
                  <a:pt x="65393" y="680"/>
                </a:lnTo>
                <a:lnTo>
                  <a:pt x="73361" y="0"/>
                </a:lnTo>
                <a:lnTo>
                  <a:pt x="82641" y="539"/>
                </a:lnTo>
                <a:lnTo>
                  <a:pt x="92797" y="1891"/>
                </a:lnTo>
                <a:lnTo>
                  <a:pt x="103537" y="3784"/>
                </a:lnTo>
                <a:lnTo>
                  <a:pt x="113673" y="5046"/>
                </a:lnTo>
                <a:lnTo>
                  <a:pt x="123407" y="5887"/>
                </a:lnTo>
                <a:lnTo>
                  <a:pt x="132873" y="6449"/>
                </a:lnTo>
                <a:lnTo>
                  <a:pt x="144145" y="7814"/>
                </a:lnTo>
                <a:lnTo>
                  <a:pt x="156620" y="9717"/>
                </a:lnTo>
                <a:lnTo>
                  <a:pt x="169898" y="11978"/>
                </a:lnTo>
                <a:lnTo>
                  <a:pt x="182718" y="14478"/>
                </a:lnTo>
                <a:lnTo>
                  <a:pt x="207547" y="19900"/>
                </a:lnTo>
                <a:lnTo>
                  <a:pt x="256817" y="31466"/>
                </a:lnTo>
                <a:lnTo>
                  <a:pt x="284466" y="37373"/>
                </a:lnTo>
                <a:lnTo>
                  <a:pt x="296801" y="40337"/>
                </a:lnTo>
                <a:lnTo>
                  <a:pt x="308000" y="43305"/>
                </a:lnTo>
                <a:lnTo>
                  <a:pt x="318443" y="46276"/>
                </a:lnTo>
                <a:lnTo>
                  <a:pt x="327389" y="49249"/>
                </a:lnTo>
                <a:lnTo>
                  <a:pt x="335337" y="52224"/>
                </a:lnTo>
                <a:lnTo>
                  <a:pt x="357188" y="611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InkAnnotation231"/>
          <p:cNvSpPr/>
          <p:nvPr/>
        </p:nvSpPr>
        <p:spPr>
          <a:xfrm>
            <a:off x="5438180" y="4268390"/>
            <a:ext cx="312539" cy="544542"/>
          </a:xfrm>
          <a:custGeom>
            <a:avLst/>
            <a:gdLst/>
            <a:ahLst/>
            <a:cxnLst/>
            <a:rect l="0" t="0" r="0" b="0"/>
            <a:pathLst>
              <a:path w="312539" h="544542">
                <a:moveTo>
                  <a:pt x="8929" y="0"/>
                </a:moveTo>
                <a:lnTo>
                  <a:pt x="8929" y="4741"/>
                </a:lnTo>
                <a:lnTo>
                  <a:pt x="7937" y="6137"/>
                </a:lnTo>
                <a:lnTo>
                  <a:pt x="6283" y="7068"/>
                </a:lnTo>
                <a:lnTo>
                  <a:pt x="4189" y="7688"/>
                </a:lnTo>
                <a:lnTo>
                  <a:pt x="2792" y="9094"/>
                </a:lnTo>
                <a:lnTo>
                  <a:pt x="1861" y="11024"/>
                </a:lnTo>
                <a:lnTo>
                  <a:pt x="827" y="15814"/>
                </a:lnTo>
                <a:lnTo>
                  <a:pt x="108" y="29888"/>
                </a:lnTo>
                <a:lnTo>
                  <a:pt x="0" y="95297"/>
                </a:lnTo>
                <a:lnTo>
                  <a:pt x="2646" y="109823"/>
                </a:lnTo>
                <a:lnTo>
                  <a:pt x="6136" y="126201"/>
                </a:lnTo>
                <a:lnTo>
                  <a:pt x="7067" y="134736"/>
                </a:lnTo>
                <a:lnTo>
                  <a:pt x="7688" y="143402"/>
                </a:lnTo>
                <a:lnTo>
                  <a:pt x="9094" y="152156"/>
                </a:lnTo>
                <a:lnTo>
                  <a:pt x="11023" y="160969"/>
                </a:lnTo>
                <a:lnTo>
                  <a:pt x="13302" y="169820"/>
                </a:lnTo>
                <a:lnTo>
                  <a:pt x="15813" y="178698"/>
                </a:lnTo>
                <a:lnTo>
                  <a:pt x="24088" y="206406"/>
                </a:lnTo>
                <a:lnTo>
                  <a:pt x="32823" y="238318"/>
                </a:lnTo>
                <a:lnTo>
                  <a:pt x="41695" y="268058"/>
                </a:lnTo>
                <a:lnTo>
                  <a:pt x="47635" y="290124"/>
                </a:lnTo>
                <a:lnTo>
                  <a:pt x="51600" y="301564"/>
                </a:lnTo>
                <a:lnTo>
                  <a:pt x="56228" y="313160"/>
                </a:lnTo>
                <a:lnTo>
                  <a:pt x="61298" y="324859"/>
                </a:lnTo>
                <a:lnTo>
                  <a:pt x="65669" y="336628"/>
                </a:lnTo>
                <a:lnTo>
                  <a:pt x="69577" y="348442"/>
                </a:lnTo>
                <a:lnTo>
                  <a:pt x="79815" y="381385"/>
                </a:lnTo>
                <a:lnTo>
                  <a:pt x="82976" y="391179"/>
                </a:lnTo>
                <a:lnTo>
                  <a:pt x="87067" y="401676"/>
                </a:lnTo>
                <a:lnTo>
                  <a:pt x="91779" y="412643"/>
                </a:lnTo>
                <a:lnTo>
                  <a:pt x="101314" y="433428"/>
                </a:lnTo>
                <a:lnTo>
                  <a:pt x="108859" y="449281"/>
                </a:lnTo>
                <a:lnTo>
                  <a:pt x="115519" y="465586"/>
                </a:lnTo>
                <a:lnTo>
                  <a:pt x="121787" y="481763"/>
                </a:lnTo>
                <a:lnTo>
                  <a:pt x="127880" y="495568"/>
                </a:lnTo>
                <a:lnTo>
                  <a:pt x="131249" y="508318"/>
                </a:lnTo>
                <a:lnTo>
                  <a:pt x="132147" y="514495"/>
                </a:lnTo>
                <a:lnTo>
                  <a:pt x="135792" y="524006"/>
                </a:lnTo>
                <a:lnTo>
                  <a:pt x="139727" y="531540"/>
                </a:lnTo>
                <a:lnTo>
                  <a:pt x="142838" y="544541"/>
                </a:lnTo>
                <a:lnTo>
                  <a:pt x="142871" y="532267"/>
                </a:lnTo>
                <a:lnTo>
                  <a:pt x="143864" y="529470"/>
                </a:lnTo>
                <a:lnTo>
                  <a:pt x="147614" y="523716"/>
                </a:lnTo>
                <a:lnTo>
                  <a:pt x="149942" y="515205"/>
                </a:lnTo>
                <a:lnTo>
                  <a:pt x="150562" y="510158"/>
                </a:lnTo>
                <a:lnTo>
                  <a:pt x="151969" y="505800"/>
                </a:lnTo>
                <a:lnTo>
                  <a:pt x="156176" y="498314"/>
                </a:lnTo>
                <a:lnTo>
                  <a:pt x="158708" y="486387"/>
                </a:lnTo>
                <a:lnTo>
                  <a:pt x="160826" y="472156"/>
                </a:lnTo>
                <a:lnTo>
                  <a:pt x="165074" y="459217"/>
                </a:lnTo>
                <a:lnTo>
                  <a:pt x="199440" y="357148"/>
                </a:lnTo>
                <a:lnTo>
                  <a:pt x="253007" y="196453"/>
                </a:lnTo>
                <a:lnTo>
                  <a:pt x="258960" y="181239"/>
                </a:lnTo>
                <a:lnTo>
                  <a:pt x="264913" y="168856"/>
                </a:lnTo>
                <a:lnTo>
                  <a:pt x="273843" y="155313"/>
                </a:lnTo>
                <a:lnTo>
                  <a:pt x="282773" y="140166"/>
                </a:lnTo>
                <a:lnTo>
                  <a:pt x="288726" y="132411"/>
                </a:lnTo>
                <a:lnTo>
                  <a:pt x="291702" y="129946"/>
                </a:lnTo>
                <a:lnTo>
                  <a:pt x="294679" y="128302"/>
                </a:lnTo>
                <a:lnTo>
                  <a:pt x="297655" y="127207"/>
                </a:lnTo>
                <a:lnTo>
                  <a:pt x="299639" y="125484"/>
                </a:lnTo>
                <a:lnTo>
                  <a:pt x="300963" y="123344"/>
                </a:lnTo>
                <a:lnTo>
                  <a:pt x="301845" y="120925"/>
                </a:lnTo>
                <a:lnTo>
                  <a:pt x="303425" y="119311"/>
                </a:lnTo>
                <a:lnTo>
                  <a:pt x="305470" y="118237"/>
                </a:lnTo>
                <a:lnTo>
                  <a:pt x="312538" y="1160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InkAnnotation232"/>
          <p:cNvSpPr/>
          <p:nvPr/>
        </p:nvSpPr>
        <p:spPr>
          <a:xfrm>
            <a:off x="5743187" y="4652367"/>
            <a:ext cx="226706" cy="303561"/>
          </a:xfrm>
          <a:custGeom>
            <a:avLst/>
            <a:gdLst/>
            <a:ahLst/>
            <a:cxnLst/>
            <a:rect l="0" t="0" r="0" b="0"/>
            <a:pathLst>
              <a:path w="226706" h="303561">
                <a:moveTo>
                  <a:pt x="114688" y="0"/>
                </a:moveTo>
                <a:lnTo>
                  <a:pt x="114688" y="4740"/>
                </a:lnTo>
                <a:lnTo>
                  <a:pt x="113695" y="7129"/>
                </a:lnTo>
                <a:lnTo>
                  <a:pt x="107558" y="15231"/>
                </a:lnTo>
                <a:lnTo>
                  <a:pt x="102258" y="20990"/>
                </a:lnTo>
                <a:lnTo>
                  <a:pt x="93697" y="29811"/>
                </a:lnTo>
                <a:lnTo>
                  <a:pt x="87829" y="38385"/>
                </a:lnTo>
                <a:lnTo>
                  <a:pt x="84876" y="43449"/>
                </a:lnTo>
                <a:lnTo>
                  <a:pt x="80923" y="47817"/>
                </a:lnTo>
                <a:lnTo>
                  <a:pt x="76302" y="51722"/>
                </a:lnTo>
                <a:lnTo>
                  <a:pt x="71238" y="55317"/>
                </a:lnTo>
                <a:lnTo>
                  <a:pt x="66869" y="59698"/>
                </a:lnTo>
                <a:lnTo>
                  <a:pt x="62965" y="64603"/>
                </a:lnTo>
                <a:lnTo>
                  <a:pt x="59370" y="69857"/>
                </a:lnTo>
                <a:lnTo>
                  <a:pt x="54989" y="75345"/>
                </a:lnTo>
                <a:lnTo>
                  <a:pt x="50084" y="80988"/>
                </a:lnTo>
                <a:lnTo>
                  <a:pt x="44829" y="86734"/>
                </a:lnTo>
                <a:lnTo>
                  <a:pt x="40334" y="92549"/>
                </a:lnTo>
                <a:lnTo>
                  <a:pt x="36345" y="98410"/>
                </a:lnTo>
                <a:lnTo>
                  <a:pt x="32694" y="104302"/>
                </a:lnTo>
                <a:lnTo>
                  <a:pt x="25991" y="113494"/>
                </a:lnTo>
                <a:lnTo>
                  <a:pt x="19704" y="121879"/>
                </a:lnTo>
                <a:lnTo>
                  <a:pt x="16638" y="126893"/>
                </a:lnTo>
                <a:lnTo>
                  <a:pt x="13603" y="132220"/>
                </a:lnTo>
                <a:lnTo>
                  <a:pt x="11579" y="137756"/>
                </a:lnTo>
                <a:lnTo>
                  <a:pt x="10230" y="143430"/>
                </a:lnTo>
                <a:lnTo>
                  <a:pt x="9330" y="149198"/>
                </a:lnTo>
                <a:lnTo>
                  <a:pt x="7738" y="155028"/>
                </a:lnTo>
                <a:lnTo>
                  <a:pt x="5685" y="160898"/>
                </a:lnTo>
                <a:lnTo>
                  <a:pt x="3323" y="166797"/>
                </a:lnTo>
                <a:lnTo>
                  <a:pt x="700" y="175996"/>
                </a:lnTo>
                <a:lnTo>
                  <a:pt x="0" y="179838"/>
                </a:lnTo>
                <a:lnTo>
                  <a:pt x="527" y="184384"/>
                </a:lnTo>
                <a:lnTo>
                  <a:pt x="1869" y="189399"/>
                </a:lnTo>
                <a:lnTo>
                  <a:pt x="3756" y="194727"/>
                </a:lnTo>
                <a:lnTo>
                  <a:pt x="5015" y="200263"/>
                </a:lnTo>
                <a:lnTo>
                  <a:pt x="5853" y="205938"/>
                </a:lnTo>
                <a:lnTo>
                  <a:pt x="6413" y="211706"/>
                </a:lnTo>
                <a:lnTo>
                  <a:pt x="7778" y="217536"/>
                </a:lnTo>
                <a:lnTo>
                  <a:pt x="9680" y="223406"/>
                </a:lnTo>
                <a:lnTo>
                  <a:pt x="11940" y="229305"/>
                </a:lnTo>
                <a:lnTo>
                  <a:pt x="15431" y="235222"/>
                </a:lnTo>
                <a:lnTo>
                  <a:pt x="19743" y="241150"/>
                </a:lnTo>
                <a:lnTo>
                  <a:pt x="24602" y="247087"/>
                </a:lnTo>
                <a:lnTo>
                  <a:pt x="29826" y="252037"/>
                </a:lnTo>
                <a:lnTo>
                  <a:pt x="35293" y="256329"/>
                </a:lnTo>
                <a:lnTo>
                  <a:pt x="40921" y="260183"/>
                </a:lnTo>
                <a:lnTo>
                  <a:pt x="46659" y="264737"/>
                </a:lnTo>
                <a:lnTo>
                  <a:pt x="52468" y="269756"/>
                </a:lnTo>
                <a:lnTo>
                  <a:pt x="58325" y="275087"/>
                </a:lnTo>
                <a:lnTo>
                  <a:pt x="65206" y="279634"/>
                </a:lnTo>
                <a:lnTo>
                  <a:pt x="72771" y="283657"/>
                </a:lnTo>
                <a:lnTo>
                  <a:pt x="88120" y="290773"/>
                </a:lnTo>
                <a:lnTo>
                  <a:pt x="101557" y="297242"/>
                </a:lnTo>
                <a:lnTo>
                  <a:pt x="107918" y="299365"/>
                </a:lnTo>
                <a:lnTo>
                  <a:pt x="114144" y="300779"/>
                </a:lnTo>
                <a:lnTo>
                  <a:pt x="120278" y="301723"/>
                </a:lnTo>
                <a:lnTo>
                  <a:pt x="125359" y="302351"/>
                </a:lnTo>
                <a:lnTo>
                  <a:pt x="129740" y="302770"/>
                </a:lnTo>
                <a:lnTo>
                  <a:pt x="133652" y="303049"/>
                </a:lnTo>
                <a:lnTo>
                  <a:pt x="138245" y="303236"/>
                </a:lnTo>
                <a:lnTo>
                  <a:pt x="148639" y="303443"/>
                </a:lnTo>
                <a:lnTo>
                  <a:pt x="165648" y="303560"/>
                </a:lnTo>
                <a:lnTo>
                  <a:pt x="170489" y="302584"/>
                </a:lnTo>
                <a:lnTo>
                  <a:pt x="174708" y="300941"/>
                </a:lnTo>
                <a:lnTo>
                  <a:pt x="178514" y="298854"/>
                </a:lnTo>
                <a:lnTo>
                  <a:pt x="193351" y="291176"/>
                </a:lnTo>
                <a:lnTo>
                  <a:pt x="197887" y="288375"/>
                </a:lnTo>
                <a:lnTo>
                  <a:pt x="201904" y="285516"/>
                </a:lnTo>
                <a:lnTo>
                  <a:pt x="205574" y="282617"/>
                </a:lnTo>
                <a:lnTo>
                  <a:pt x="208020" y="279693"/>
                </a:lnTo>
                <a:lnTo>
                  <a:pt x="209651" y="276751"/>
                </a:lnTo>
                <a:lnTo>
                  <a:pt x="210738" y="273797"/>
                </a:lnTo>
                <a:lnTo>
                  <a:pt x="214593" y="267870"/>
                </a:lnTo>
                <a:lnTo>
                  <a:pt x="217009" y="264900"/>
                </a:lnTo>
                <a:lnTo>
                  <a:pt x="218621" y="261928"/>
                </a:lnTo>
                <a:lnTo>
                  <a:pt x="221881" y="253005"/>
                </a:lnTo>
                <a:lnTo>
                  <a:pt x="226160" y="247053"/>
                </a:lnTo>
                <a:lnTo>
                  <a:pt x="226705" y="243084"/>
                </a:lnTo>
                <a:lnTo>
                  <a:pt x="226077" y="238455"/>
                </a:lnTo>
                <a:lnTo>
                  <a:pt x="223725" y="229011"/>
                </a:lnTo>
                <a:lnTo>
                  <a:pt x="222679" y="221507"/>
                </a:lnTo>
                <a:lnTo>
                  <a:pt x="221408" y="218117"/>
                </a:lnTo>
                <a:lnTo>
                  <a:pt x="217351" y="211704"/>
                </a:lnTo>
                <a:lnTo>
                  <a:pt x="212240" y="205546"/>
                </a:lnTo>
                <a:lnTo>
                  <a:pt x="206661" y="199501"/>
                </a:lnTo>
                <a:lnTo>
                  <a:pt x="200875" y="193508"/>
                </a:lnTo>
                <a:lnTo>
                  <a:pt x="197942" y="191513"/>
                </a:lnTo>
                <a:lnTo>
                  <a:pt x="192038" y="189297"/>
                </a:lnTo>
                <a:lnTo>
                  <a:pt x="186107" y="185665"/>
                </a:lnTo>
                <a:lnTo>
                  <a:pt x="179172" y="180744"/>
                </a:lnTo>
                <a:lnTo>
                  <a:pt x="174544" y="178043"/>
                </a:lnTo>
                <a:lnTo>
                  <a:pt x="169475" y="175250"/>
                </a:lnTo>
                <a:lnTo>
                  <a:pt x="165103" y="173388"/>
                </a:lnTo>
                <a:lnTo>
                  <a:pt x="161196" y="172147"/>
                </a:lnTo>
                <a:lnTo>
                  <a:pt x="157599" y="171319"/>
                </a:lnTo>
                <a:lnTo>
                  <a:pt x="153217" y="169775"/>
                </a:lnTo>
                <a:lnTo>
                  <a:pt x="148311" y="167753"/>
                </a:lnTo>
                <a:lnTo>
                  <a:pt x="143056" y="165414"/>
                </a:lnTo>
                <a:lnTo>
                  <a:pt x="138561" y="163854"/>
                </a:lnTo>
                <a:lnTo>
                  <a:pt x="134572" y="162814"/>
                </a:lnTo>
                <a:lnTo>
                  <a:pt x="130921" y="162120"/>
                </a:lnTo>
                <a:lnTo>
                  <a:pt x="126502" y="161658"/>
                </a:lnTo>
                <a:lnTo>
                  <a:pt x="121571" y="161350"/>
                </a:lnTo>
                <a:lnTo>
                  <a:pt x="111793" y="161008"/>
                </a:lnTo>
                <a:lnTo>
                  <a:pt x="100711" y="160815"/>
                </a:lnTo>
                <a:lnTo>
                  <a:pt x="70049" y="160734"/>
                </a:lnTo>
                <a:lnTo>
                  <a:pt x="87898" y="1607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InkAnnotation233"/>
          <p:cNvSpPr/>
          <p:nvPr/>
        </p:nvSpPr>
        <p:spPr>
          <a:xfrm>
            <a:off x="2920007" y="5206007"/>
            <a:ext cx="437556" cy="507170"/>
          </a:xfrm>
          <a:custGeom>
            <a:avLst/>
            <a:gdLst/>
            <a:ahLst/>
            <a:cxnLst/>
            <a:rect l="0" t="0" r="0" b="0"/>
            <a:pathLst>
              <a:path w="437556" h="507170">
                <a:moveTo>
                  <a:pt x="0" y="0"/>
                </a:moveTo>
                <a:lnTo>
                  <a:pt x="0" y="17169"/>
                </a:lnTo>
                <a:lnTo>
                  <a:pt x="2646" y="27805"/>
                </a:lnTo>
                <a:lnTo>
                  <a:pt x="6137" y="39147"/>
                </a:lnTo>
                <a:lnTo>
                  <a:pt x="7689" y="50803"/>
                </a:lnTo>
                <a:lnTo>
                  <a:pt x="11024" y="65243"/>
                </a:lnTo>
                <a:lnTo>
                  <a:pt x="15814" y="80591"/>
                </a:lnTo>
                <a:lnTo>
                  <a:pt x="24088" y="101380"/>
                </a:lnTo>
                <a:lnTo>
                  <a:pt x="29888" y="117487"/>
                </a:lnTo>
                <a:lnTo>
                  <a:pt x="38732" y="143290"/>
                </a:lnTo>
                <a:lnTo>
                  <a:pt x="40704" y="152082"/>
                </a:lnTo>
                <a:lnTo>
                  <a:pt x="42019" y="160919"/>
                </a:lnTo>
                <a:lnTo>
                  <a:pt x="42896" y="169787"/>
                </a:lnTo>
                <a:lnTo>
                  <a:pt x="44472" y="178676"/>
                </a:lnTo>
                <a:lnTo>
                  <a:pt x="46515" y="187578"/>
                </a:lnTo>
                <a:lnTo>
                  <a:pt x="59777" y="238316"/>
                </a:lnTo>
                <a:lnTo>
                  <a:pt x="68534" y="268058"/>
                </a:lnTo>
                <a:lnTo>
                  <a:pt x="77412" y="301565"/>
                </a:lnTo>
                <a:lnTo>
                  <a:pt x="92277" y="360287"/>
                </a:lnTo>
                <a:lnTo>
                  <a:pt x="95252" y="371160"/>
                </a:lnTo>
                <a:lnTo>
                  <a:pt x="101204" y="391179"/>
                </a:lnTo>
                <a:lnTo>
                  <a:pt x="113110" y="428284"/>
                </a:lnTo>
                <a:lnTo>
                  <a:pt x="119063" y="446332"/>
                </a:lnTo>
                <a:lnTo>
                  <a:pt x="125016" y="461630"/>
                </a:lnTo>
                <a:lnTo>
                  <a:pt x="129977" y="474052"/>
                </a:lnTo>
                <a:lnTo>
                  <a:pt x="133762" y="486623"/>
                </a:lnTo>
                <a:lnTo>
                  <a:pt x="139734" y="496632"/>
                </a:lnTo>
                <a:lnTo>
                  <a:pt x="141479" y="502837"/>
                </a:lnTo>
                <a:lnTo>
                  <a:pt x="142937" y="504889"/>
                </a:lnTo>
                <a:lnTo>
                  <a:pt x="144901" y="506256"/>
                </a:lnTo>
                <a:lnTo>
                  <a:pt x="147202" y="507169"/>
                </a:lnTo>
                <a:lnTo>
                  <a:pt x="148737" y="506784"/>
                </a:lnTo>
                <a:lnTo>
                  <a:pt x="149759" y="505536"/>
                </a:lnTo>
                <a:lnTo>
                  <a:pt x="150441" y="503711"/>
                </a:lnTo>
                <a:lnTo>
                  <a:pt x="151888" y="502495"/>
                </a:lnTo>
                <a:lnTo>
                  <a:pt x="153845" y="501684"/>
                </a:lnTo>
                <a:lnTo>
                  <a:pt x="161339" y="500543"/>
                </a:lnTo>
                <a:lnTo>
                  <a:pt x="164114" y="500383"/>
                </a:lnTo>
                <a:lnTo>
                  <a:pt x="177501" y="495418"/>
                </a:lnTo>
                <a:lnTo>
                  <a:pt x="181834" y="492005"/>
                </a:lnTo>
                <a:lnTo>
                  <a:pt x="203813" y="466651"/>
                </a:lnTo>
                <a:lnTo>
                  <a:pt x="212292" y="452471"/>
                </a:lnTo>
                <a:lnTo>
                  <a:pt x="215942" y="444523"/>
                </a:lnTo>
                <a:lnTo>
                  <a:pt x="220360" y="436247"/>
                </a:lnTo>
                <a:lnTo>
                  <a:pt x="225290" y="427753"/>
                </a:lnTo>
                <a:lnTo>
                  <a:pt x="230560" y="419114"/>
                </a:lnTo>
                <a:lnTo>
                  <a:pt x="235066" y="410378"/>
                </a:lnTo>
                <a:lnTo>
                  <a:pt x="239062" y="401578"/>
                </a:lnTo>
                <a:lnTo>
                  <a:pt x="242719" y="392734"/>
                </a:lnTo>
                <a:lnTo>
                  <a:pt x="247141" y="382870"/>
                </a:lnTo>
                <a:lnTo>
                  <a:pt x="257346" y="361326"/>
                </a:lnTo>
                <a:lnTo>
                  <a:pt x="274247" y="326884"/>
                </a:lnTo>
                <a:lnTo>
                  <a:pt x="279074" y="315158"/>
                </a:lnTo>
                <a:lnTo>
                  <a:pt x="283284" y="303371"/>
                </a:lnTo>
                <a:lnTo>
                  <a:pt x="287082" y="291545"/>
                </a:lnTo>
                <a:lnTo>
                  <a:pt x="291599" y="280683"/>
                </a:lnTo>
                <a:lnTo>
                  <a:pt x="296595" y="270466"/>
                </a:lnTo>
                <a:lnTo>
                  <a:pt x="301910" y="260678"/>
                </a:lnTo>
                <a:lnTo>
                  <a:pt x="307437" y="251176"/>
                </a:lnTo>
                <a:lnTo>
                  <a:pt x="318870" y="232681"/>
                </a:lnTo>
                <a:lnTo>
                  <a:pt x="336464" y="205534"/>
                </a:lnTo>
                <a:lnTo>
                  <a:pt x="345662" y="190237"/>
                </a:lnTo>
                <a:lnTo>
                  <a:pt x="354050" y="176823"/>
                </a:lnTo>
                <a:lnTo>
                  <a:pt x="364392" y="164247"/>
                </a:lnTo>
                <a:lnTo>
                  <a:pt x="375603" y="152043"/>
                </a:lnTo>
                <a:lnTo>
                  <a:pt x="394229" y="132780"/>
                </a:lnTo>
                <a:lnTo>
                  <a:pt x="403747" y="125821"/>
                </a:lnTo>
                <a:lnTo>
                  <a:pt x="413599" y="120413"/>
                </a:lnTo>
                <a:lnTo>
                  <a:pt x="426451" y="116656"/>
                </a:lnTo>
                <a:lnTo>
                  <a:pt x="437555" y="1071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InkAnnotation234"/>
          <p:cNvSpPr/>
          <p:nvPr/>
        </p:nvSpPr>
        <p:spPr>
          <a:xfrm>
            <a:off x="3312914" y="5572125"/>
            <a:ext cx="133932" cy="433389"/>
          </a:xfrm>
          <a:custGeom>
            <a:avLst/>
            <a:gdLst/>
            <a:ahLst/>
            <a:cxnLst/>
            <a:rect l="0" t="0" r="0" b="0"/>
            <a:pathLst>
              <a:path w="133932" h="433389">
                <a:moveTo>
                  <a:pt x="71437" y="0"/>
                </a:moveTo>
                <a:lnTo>
                  <a:pt x="71437" y="4740"/>
                </a:lnTo>
                <a:lnTo>
                  <a:pt x="68791" y="12358"/>
                </a:lnTo>
                <a:lnTo>
                  <a:pt x="66697" y="17169"/>
                </a:lnTo>
                <a:lnTo>
                  <a:pt x="64369" y="27804"/>
                </a:lnTo>
                <a:lnTo>
                  <a:pt x="62343" y="39146"/>
                </a:lnTo>
                <a:lnTo>
                  <a:pt x="60414" y="44949"/>
                </a:lnTo>
                <a:lnTo>
                  <a:pt x="58135" y="50802"/>
                </a:lnTo>
                <a:lnTo>
                  <a:pt x="52957" y="65242"/>
                </a:lnTo>
                <a:lnTo>
                  <a:pt x="50188" y="73260"/>
                </a:lnTo>
                <a:lnTo>
                  <a:pt x="47349" y="80590"/>
                </a:lnTo>
                <a:lnTo>
                  <a:pt x="44464" y="87460"/>
                </a:lnTo>
                <a:lnTo>
                  <a:pt x="41549" y="94026"/>
                </a:lnTo>
                <a:lnTo>
                  <a:pt x="38613" y="101379"/>
                </a:lnTo>
                <a:lnTo>
                  <a:pt x="32705" y="117487"/>
                </a:lnTo>
                <a:lnTo>
                  <a:pt x="30733" y="125949"/>
                </a:lnTo>
                <a:lnTo>
                  <a:pt x="29418" y="134568"/>
                </a:lnTo>
                <a:lnTo>
                  <a:pt x="28542" y="143290"/>
                </a:lnTo>
                <a:lnTo>
                  <a:pt x="26965" y="152081"/>
                </a:lnTo>
                <a:lnTo>
                  <a:pt x="24922" y="160918"/>
                </a:lnTo>
                <a:lnTo>
                  <a:pt x="22568" y="169786"/>
                </a:lnTo>
                <a:lnTo>
                  <a:pt x="17306" y="187577"/>
                </a:lnTo>
                <a:lnTo>
                  <a:pt x="14514" y="196489"/>
                </a:lnTo>
                <a:lnTo>
                  <a:pt x="12652" y="205407"/>
                </a:lnTo>
                <a:lnTo>
                  <a:pt x="11411" y="214328"/>
                </a:lnTo>
                <a:lnTo>
                  <a:pt x="10584" y="223253"/>
                </a:lnTo>
                <a:lnTo>
                  <a:pt x="10032" y="233170"/>
                </a:lnTo>
                <a:lnTo>
                  <a:pt x="9420" y="254773"/>
                </a:lnTo>
                <a:lnTo>
                  <a:pt x="8958" y="320231"/>
                </a:lnTo>
                <a:lnTo>
                  <a:pt x="8933" y="358396"/>
                </a:lnTo>
                <a:lnTo>
                  <a:pt x="9924" y="365930"/>
                </a:lnTo>
                <a:lnTo>
                  <a:pt x="11577" y="372938"/>
                </a:lnTo>
                <a:lnTo>
                  <a:pt x="13670" y="379594"/>
                </a:lnTo>
                <a:lnTo>
                  <a:pt x="16059" y="386015"/>
                </a:lnTo>
                <a:lnTo>
                  <a:pt x="18643" y="392281"/>
                </a:lnTo>
                <a:lnTo>
                  <a:pt x="21358" y="398442"/>
                </a:lnTo>
                <a:lnTo>
                  <a:pt x="24161" y="403542"/>
                </a:lnTo>
                <a:lnTo>
                  <a:pt x="27021" y="407934"/>
                </a:lnTo>
                <a:lnTo>
                  <a:pt x="29920" y="411854"/>
                </a:lnTo>
                <a:lnTo>
                  <a:pt x="33141" y="418856"/>
                </a:lnTo>
                <a:lnTo>
                  <a:pt x="34000" y="422112"/>
                </a:lnTo>
                <a:lnTo>
                  <a:pt x="35565" y="424283"/>
                </a:lnTo>
                <a:lnTo>
                  <a:pt x="37601" y="425730"/>
                </a:lnTo>
                <a:lnTo>
                  <a:pt x="39950" y="426695"/>
                </a:lnTo>
                <a:lnTo>
                  <a:pt x="42508" y="428330"/>
                </a:lnTo>
                <a:lnTo>
                  <a:pt x="45206" y="430412"/>
                </a:lnTo>
                <a:lnTo>
                  <a:pt x="47996" y="432793"/>
                </a:lnTo>
                <a:lnTo>
                  <a:pt x="50849" y="433388"/>
                </a:lnTo>
                <a:lnTo>
                  <a:pt x="53743" y="432792"/>
                </a:lnTo>
                <a:lnTo>
                  <a:pt x="56665" y="431403"/>
                </a:lnTo>
                <a:lnTo>
                  <a:pt x="59604" y="430477"/>
                </a:lnTo>
                <a:lnTo>
                  <a:pt x="62556" y="429859"/>
                </a:lnTo>
                <a:lnTo>
                  <a:pt x="65516" y="429448"/>
                </a:lnTo>
                <a:lnTo>
                  <a:pt x="68482" y="429173"/>
                </a:lnTo>
                <a:lnTo>
                  <a:pt x="71451" y="428990"/>
                </a:lnTo>
                <a:lnTo>
                  <a:pt x="74423" y="428868"/>
                </a:lnTo>
                <a:lnTo>
                  <a:pt x="77396" y="427795"/>
                </a:lnTo>
                <a:lnTo>
                  <a:pt x="80371" y="426087"/>
                </a:lnTo>
                <a:lnTo>
                  <a:pt x="83346" y="423956"/>
                </a:lnTo>
                <a:lnTo>
                  <a:pt x="86321" y="421543"/>
                </a:lnTo>
                <a:lnTo>
                  <a:pt x="89298" y="418943"/>
                </a:lnTo>
                <a:lnTo>
                  <a:pt x="92274" y="416217"/>
                </a:lnTo>
                <a:lnTo>
                  <a:pt x="95250" y="412415"/>
                </a:lnTo>
                <a:lnTo>
                  <a:pt x="98227" y="407896"/>
                </a:lnTo>
                <a:lnTo>
                  <a:pt x="101203" y="402899"/>
                </a:lnTo>
                <a:lnTo>
                  <a:pt x="104180" y="398576"/>
                </a:lnTo>
                <a:lnTo>
                  <a:pt x="107156" y="394701"/>
                </a:lnTo>
                <a:lnTo>
                  <a:pt x="110132" y="391126"/>
                </a:lnTo>
                <a:lnTo>
                  <a:pt x="113109" y="387751"/>
                </a:lnTo>
                <a:lnTo>
                  <a:pt x="119062" y="381354"/>
                </a:lnTo>
                <a:lnTo>
                  <a:pt x="122039" y="377267"/>
                </a:lnTo>
                <a:lnTo>
                  <a:pt x="125015" y="372558"/>
                </a:lnTo>
                <a:lnTo>
                  <a:pt x="127992" y="367434"/>
                </a:lnTo>
                <a:lnTo>
                  <a:pt x="131299" y="359095"/>
                </a:lnTo>
                <a:lnTo>
                  <a:pt x="132769" y="351090"/>
                </a:lnTo>
                <a:lnTo>
                  <a:pt x="133422" y="340917"/>
                </a:lnTo>
                <a:lnTo>
                  <a:pt x="133790" y="328774"/>
                </a:lnTo>
                <a:lnTo>
                  <a:pt x="133931" y="309681"/>
                </a:lnTo>
                <a:lnTo>
                  <a:pt x="132944" y="306665"/>
                </a:lnTo>
                <a:lnTo>
                  <a:pt x="129201" y="300667"/>
                </a:lnTo>
                <a:lnTo>
                  <a:pt x="126813" y="297679"/>
                </a:lnTo>
                <a:lnTo>
                  <a:pt x="124229" y="294694"/>
                </a:lnTo>
                <a:lnTo>
                  <a:pt x="121515" y="291713"/>
                </a:lnTo>
                <a:lnTo>
                  <a:pt x="115853" y="285754"/>
                </a:lnTo>
                <a:lnTo>
                  <a:pt x="112954" y="282776"/>
                </a:lnTo>
                <a:lnTo>
                  <a:pt x="110029" y="280790"/>
                </a:lnTo>
                <a:lnTo>
                  <a:pt x="107087" y="279467"/>
                </a:lnTo>
                <a:lnTo>
                  <a:pt x="104133" y="278584"/>
                </a:lnTo>
                <a:lnTo>
                  <a:pt x="101172" y="277004"/>
                </a:lnTo>
                <a:lnTo>
                  <a:pt x="98206" y="274958"/>
                </a:lnTo>
                <a:lnTo>
                  <a:pt x="95236" y="272602"/>
                </a:lnTo>
                <a:lnTo>
                  <a:pt x="92264" y="271031"/>
                </a:lnTo>
                <a:lnTo>
                  <a:pt x="89291" y="269985"/>
                </a:lnTo>
                <a:lnTo>
                  <a:pt x="86316" y="269286"/>
                </a:lnTo>
                <a:lnTo>
                  <a:pt x="83341" y="268821"/>
                </a:lnTo>
                <a:lnTo>
                  <a:pt x="80365" y="268511"/>
                </a:lnTo>
                <a:lnTo>
                  <a:pt x="77389" y="268304"/>
                </a:lnTo>
                <a:lnTo>
                  <a:pt x="73421" y="268166"/>
                </a:lnTo>
                <a:lnTo>
                  <a:pt x="55440" y="267944"/>
                </a:lnTo>
                <a:lnTo>
                  <a:pt x="51843" y="267926"/>
                </a:lnTo>
                <a:lnTo>
                  <a:pt x="48452" y="268906"/>
                </a:lnTo>
                <a:lnTo>
                  <a:pt x="45200" y="270552"/>
                </a:lnTo>
                <a:lnTo>
                  <a:pt x="42039" y="272641"/>
                </a:lnTo>
                <a:lnTo>
                  <a:pt x="38940" y="274034"/>
                </a:lnTo>
                <a:lnTo>
                  <a:pt x="35882" y="274963"/>
                </a:lnTo>
                <a:lnTo>
                  <a:pt x="32851" y="275582"/>
                </a:lnTo>
                <a:lnTo>
                  <a:pt x="29838" y="276986"/>
                </a:lnTo>
                <a:lnTo>
                  <a:pt x="26837" y="278915"/>
                </a:lnTo>
                <a:lnTo>
                  <a:pt x="23845" y="281193"/>
                </a:lnTo>
                <a:lnTo>
                  <a:pt x="20857" y="282712"/>
                </a:lnTo>
                <a:lnTo>
                  <a:pt x="17873" y="283724"/>
                </a:lnTo>
                <a:lnTo>
                  <a:pt x="14892" y="284399"/>
                </a:lnTo>
                <a:lnTo>
                  <a:pt x="11912" y="285841"/>
                </a:lnTo>
                <a:lnTo>
                  <a:pt x="8934" y="287795"/>
                </a:lnTo>
                <a:lnTo>
                  <a:pt x="0" y="29467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InkAnnotation235"/>
          <p:cNvSpPr/>
          <p:nvPr/>
        </p:nvSpPr>
        <p:spPr>
          <a:xfrm>
            <a:off x="3598664" y="5572236"/>
            <a:ext cx="312540" cy="26679"/>
          </a:xfrm>
          <a:custGeom>
            <a:avLst/>
            <a:gdLst/>
            <a:ahLst/>
            <a:cxnLst/>
            <a:rect l="0" t="0" r="0" b="0"/>
            <a:pathLst>
              <a:path w="312540" h="26679">
                <a:moveTo>
                  <a:pt x="0" y="17748"/>
                </a:moveTo>
                <a:lnTo>
                  <a:pt x="9480" y="13008"/>
                </a:lnTo>
                <a:lnTo>
                  <a:pt x="14258" y="11611"/>
                </a:lnTo>
                <a:lnTo>
                  <a:pt x="19427" y="10680"/>
                </a:lnTo>
                <a:lnTo>
                  <a:pt x="24857" y="10059"/>
                </a:lnTo>
                <a:lnTo>
                  <a:pt x="31454" y="9646"/>
                </a:lnTo>
                <a:lnTo>
                  <a:pt x="46722" y="9186"/>
                </a:lnTo>
                <a:lnTo>
                  <a:pt x="54960" y="8071"/>
                </a:lnTo>
                <a:lnTo>
                  <a:pt x="63429" y="6335"/>
                </a:lnTo>
                <a:lnTo>
                  <a:pt x="72051" y="4186"/>
                </a:lnTo>
                <a:lnTo>
                  <a:pt x="80776" y="2753"/>
                </a:lnTo>
                <a:lnTo>
                  <a:pt x="89570" y="1798"/>
                </a:lnTo>
                <a:lnTo>
                  <a:pt x="98408" y="1162"/>
                </a:lnTo>
                <a:lnTo>
                  <a:pt x="108269" y="737"/>
                </a:lnTo>
                <a:lnTo>
                  <a:pt x="129809" y="266"/>
                </a:lnTo>
                <a:lnTo>
                  <a:pt x="159508" y="0"/>
                </a:lnTo>
                <a:lnTo>
                  <a:pt x="168847" y="955"/>
                </a:lnTo>
                <a:lnTo>
                  <a:pt x="178049" y="2584"/>
                </a:lnTo>
                <a:lnTo>
                  <a:pt x="187160" y="4662"/>
                </a:lnTo>
                <a:lnTo>
                  <a:pt x="196211" y="6047"/>
                </a:lnTo>
                <a:lnTo>
                  <a:pt x="205221" y="6971"/>
                </a:lnTo>
                <a:lnTo>
                  <a:pt x="214204" y="7586"/>
                </a:lnTo>
                <a:lnTo>
                  <a:pt x="223170" y="8989"/>
                </a:lnTo>
                <a:lnTo>
                  <a:pt x="232124" y="10917"/>
                </a:lnTo>
                <a:lnTo>
                  <a:pt x="241069" y="13193"/>
                </a:lnTo>
                <a:lnTo>
                  <a:pt x="250009" y="14712"/>
                </a:lnTo>
                <a:lnTo>
                  <a:pt x="258946" y="15723"/>
                </a:lnTo>
                <a:lnTo>
                  <a:pt x="267881" y="16398"/>
                </a:lnTo>
                <a:lnTo>
                  <a:pt x="275821" y="17841"/>
                </a:lnTo>
                <a:lnTo>
                  <a:pt x="283100" y="19794"/>
                </a:lnTo>
                <a:lnTo>
                  <a:pt x="289936" y="22088"/>
                </a:lnTo>
                <a:lnTo>
                  <a:pt x="295486" y="23618"/>
                </a:lnTo>
                <a:lnTo>
                  <a:pt x="300178" y="24638"/>
                </a:lnTo>
                <a:lnTo>
                  <a:pt x="312539" y="266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InkAnnotation236"/>
          <p:cNvSpPr/>
          <p:nvPr/>
        </p:nvSpPr>
        <p:spPr>
          <a:xfrm>
            <a:off x="3571875" y="5768578"/>
            <a:ext cx="348258" cy="17860"/>
          </a:xfrm>
          <a:custGeom>
            <a:avLst/>
            <a:gdLst/>
            <a:ahLst/>
            <a:cxnLst/>
            <a:rect l="0" t="0" r="0" b="0"/>
            <a:pathLst>
              <a:path w="348258" h="17860">
                <a:moveTo>
                  <a:pt x="0" y="0"/>
                </a:moveTo>
                <a:lnTo>
                  <a:pt x="9480" y="4740"/>
                </a:lnTo>
                <a:lnTo>
                  <a:pt x="13265" y="6136"/>
                </a:lnTo>
                <a:lnTo>
                  <a:pt x="16781" y="7067"/>
                </a:lnTo>
                <a:lnTo>
                  <a:pt x="20117" y="7688"/>
                </a:lnTo>
                <a:lnTo>
                  <a:pt x="24325" y="9094"/>
                </a:lnTo>
                <a:lnTo>
                  <a:pt x="29115" y="11024"/>
                </a:lnTo>
                <a:lnTo>
                  <a:pt x="34292" y="13302"/>
                </a:lnTo>
                <a:lnTo>
                  <a:pt x="40721" y="14821"/>
                </a:lnTo>
                <a:lnTo>
                  <a:pt x="47983" y="15834"/>
                </a:lnTo>
                <a:lnTo>
                  <a:pt x="55801" y="16509"/>
                </a:lnTo>
                <a:lnTo>
                  <a:pt x="62997" y="16959"/>
                </a:lnTo>
                <a:lnTo>
                  <a:pt x="76285" y="17459"/>
                </a:lnTo>
                <a:lnTo>
                  <a:pt x="108113" y="17780"/>
                </a:lnTo>
                <a:lnTo>
                  <a:pt x="285750" y="17859"/>
                </a:lnTo>
                <a:lnTo>
                  <a:pt x="293687" y="16867"/>
                </a:lnTo>
                <a:lnTo>
                  <a:pt x="300963" y="15213"/>
                </a:lnTo>
                <a:lnTo>
                  <a:pt x="307798" y="13119"/>
                </a:lnTo>
                <a:lnTo>
                  <a:pt x="314339" y="11722"/>
                </a:lnTo>
                <a:lnTo>
                  <a:pt x="320684" y="10791"/>
                </a:lnTo>
                <a:lnTo>
                  <a:pt x="326899" y="10170"/>
                </a:lnTo>
                <a:lnTo>
                  <a:pt x="332034" y="9757"/>
                </a:lnTo>
                <a:lnTo>
                  <a:pt x="336450" y="9481"/>
                </a:lnTo>
                <a:lnTo>
                  <a:pt x="348257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InkAnnotation237"/>
          <p:cNvSpPr/>
          <p:nvPr/>
        </p:nvSpPr>
        <p:spPr>
          <a:xfrm>
            <a:off x="4071987" y="5349307"/>
            <a:ext cx="303402" cy="526428"/>
          </a:xfrm>
          <a:custGeom>
            <a:avLst/>
            <a:gdLst/>
            <a:ahLst/>
            <a:cxnLst/>
            <a:rect l="0" t="0" r="0" b="0"/>
            <a:pathLst>
              <a:path w="303402" h="526428">
                <a:moveTo>
                  <a:pt x="205333" y="97802"/>
                </a:moveTo>
                <a:lnTo>
                  <a:pt x="197645" y="97802"/>
                </a:lnTo>
                <a:lnTo>
                  <a:pt x="197231" y="98794"/>
                </a:lnTo>
                <a:lnTo>
                  <a:pt x="196512" y="110231"/>
                </a:lnTo>
                <a:lnTo>
                  <a:pt x="195483" y="112041"/>
                </a:lnTo>
                <a:lnTo>
                  <a:pt x="193806" y="113248"/>
                </a:lnTo>
                <a:lnTo>
                  <a:pt x="191695" y="114052"/>
                </a:lnTo>
                <a:lnTo>
                  <a:pt x="183984" y="119925"/>
                </a:lnTo>
                <a:lnTo>
                  <a:pt x="175415" y="127949"/>
                </a:lnTo>
                <a:lnTo>
                  <a:pt x="166592" y="141350"/>
                </a:lnTo>
                <a:lnTo>
                  <a:pt x="157695" y="153148"/>
                </a:lnTo>
                <a:lnTo>
                  <a:pt x="153730" y="155536"/>
                </a:lnTo>
                <a:lnTo>
                  <a:pt x="149103" y="157127"/>
                </a:lnTo>
                <a:lnTo>
                  <a:pt x="144034" y="158188"/>
                </a:lnTo>
                <a:lnTo>
                  <a:pt x="138670" y="159887"/>
                </a:lnTo>
                <a:lnTo>
                  <a:pt x="133109" y="162012"/>
                </a:lnTo>
                <a:lnTo>
                  <a:pt x="127418" y="164421"/>
                </a:lnTo>
                <a:lnTo>
                  <a:pt x="115803" y="169743"/>
                </a:lnTo>
                <a:lnTo>
                  <a:pt x="109927" y="172552"/>
                </a:lnTo>
                <a:lnTo>
                  <a:pt x="104026" y="174424"/>
                </a:lnTo>
                <a:lnTo>
                  <a:pt x="98107" y="175673"/>
                </a:lnTo>
                <a:lnTo>
                  <a:pt x="92177" y="176504"/>
                </a:lnTo>
                <a:lnTo>
                  <a:pt x="86239" y="177059"/>
                </a:lnTo>
                <a:lnTo>
                  <a:pt x="80297" y="177430"/>
                </a:lnTo>
                <a:lnTo>
                  <a:pt x="69394" y="177840"/>
                </a:lnTo>
                <a:lnTo>
                  <a:pt x="61241" y="178023"/>
                </a:lnTo>
                <a:lnTo>
                  <a:pt x="46332" y="178126"/>
                </a:lnTo>
                <a:lnTo>
                  <a:pt x="40794" y="177148"/>
                </a:lnTo>
                <a:lnTo>
                  <a:pt x="35116" y="175504"/>
                </a:lnTo>
                <a:lnTo>
                  <a:pt x="29348" y="173416"/>
                </a:lnTo>
                <a:lnTo>
                  <a:pt x="20291" y="168450"/>
                </a:lnTo>
                <a:lnTo>
                  <a:pt x="12959" y="162935"/>
                </a:lnTo>
                <a:lnTo>
                  <a:pt x="6393" y="157177"/>
                </a:lnTo>
                <a:lnTo>
                  <a:pt x="4245" y="154253"/>
                </a:lnTo>
                <a:lnTo>
                  <a:pt x="1859" y="148357"/>
                </a:lnTo>
                <a:lnTo>
                  <a:pt x="515" y="134720"/>
                </a:lnTo>
                <a:lnTo>
                  <a:pt x="62" y="118470"/>
                </a:lnTo>
                <a:lnTo>
                  <a:pt x="0" y="108311"/>
                </a:lnTo>
                <a:lnTo>
                  <a:pt x="2618" y="97180"/>
                </a:lnTo>
                <a:lnTo>
                  <a:pt x="7089" y="85619"/>
                </a:lnTo>
                <a:lnTo>
                  <a:pt x="12383" y="73866"/>
                </a:lnTo>
                <a:lnTo>
                  <a:pt x="20942" y="56093"/>
                </a:lnTo>
                <a:lnTo>
                  <a:pt x="24859" y="51144"/>
                </a:lnTo>
                <a:lnTo>
                  <a:pt x="29454" y="46853"/>
                </a:lnTo>
                <a:lnTo>
                  <a:pt x="34502" y="43000"/>
                </a:lnTo>
                <a:lnTo>
                  <a:pt x="42757" y="33427"/>
                </a:lnTo>
                <a:lnTo>
                  <a:pt x="46348" y="28096"/>
                </a:lnTo>
                <a:lnTo>
                  <a:pt x="55628" y="19528"/>
                </a:lnTo>
                <a:lnTo>
                  <a:pt x="60881" y="15853"/>
                </a:lnTo>
                <a:lnTo>
                  <a:pt x="66368" y="13404"/>
                </a:lnTo>
                <a:lnTo>
                  <a:pt x="72010" y="11771"/>
                </a:lnTo>
                <a:lnTo>
                  <a:pt x="77755" y="10682"/>
                </a:lnTo>
                <a:lnTo>
                  <a:pt x="83570" y="8965"/>
                </a:lnTo>
                <a:lnTo>
                  <a:pt x="89431" y="6827"/>
                </a:lnTo>
                <a:lnTo>
                  <a:pt x="95323" y="4410"/>
                </a:lnTo>
                <a:lnTo>
                  <a:pt x="102227" y="2798"/>
                </a:lnTo>
                <a:lnTo>
                  <a:pt x="109806" y="1724"/>
                </a:lnTo>
                <a:lnTo>
                  <a:pt x="117836" y="1007"/>
                </a:lnTo>
                <a:lnTo>
                  <a:pt x="125173" y="530"/>
                </a:lnTo>
                <a:lnTo>
                  <a:pt x="138618" y="0"/>
                </a:lnTo>
                <a:lnTo>
                  <a:pt x="144981" y="850"/>
                </a:lnTo>
                <a:lnTo>
                  <a:pt x="151207" y="2410"/>
                </a:lnTo>
                <a:lnTo>
                  <a:pt x="157343" y="4442"/>
                </a:lnTo>
                <a:lnTo>
                  <a:pt x="163418" y="5796"/>
                </a:lnTo>
                <a:lnTo>
                  <a:pt x="169452" y="6699"/>
                </a:lnTo>
                <a:lnTo>
                  <a:pt x="175459" y="7301"/>
                </a:lnTo>
                <a:lnTo>
                  <a:pt x="182440" y="8694"/>
                </a:lnTo>
                <a:lnTo>
                  <a:pt x="190071" y="10616"/>
                </a:lnTo>
                <a:lnTo>
                  <a:pt x="198135" y="12888"/>
                </a:lnTo>
                <a:lnTo>
                  <a:pt x="205495" y="16388"/>
                </a:lnTo>
                <a:lnTo>
                  <a:pt x="212386" y="20706"/>
                </a:lnTo>
                <a:lnTo>
                  <a:pt x="218965" y="25569"/>
                </a:lnTo>
                <a:lnTo>
                  <a:pt x="224343" y="30795"/>
                </a:lnTo>
                <a:lnTo>
                  <a:pt x="237644" y="47631"/>
                </a:lnTo>
                <a:lnTo>
                  <a:pt x="242749" y="53440"/>
                </a:lnTo>
                <a:lnTo>
                  <a:pt x="248136" y="59298"/>
                </a:lnTo>
                <a:lnTo>
                  <a:pt x="253712" y="66179"/>
                </a:lnTo>
                <a:lnTo>
                  <a:pt x="259414" y="73744"/>
                </a:lnTo>
                <a:lnTo>
                  <a:pt x="265199" y="81763"/>
                </a:lnTo>
                <a:lnTo>
                  <a:pt x="270048" y="90086"/>
                </a:lnTo>
                <a:lnTo>
                  <a:pt x="274273" y="98611"/>
                </a:lnTo>
                <a:lnTo>
                  <a:pt x="278082" y="107271"/>
                </a:lnTo>
                <a:lnTo>
                  <a:pt x="281613" y="117013"/>
                </a:lnTo>
                <a:lnTo>
                  <a:pt x="284960" y="127476"/>
                </a:lnTo>
                <a:lnTo>
                  <a:pt x="288184" y="138421"/>
                </a:lnTo>
                <a:lnTo>
                  <a:pt x="294411" y="161165"/>
                </a:lnTo>
                <a:lnTo>
                  <a:pt x="297460" y="172786"/>
                </a:lnTo>
                <a:lnTo>
                  <a:pt x="299493" y="184502"/>
                </a:lnTo>
                <a:lnTo>
                  <a:pt x="300849" y="196282"/>
                </a:lnTo>
                <a:lnTo>
                  <a:pt x="301752" y="208103"/>
                </a:lnTo>
                <a:lnTo>
                  <a:pt x="302355" y="219953"/>
                </a:lnTo>
                <a:lnTo>
                  <a:pt x="303024" y="243703"/>
                </a:lnTo>
                <a:lnTo>
                  <a:pt x="303401" y="274647"/>
                </a:lnTo>
                <a:lnTo>
                  <a:pt x="302461" y="285151"/>
                </a:lnTo>
                <a:lnTo>
                  <a:pt x="300843" y="296123"/>
                </a:lnTo>
                <a:lnTo>
                  <a:pt x="298772" y="307407"/>
                </a:lnTo>
                <a:lnTo>
                  <a:pt x="296399" y="318898"/>
                </a:lnTo>
                <a:lnTo>
                  <a:pt x="291116" y="342249"/>
                </a:lnTo>
                <a:lnTo>
                  <a:pt x="288319" y="353040"/>
                </a:lnTo>
                <a:lnTo>
                  <a:pt x="285461" y="363210"/>
                </a:lnTo>
                <a:lnTo>
                  <a:pt x="282565" y="372967"/>
                </a:lnTo>
                <a:lnTo>
                  <a:pt x="278649" y="382448"/>
                </a:lnTo>
                <a:lnTo>
                  <a:pt x="274054" y="391746"/>
                </a:lnTo>
                <a:lnTo>
                  <a:pt x="269006" y="400921"/>
                </a:lnTo>
                <a:lnTo>
                  <a:pt x="263657" y="410013"/>
                </a:lnTo>
                <a:lnTo>
                  <a:pt x="247639" y="436041"/>
                </a:lnTo>
                <a:lnTo>
                  <a:pt x="239680" y="450206"/>
                </a:lnTo>
                <a:lnTo>
                  <a:pt x="235176" y="457753"/>
                </a:lnTo>
                <a:lnTo>
                  <a:pt x="224880" y="474077"/>
                </a:lnTo>
                <a:lnTo>
                  <a:pt x="219357" y="480613"/>
                </a:lnTo>
                <a:lnTo>
                  <a:pt x="213690" y="485962"/>
                </a:lnTo>
                <a:lnTo>
                  <a:pt x="207928" y="490520"/>
                </a:lnTo>
                <a:lnTo>
                  <a:pt x="198879" y="498231"/>
                </a:lnTo>
                <a:lnTo>
                  <a:pt x="191550" y="504966"/>
                </a:lnTo>
                <a:lnTo>
                  <a:pt x="184986" y="511266"/>
                </a:lnTo>
                <a:lnTo>
                  <a:pt x="182838" y="514335"/>
                </a:lnTo>
                <a:lnTo>
                  <a:pt x="178544" y="5264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InkAnnotation238"/>
          <p:cNvSpPr/>
          <p:nvPr/>
        </p:nvSpPr>
        <p:spPr>
          <a:xfrm>
            <a:off x="4438054" y="5804296"/>
            <a:ext cx="17861" cy="8931"/>
          </a:xfrm>
          <a:custGeom>
            <a:avLst/>
            <a:gdLst/>
            <a:ahLst/>
            <a:cxnLst/>
            <a:rect l="0" t="0" r="0" b="0"/>
            <a:pathLst>
              <a:path w="17861" h="8931">
                <a:moveTo>
                  <a:pt x="17860" y="0"/>
                </a:moveTo>
                <a:lnTo>
                  <a:pt x="377" y="0"/>
                </a:lnTo>
                <a:lnTo>
                  <a:pt x="252" y="992"/>
                </a:lnTo>
                <a:lnTo>
                  <a:pt x="168" y="2646"/>
                </a:lnTo>
                <a:lnTo>
                  <a:pt x="0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InkAnnotation239"/>
          <p:cNvSpPr/>
          <p:nvPr/>
        </p:nvSpPr>
        <p:spPr>
          <a:xfrm>
            <a:off x="4573442" y="5438705"/>
            <a:ext cx="274951" cy="535256"/>
          </a:xfrm>
          <a:custGeom>
            <a:avLst/>
            <a:gdLst/>
            <a:ahLst/>
            <a:cxnLst/>
            <a:rect l="0" t="0" r="0" b="0"/>
            <a:pathLst>
              <a:path w="274951" h="535256">
                <a:moveTo>
                  <a:pt x="239659" y="178068"/>
                </a:moveTo>
                <a:lnTo>
                  <a:pt x="248557" y="178068"/>
                </a:lnTo>
                <a:lnTo>
                  <a:pt x="231416" y="178068"/>
                </a:lnTo>
                <a:lnTo>
                  <a:pt x="227219" y="179060"/>
                </a:lnTo>
                <a:lnTo>
                  <a:pt x="219908" y="182808"/>
                </a:lnTo>
                <a:lnTo>
                  <a:pt x="215578" y="184205"/>
                </a:lnTo>
                <a:lnTo>
                  <a:pt x="210707" y="185136"/>
                </a:lnTo>
                <a:lnTo>
                  <a:pt x="205474" y="185757"/>
                </a:lnTo>
                <a:lnTo>
                  <a:pt x="200002" y="186170"/>
                </a:lnTo>
                <a:lnTo>
                  <a:pt x="194370" y="186446"/>
                </a:lnTo>
                <a:lnTo>
                  <a:pt x="181827" y="186752"/>
                </a:lnTo>
                <a:lnTo>
                  <a:pt x="166331" y="186888"/>
                </a:lnTo>
                <a:lnTo>
                  <a:pt x="159024" y="185933"/>
                </a:lnTo>
                <a:lnTo>
                  <a:pt x="152168" y="184303"/>
                </a:lnTo>
                <a:lnTo>
                  <a:pt x="145613" y="182225"/>
                </a:lnTo>
                <a:lnTo>
                  <a:pt x="138266" y="180839"/>
                </a:lnTo>
                <a:lnTo>
                  <a:pt x="130392" y="179915"/>
                </a:lnTo>
                <a:lnTo>
                  <a:pt x="122166" y="179300"/>
                </a:lnTo>
                <a:lnTo>
                  <a:pt x="114697" y="177897"/>
                </a:lnTo>
                <a:lnTo>
                  <a:pt x="107734" y="175970"/>
                </a:lnTo>
                <a:lnTo>
                  <a:pt x="101107" y="173692"/>
                </a:lnTo>
                <a:lnTo>
                  <a:pt x="94705" y="171182"/>
                </a:lnTo>
                <a:lnTo>
                  <a:pt x="88454" y="168517"/>
                </a:lnTo>
                <a:lnTo>
                  <a:pt x="76214" y="162908"/>
                </a:lnTo>
                <a:lnTo>
                  <a:pt x="52188" y="151224"/>
                </a:lnTo>
                <a:lnTo>
                  <a:pt x="28333" y="139362"/>
                </a:lnTo>
                <a:lnTo>
                  <a:pt x="23369" y="136389"/>
                </a:lnTo>
                <a:lnTo>
                  <a:pt x="15208" y="130440"/>
                </a:lnTo>
                <a:lnTo>
                  <a:pt x="12634" y="127464"/>
                </a:lnTo>
                <a:lnTo>
                  <a:pt x="10918" y="124488"/>
                </a:lnTo>
                <a:lnTo>
                  <a:pt x="9775" y="121512"/>
                </a:lnTo>
                <a:lnTo>
                  <a:pt x="5858" y="115560"/>
                </a:lnTo>
                <a:lnTo>
                  <a:pt x="3424" y="112583"/>
                </a:lnTo>
                <a:lnTo>
                  <a:pt x="1802" y="109607"/>
                </a:lnTo>
                <a:lnTo>
                  <a:pt x="0" y="103654"/>
                </a:lnTo>
                <a:lnTo>
                  <a:pt x="511" y="99685"/>
                </a:lnTo>
                <a:lnTo>
                  <a:pt x="4979" y="84619"/>
                </a:lnTo>
                <a:lnTo>
                  <a:pt x="7736" y="68579"/>
                </a:lnTo>
                <a:lnTo>
                  <a:pt x="11897" y="60615"/>
                </a:lnTo>
                <a:lnTo>
                  <a:pt x="19700" y="51122"/>
                </a:lnTo>
                <a:lnTo>
                  <a:pt x="28790" y="41281"/>
                </a:lnTo>
                <a:lnTo>
                  <a:pt x="36137" y="33599"/>
                </a:lnTo>
                <a:lnTo>
                  <a:pt x="40478" y="30162"/>
                </a:lnTo>
                <a:lnTo>
                  <a:pt x="45356" y="26878"/>
                </a:lnTo>
                <a:lnTo>
                  <a:pt x="50593" y="23696"/>
                </a:lnTo>
                <a:lnTo>
                  <a:pt x="56068" y="20583"/>
                </a:lnTo>
                <a:lnTo>
                  <a:pt x="67443" y="14478"/>
                </a:lnTo>
                <a:lnTo>
                  <a:pt x="85004" y="5463"/>
                </a:lnTo>
                <a:lnTo>
                  <a:pt x="90915" y="3467"/>
                </a:lnTo>
                <a:lnTo>
                  <a:pt x="96840" y="2136"/>
                </a:lnTo>
                <a:lnTo>
                  <a:pt x="102774" y="1248"/>
                </a:lnTo>
                <a:lnTo>
                  <a:pt x="108715" y="657"/>
                </a:lnTo>
                <a:lnTo>
                  <a:pt x="114660" y="263"/>
                </a:lnTo>
                <a:lnTo>
                  <a:pt x="120607" y="0"/>
                </a:lnTo>
                <a:lnTo>
                  <a:pt x="126557" y="817"/>
                </a:lnTo>
                <a:lnTo>
                  <a:pt x="132508" y="2354"/>
                </a:lnTo>
                <a:lnTo>
                  <a:pt x="138459" y="4371"/>
                </a:lnTo>
                <a:lnTo>
                  <a:pt x="144411" y="6707"/>
                </a:lnTo>
                <a:lnTo>
                  <a:pt x="150364" y="9257"/>
                </a:lnTo>
                <a:lnTo>
                  <a:pt x="156316" y="11949"/>
                </a:lnTo>
                <a:lnTo>
                  <a:pt x="162269" y="15729"/>
                </a:lnTo>
                <a:lnTo>
                  <a:pt x="168222" y="20232"/>
                </a:lnTo>
                <a:lnTo>
                  <a:pt x="174175" y="25219"/>
                </a:lnTo>
                <a:lnTo>
                  <a:pt x="180128" y="30528"/>
                </a:lnTo>
                <a:lnTo>
                  <a:pt x="192034" y="41719"/>
                </a:lnTo>
                <a:lnTo>
                  <a:pt x="227753" y="76915"/>
                </a:lnTo>
                <a:lnTo>
                  <a:pt x="233706" y="83843"/>
                </a:lnTo>
                <a:lnTo>
                  <a:pt x="239659" y="91439"/>
                </a:lnTo>
                <a:lnTo>
                  <a:pt x="245612" y="99480"/>
                </a:lnTo>
                <a:lnTo>
                  <a:pt x="250573" y="108808"/>
                </a:lnTo>
                <a:lnTo>
                  <a:pt x="254873" y="118997"/>
                </a:lnTo>
                <a:lnTo>
                  <a:pt x="258731" y="129757"/>
                </a:lnTo>
                <a:lnTo>
                  <a:pt x="261303" y="139907"/>
                </a:lnTo>
                <a:lnTo>
                  <a:pt x="263018" y="149651"/>
                </a:lnTo>
                <a:lnTo>
                  <a:pt x="264161" y="159123"/>
                </a:lnTo>
                <a:lnTo>
                  <a:pt x="265916" y="169407"/>
                </a:lnTo>
                <a:lnTo>
                  <a:pt x="268077" y="180232"/>
                </a:lnTo>
                <a:lnTo>
                  <a:pt x="270511" y="191417"/>
                </a:lnTo>
                <a:lnTo>
                  <a:pt x="272133" y="202842"/>
                </a:lnTo>
                <a:lnTo>
                  <a:pt x="273214" y="214428"/>
                </a:lnTo>
                <a:lnTo>
                  <a:pt x="273936" y="226120"/>
                </a:lnTo>
                <a:lnTo>
                  <a:pt x="274737" y="249695"/>
                </a:lnTo>
                <a:lnTo>
                  <a:pt x="274950" y="261538"/>
                </a:lnTo>
                <a:lnTo>
                  <a:pt x="274100" y="273402"/>
                </a:lnTo>
                <a:lnTo>
                  <a:pt x="272542" y="285280"/>
                </a:lnTo>
                <a:lnTo>
                  <a:pt x="270510" y="297168"/>
                </a:lnTo>
                <a:lnTo>
                  <a:pt x="267172" y="309061"/>
                </a:lnTo>
                <a:lnTo>
                  <a:pt x="262962" y="320959"/>
                </a:lnTo>
                <a:lnTo>
                  <a:pt x="258171" y="332860"/>
                </a:lnTo>
                <a:lnTo>
                  <a:pt x="253984" y="344762"/>
                </a:lnTo>
                <a:lnTo>
                  <a:pt x="250201" y="356667"/>
                </a:lnTo>
                <a:lnTo>
                  <a:pt x="246687" y="368571"/>
                </a:lnTo>
                <a:lnTo>
                  <a:pt x="241368" y="380477"/>
                </a:lnTo>
                <a:lnTo>
                  <a:pt x="234845" y="392382"/>
                </a:lnTo>
                <a:lnTo>
                  <a:pt x="227520" y="404287"/>
                </a:lnTo>
                <a:lnTo>
                  <a:pt x="220652" y="416194"/>
                </a:lnTo>
                <a:lnTo>
                  <a:pt x="207730" y="440006"/>
                </a:lnTo>
                <a:lnTo>
                  <a:pt x="201506" y="450920"/>
                </a:lnTo>
                <a:lnTo>
                  <a:pt x="195371" y="461172"/>
                </a:lnTo>
                <a:lnTo>
                  <a:pt x="189298" y="470984"/>
                </a:lnTo>
                <a:lnTo>
                  <a:pt x="182273" y="480502"/>
                </a:lnTo>
                <a:lnTo>
                  <a:pt x="174612" y="489823"/>
                </a:lnTo>
                <a:lnTo>
                  <a:pt x="166529" y="499014"/>
                </a:lnTo>
                <a:lnTo>
                  <a:pt x="160148" y="507125"/>
                </a:lnTo>
                <a:lnTo>
                  <a:pt x="154901" y="514518"/>
                </a:lnTo>
                <a:lnTo>
                  <a:pt x="141433" y="5352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InkAnnotation240"/>
          <p:cNvSpPr/>
          <p:nvPr/>
        </p:nvSpPr>
        <p:spPr>
          <a:xfrm>
            <a:off x="5018484" y="5429250"/>
            <a:ext cx="276821" cy="508831"/>
          </a:xfrm>
          <a:custGeom>
            <a:avLst/>
            <a:gdLst/>
            <a:ahLst/>
            <a:cxnLst/>
            <a:rect l="0" t="0" r="0" b="0"/>
            <a:pathLst>
              <a:path w="276821" h="508831">
                <a:moveTo>
                  <a:pt x="0" y="0"/>
                </a:moveTo>
                <a:lnTo>
                  <a:pt x="0" y="4740"/>
                </a:lnTo>
                <a:lnTo>
                  <a:pt x="992" y="6136"/>
                </a:lnTo>
                <a:lnTo>
                  <a:pt x="2645" y="7067"/>
                </a:lnTo>
                <a:lnTo>
                  <a:pt x="4740" y="7688"/>
                </a:lnTo>
                <a:lnTo>
                  <a:pt x="7129" y="10086"/>
                </a:lnTo>
                <a:lnTo>
                  <a:pt x="15231" y="22942"/>
                </a:lnTo>
                <a:lnTo>
                  <a:pt x="20990" y="33678"/>
                </a:lnTo>
                <a:lnTo>
                  <a:pt x="29811" y="50879"/>
                </a:lnTo>
                <a:lnTo>
                  <a:pt x="33093" y="65277"/>
                </a:lnTo>
                <a:lnTo>
                  <a:pt x="33968" y="73283"/>
                </a:lnTo>
                <a:lnTo>
                  <a:pt x="35544" y="81597"/>
                </a:lnTo>
                <a:lnTo>
                  <a:pt x="37587" y="90117"/>
                </a:lnTo>
                <a:lnTo>
                  <a:pt x="39940" y="98773"/>
                </a:lnTo>
                <a:lnTo>
                  <a:pt x="41510" y="107520"/>
                </a:lnTo>
                <a:lnTo>
                  <a:pt x="42556" y="116328"/>
                </a:lnTo>
                <a:lnTo>
                  <a:pt x="43253" y="125177"/>
                </a:lnTo>
                <a:lnTo>
                  <a:pt x="44710" y="135045"/>
                </a:lnTo>
                <a:lnTo>
                  <a:pt x="46674" y="145592"/>
                </a:lnTo>
                <a:lnTo>
                  <a:pt x="48976" y="156593"/>
                </a:lnTo>
                <a:lnTo>
                  <a:pt x="50510" y="166903"/>
                </a:lnTo>
                <a:lnTo>
                  <a:pt x="51532" y="176753"/>
                </a:lnTo>
                <a:lnTo>
                  <a:pt x="52215" y="186296"/>
                </a:lnTo>
                <a:lnTo>
                  <a:pt x="53661" y="196627"/>
                </a:lnTo>
                <a:lnTo>
                  <a:pt x="55617" y="207483"/>
                </a:lnTo>
                <a:lnTo>
                  <a:pt x="57914" y="218689"/>
                </a:lnTo>
                <a:lnTo>
                  <a:pt x="59445" y="230128"/>
                </a:lnTo>
                <a:lnTo>
                  <a:pt x="60466" y="241724"/>
                </a:lnTo>
                <a:lnTo>
                  <a:pt x="61147" y="253422"/>
                </a:lnTo>
                <a:lnTo>
                  <a:pt x="62593" y="265190"/>
                </a:lnTo>
                <a:lnTo>
                  <a:pt x="64549" y="277004"/>
                </a:lnTo>
                <a:lnTo>
                  <a:pt x="66845" y="288849"/>
                </a:lnTo>
                <a:lnTo>
                  <a:pt x="68376" y="300714"/>
                </a:lnTo>
                <a:lnTo>
                  <a:pt x="69396" y="312593"/>
                </a:lnTo>
                <a:lnTo>
                  <a:pt x="70076" y="324481"/>
                </a:lnTo>
                <a:lnTo>
                  <a:pt x="71522" y="335383"/>
                </a:lnTo>
                <a:lnTo>
                  <a:pt x="73479" y="345627"/>
                </a:lnTo>
                <a:lnTo>
                  <a:pt x="83746" y="388197"/>
                </a:lnTo>
                <a:lnTo>
                  <a:pt x="85597" y="398696"/>
                </a:lnTo>
                <a:lnTo>
                  <a:pt x="86830" y="408672"/>
                </a:lnTo>
                <a:lnTo>
                  <a:pt x="87652" y="418300"/>
                </a:lnTo>
                <a:lnTo>
                  <a:pt x="89192" y="426702"/>
                </a:lnTo>
                <a:lnTo>
                  <a:pt x="93550" y="441330"/>
                </a:lnTo>
                <a:lnTo>
                  <a:pt x="101581" y="465462"/>
                </a:lnTo>
                <a:lnTo>
                  <a:pt x="104678" y="477408"/>
                </a:lnTo>
                <a:lnTo>
                  <a:pt x="105504" y="481982"/>
                </a:lnTo>
                <a:lnTo>
                  <a:pt x="109068" y="489711"/>
                </a:lnTo>
                <a:lnTo>
                  <a:pt x="116652" y="499641"/>
                </a:lnTo>
                <a:lnTo>
                  <a:pt x="119440" y="502758"/>
                </a:lnTo>
                <a:lnTo>
                  <a:pt x="122290" y="504836"/>
                </a:lnTo>
                <a:lnTo>
                  <a:pt x="128104" y="507144"/>
                </a:lnTo>
                <a:lnTo>
                  <a:pt x="133996" y="508170"/>
                </a:lnTo>
                <a:lnTo>
                  <a:pt x="139920" y="508626"/>
                </a:lnTo>
                <a:lnTo>
                  <a:pt x="145862" y="508830"/>
                </a:lnTo>
                <a:lnTo>
                  <a:pt x="148835" y="507891"/>
                </a:lnTo>
                <a:lnTo>
                  <a:pt x="154784" y="504203"/>
                </a:lnTo>
                <a:lnTo>
                  <a:pt x="160736" y="499257"/>
                </a:lnTo>
                <a:lnTo>
                  <a:pt x="163712" y="496548"/>
                </a:lnTo>
                <a:lnTo>
                  <a:pt x="169664" y="488248"/>
                </a:lnTo>
                <a:lnTo>
                  <a:pt x="175617" y="477944"/>
                </a:lnTo>
                <a:lnTo>
                  <a:pt x="181570" y="466750"/>
                </a:lnTo>
                <a:lnTo>
                  <a:pt x="187523" y="452514"/>
                </a:lnTo>
                <a:lnTo>
                  <a:pt x="190500" y="444551"/>
                </a:lnTo>
                <a:lnTo>
                  <a:pt x="194469" y="436266"/>
                </a:lnTo>
                <a:lnTo>
                  <a:pt x="199099" y="427765"/>
                </a:lnTo>
                <a:lnTo>
                  <a:pt x="204170" y="419122"/>
                </a:lnTo>
                <a:lnTo>
                  <a:pt x="208543" y="410384"/>
                </a:lnTo>
                <a:lnTo>
                  <a:pt x="212450" y="401581"/>
                </a:lnTo>
                <a:lnTo>
                  <a:pt x="216048" y="392736"/>
                </a:lnTo>
                <a:lnTo>
                  <a:pt x="219438" y="382871"/>
                </a:lnTo>
                <a:lnTo>
                  <a:pt x="222691" y="372325"/>
                </a:lnTo>
                <a:lnTo>
                  <a:pt x="228950" y="350024"/>
                </a:lnTo>
                <a:lnTo>
                  <a:pt x="244046" y="291543"/>
                </a:lnTo>
                <a:lnTo>
                  <a:pt x="246041" y="278698"/>
                </a:lnTo>
                <a:lnTo>
                  <a:pt x="247371" y="265174"/>
                </a:lnTo>
                <a:lnTo>
                  <a:pt x="248257" y="251196"/>
                </a:lnTo>
                <a:lnTo>
                  <a:pt x="249841" y="238901"/>
                </a:lnTo>
                <a:lnTo>
                  <a:pt x="251888" y="227728"/>
                </a:lnTo>
                <a:lnTo>
                  <a:pt x="259511" y="195136"/>
                </a:lnTo>
                <a:lnTo>
                  <a:pt x="262304" y="183669"/>
                </a:lnTo>
                <a:lnTo>
                  <a:pt x="264166" y="172055"/>
                </a:lnTo>
                <a:lnTo>
                  <a:pt x="265407" y="160344"/>
                </a:lnTo>
                <a:lnTo>
                  <a:pt x="266235" y="148568"/>
                </a:lnTo>
                <a:lnTo>
                  <a:pt x="266787" y="137740"/>
                </a:lnTo>
                <a:lnTo>
                  <a:pt x="267400" y="117772"/>
                </a:lnTo>
                <a:lnTo>
                  <a:pt x="268556" y="108280"/>
                </a:lnTo>
                <a:lnTo>
                  <a:pt x="270318" y="98976"/>
                </a:lnTo>
                <a:lnTo>
                  <a:pt x="272486" y="89796"/>
                </a:lnTo>
                <a:lnTo>
                  <a:pt x="274893" y="74305"/>
                </a:lnTo>
                <a:lnTo>
                  <a:pt x="276820" y="535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609600"/>
            <a:ext cx="364807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5" name="Group 44"/>
          <p:cNvGrpSpPr/>
          <p:nvPr/>
        </p:nvGrpSpPr>
        <p:grpSpPr>
          <a:xfrm>
            <a:off x="1339453" y="1259086"/>
            <a:ext cx="5352795" cy="4808029"/>
            <a:chOff x="1339453" y="1259086"/>
            <a:chExt cx="5352795" cy="4808029"/>
          </a:xfrm>
        </p:grpSpPr>
        <p:sp>
          <p:nvSpPr>
            <p:cNvPr id="3" name="SMARTInkAnnotation148"/>
            <p:cNvSpPr/>
            <p:nvPr/>
          </p:nvSpPr>
          <p:spPr>
            <a:xfrm>
              <a:off x="3303984" y="1750218"/>
              <a:ext cx="169665" cy="26790"/>
            </a:xfrm>
            <a:custGeom>
              <a:avLst/>
              <a:gdLst/>
              <a:ahLst/>
              <a:cxnLst/>
              <a:rect l="0" t="0" r="0" b="0"/>
              <a:pathLst>
                <a:path w="169665" h="26790">
                  <a:moveTo>
                    <a:pt x="0" y="26789"/>
                  </a:moveTo>
                  <a:lnTo>
                    <a:pt x="7688" y="19101"/>
                  </a:lnTo>
                  <a:lnTo>
                    <a:pt x="11024" y="18411"/>
                  </a:lnTo>
                  <a:lnTo>
                    <a:pt x="13302" y="18227"/>
                  </a:lnTo>
                  <a:lnTo>
                    <a:pt x="15814" y="17113"/>
                  </a:lnTo>
                  <a:lnTo>
                    <a:pt x="18479" y="15377"/>
                  </a:lnTo>
                  <a:lnTo>
                    <a:pt x="21249" y="13228"/>
                  </a:lnTo>
                  <a:lnTo>
                    <a:pt x="24088" y="11795"/>
                  </a:lnTo>
                  <a:lnTo>
                    <a:pt x="26973" y="10840"/>
                  </a:lnTo>
                  <a:lnTo>
                    <a:pt x="29888" y="10203"/>
                  </a:lnTo>
                  <a:lnTo>
                    <a:pt x="32823" y="9779"/>
                  </a:lnTo>
                  <a:lnTo>
                    <a:pt x="35773" y="9496"/>
                  </a:lnTo>
                  <a:lnTo>
                    <a:pt x="38732" y="9307"/>
                  </a:lnTo>
                  <a:lnTo>
                    <a:pt x="41696" y="9181"/>
                  </a:lnTo>
                  <a:lnTo>
                    <a:pt x="47635" y="9042"/>
                  </a:lnTo>
                  <a:lnTo>
                    <a:pt x="51601" y="8012"/>
                  </a:lnTo>
                  <a:lnTo>
                    <a:pt x="56229" y="6334"/>
                  </a:lnTo>
                  <a:lnTo>
                    <a:pt x="61298" y="4223"/>
                  </a:lnTo>
                  <a:lnTo>
                    <a:pt x="65670" y="2815"/>
                  </a:lnTo>
                  <a:lnTo>
                    <a:pt x="69577" y="1877"/>
                  </a:lnTo>
                  <a:lnTo>
                    <a:pt x="73174" y="1251"/>
                  </a:lnTo>
                  <a:lnTo>
                    <a:pt x="77556" y="834"/>
                  </a:lnTo>
                  <a:lnTo>
                    <a:pt x="82462" y="556"/>
                  </a:lnTo>
                  <a:lnTo>
                    <a:pt x="93204" y="247"/>
                  </a:lnTo>
                  <a:lnTo>
                    <a:pt x="139739" y="7"/>
                  </a:lnTo>
                  <a:lnTo>
                    <a:pt x="16966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149"/>
            <p:cNvSpPr/>
            <p:nvPr/>
          </p:nvSpPr>
          <p:spPr>
            <a:xfrm>
              <a:off x="3429000" y="1687710"/>
              <a:ext cx="89287" cy="116087"/>
            </a:xfrm>
            <a:custGeom>
              <a:avLst/>
              <a:gdLst/>
              <a:ahLst/>
              <a:cxnLst/>
              <a:rect l="0" t="0" r="0" b="0"/>
              <a:pathLst>
                <a:path w="89287" h="116087">
                  <a:moveTo>
                    <a:pt x="62507" y="0"/>
                  </a:moveTo>
                  <a:lnTo>
                    <a:pt x="67248" y="0"/>
                  </a:lnTo>
                  <a:lnTo>
                    <a:pt x="68644" y="992"/>
                  </a:lnTo>
                  <a:lnTo>
                    <a:pt x="69575" y="2646"/>
                  </a:lnTo>
                  <a:lnTo>
                    <a:pt x="71070" y="7689"/>
                  </a:lnTo>
                  <a:lnTo>
                    <a:pt x="72184" y="8103"/>
                  </a:lnTo>
                  <a:lnTo>
                    <a:pt x="73919" y="8378"/>
                  </a:lnTo>
                  <a:lnTo>
                    <a:pt x="76069" y="8562"/>
                  </a:lnTo>
                  <a:lnTo>
                    <a:pt x="77501" y="9677"/>
                  </a:lnTo>
                  <a:lnTo>
                    <a:pt x="78456" y="11413"/>
                  </a:lnTo>
                  <a:lnTo>
                    <a:pt x="79093" y="13561"/>
                  </a:lnTo>
                  <a:lnTo>
                    <a:pt x="80510" y="15986"/>
                  </a:lnTo>
                  <a:lnTo>
                    <a:pt x="82446" y="18595"/>
                  </a:lnTo>
                  <a:lnTo>
                    <a:pt x="87943" y="25171"/>
                  </a:lnTo>
                  <a:lnTo>
                    <a:pt x="88695" y="28716"/>
                  </a:lnTo>
                  <a:lnTo>
                    <a:pt x="88896" y="31050"/>
                  </a:lnTo>
                  <a:lnTo>
                    <a:pt x="89029" y="33599"/>
                  </a:lnTo>
                  <a:lnTo>
                    <a:pt x="89261" y="42998"/>
                  </a:lnTo>
                  <a:lnTo>
                    <a:pt x="89286" y="48900"/>
                  </a:lnTo>
                  <a:lnTo>
                    <a:pt x="88297" y="51452"/>
                  </a:lnTo>
                  <a:lnTo>
                    <a:pt x="86646" y="54145"/>
                  </a:lnTo>
                  <a:lnTo>
                    <a:pt x="84553" y="56933"/>
                  </a:lnTo>
                  <a:lnTo>
                    <a:pt x="82165" y="59783"/>
                  </a:lnTo>
                  <a:lnTo>
                    <a:pt x="79581" y="62676"/>
                  </a:lnTo>
                  <a:lnTo>
                    <a:pt x="76867" y="65597"/>
                  </a:lnTo>
                  <a:lnTo>
                    <a:pt x="73072" y="68536"/>
                  </a:lnTo>
                  <a:lnTo>
                    <a:pt x="68558" y="71488"/>
                  </a:lnTo>
                  <a:lnTo>
                    <a:pt x="63565" y="74448"/>
                  </a:lnTo>
                  <a:lnTo>
                    <a:pt x="59244" y="77413"/>
                  </a:lnTo>
                  <a:lnTo>
                    <a:pt x="55371" y="80382"/>
                  </a:lnTo>
                  <a:lnTo>
                    <a:pt x="51796" y="83354"/>
                  </a:lnTo>
                  <a:lnTo>
                    <a:pt x="46437" y="86327"/>
                  </a:lnTo>
                  <a:lnTo>
                    <a:pt x="39887" y="89302"/>
                  </a:lnTo>
                  <a:lnTo>
                    <a:pt x="32544" y="92277"/>
                  </a:lnTo>
                  <a:lnTo>
                    <a:pt x="26657" y="95252"/>
                  </a:lnTo>
                  <a:lnTo>
                    <a:pt x="21740" y="98228"/>
                  </a:lnTo>
                  <a:lnTo>
                    <a:pt x="17470" y="101204"/>
                  </a:lnTo>
                  <a:lnTo>
                    <a:pt x="13631" y="104181"/>
                  </a:lnTo>
                  <a:lnTo>
                    <a:pt x="10079" y="107157"/>
                  </a:lnTo>
                  <a:lnTo>
                    <a:pt x="0" y="11608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150"/>
            <p:cNvSpPr/>
            <p:nvPr/>
          </p:nvSpPr>
          <p:spPr>
            <a:xfrm>
              <a:off x="1884164" y="2518171"/>
              <a:ext cx="339329" cy="419637"/>
            </a:xfrm>
            <a:custGeom>
              <a:avLst/>
              <a:gdLst/>
              <a:ahLst/>
              <a:cxnLst/>
              <a:rect l="0" t="0" r="0" b="0"/>
              <a:pathLst>
                <a:path w="339329" h="419637">
                  <a:moveTo>
                    <a:pt x="0" y="0"/>
                  </a:moveTo>
                  <a:lnTo>
                    <a:pt x="0" y="7689"/>
                  </a:lnTo>
                  <a:lnTo>
                    <a:pt x="6136" y="15814"/>
                  </a:lnTo>
                  <a:lnTo>
                    <a:pt x="9094" y="24088"/>
                  </a:lnTo>
                  <a:lnTo>
                    <a:pt x="15813" y="33817"/>
                  </a:lnTo>
                  <a:lnTo>
                    <a:pt x="21249" y="43473"/>
                  </a:lnTo>
                  <a:lnTo>
                    <a:pt x="24327" y="51733"/>
                  </a:lnTo>
                  <a:lnTo>
                    <a:pt x="26686" y="59704"/>
                  </a:lnTo>
                  <a:lnTo>
                    <a:pt x="31043" y="69860"/>
                  </a:lnTo>
                  <a:lnTo>
                    <a:pt x="36286" y="80989"/>
                  </a:lnTo>
                  <a:lnTo>
                    <a:pt x="41924" y="93542"/>
                  </a:lnTo>
                  <a:lnTo>
                    <a:pt x="44816" y="101057"/>
                  </a:lnTo>
                  <a:lnTo>
                    <a:pt x="47737" y="109043"/>
                  </a:lnTo>
                  <a:lnTo>
                    <a:pt x="50676" y="116352"/>
                  </a:lnTo>
                  <a:lnTo>
                    <a:pt x="53627" y="123209"/>
                  </a:lnTo>
                  <a:lnTo>
                    <a:pt x="59553" y="136119"/>
                  </a:lnTo>
                  <a:lnTo>
                    <a:pt x="65494" y="148471"/>
                  </a:lnTo>
                  <a:lnTo>
                    <a:pt x="68467" y="155536"/>
                  </a:lnTo>
                  <a:lnTo>
                    <a:pt x="71442" y="163222"/>
                  </a:lnTo>
                  <a:lnTo>
                    <a:pt x="74417" y="171323"/>
                  </a:lnTo>
                  <a:lnTo>
                    <a:pt x="78384" y="179699"/>
                  </a:lnTo>
                  <a:lnTo>
                    <a:pt x="83014" y="188261"/>
                  </a:lnTo>
                  <a:lnTo>
                    <a:pt x="88085" y="196945"/>
                  </a:lnTo>
                  <a:lnTo>
                    <a:pt x="92457" y="205711"/>
                  </a:lnTo>
                  <a:lnTo>
                    <a:pt x="96365" y="214531"/>
                  </a:lnTo>
                  <a:lnTo>
                    <a:pt x="99962" y="223388"/>
                  </a:lnTo>
                  <a:lnTo>
                    <a:pt x="104344" y="232269"/>
                  </a:lnTo>
                  <a:lnTo>
                    <a:pt x="109250" y="241167"/>
                  </a:lnTo>
                  <a:lnTo>
                    <a:pt x="114505" y="250075"/>
                  </a:lnTo>
                  <a:lnTo>
                    <a:pt x="125636" y="267910"/>
                  </a:lnTo>
                  <a:lnTo>
                    <a:pt x="131382" y="276833"/>
                  </a:lnTo>
                  <a:lnTo>
                    <a:pt x="137197" y="284767"/>
                  </a:lnTo>
                  <a:lnTo>
                    <a:pt x="143058" y="292040"/>
                  </a:lnTo>
                  <a:lnTo>
                    <a:pt x="148950" y="298873"/>
                  </a:lnTo>
                  <a:lnTo>
                    <a:pt x="153870" y="306405"/>
                  </a:lnTo>
                  <a:lnTo>
                    <a:pt x="158142" y="314403"/>
                  </a:lnTo>
                  <a:lnTo>
                    <a:pt x="161983" y="322711"/>
                  </a:lnTo>
                  <a:lnTo>
                    <a:pt x="166528" y="330235"/>
                  </a:lnTo>
                  <a:lnTo>
                    <a:pt x="171542" y="337235"/>
                  </a:lnTo>
                  <a:lnTo>
                    <a:pt x="176869" y="343886"/>
                  </a:lnTo>
                  <a:lnTo>
                    <a:pt x="182405" y="350304"/>
                  </a:lnTo>
                  <a:lnTo>
                    <a:pt x="188079" y="356568"/>
                  </a:lnTo>
                  <a:lnTo>
                    <a:pt x="193847" y="362727"/>
                  </a:lnTo>
                  <a:lnTo>
                    <a:pt x="202901" y="374863"/>
                  </a:lnTo>
                  <a:lnTo>
                    <a:pt x="211225" y="386872"/>
                  </a:lnTo>
                  <a:lnTo>
                    <a:pt x="221539" y="398823"/>
                  </a:lnTo>
                  <a:lnTo>
                    <a:pt x="230092" y="408104"/>
                  </a:lnTo>
                  <a:lnTo>
                    <a:pt x="233762" y="411968"/>
                  </a:lnTo>
                  <a:lnTo>
                    <a:pt x="237200" y="414544"/>
                  </a:lnTo>
                  <a:lnTo>
                    <a:pt x="247203" y="418678"/>
                  </a:lnTo>
                  <a:lnTo>
                    <a:pt x="248145" y="419017"/>
                  </a:lnTo>
                  <a:lnTo>
                    <a:pt x="257554" y="419636"/>
                  </a:lnTo>
                  <a:lnTo>
                    <a:pt x="258023" y="418664"/>
                  </a:lnTo>
                  <a:lnTo>
                    <a:pt x="258543" y="414938"/>
                  </a:lnTo>
                  <a:lnTo>
                    <a:pt x="259675" y="412555"/>
                  </a:lnTo>
                  <a:lnTo>
                    <a:pt x="263577" y="407262"/>
                  </a:lnTo>
                  <a:lnTo>
                    <a:pt x="265015" y="403469"/>
                  </a:lnTo>
                  <a:lnTo>
                    <a:pt x="266612" y="393963"/>
                  </a:lnTo>
                  <a:lnTo>
                    <a:pt x="267512" y="382195"/>
                  </a:lnTo>
                  <a:lnTo>
                    <a:pt x="270368" y="370287"/>
                  </a:lnTo>
                  <a:lnTo>
                    <a:pt x="272518" y="362944"/>
                  </a:lnTo>
                  <a:lnTo>
                    <a:pt x="273952" y="356064"/>
                  </a:lnTo>
                  <a:lnTo>
                    <a:pt x="275546" y="343129"/>
                  </a:lnTo>
                  <a:lnTo>
                    <a:pt x="275970" y="335909"/>
                  </a:lnTo>
                  <a:lnTo>
                    <a:pt x="276442" y="319949"/>
                  </a:lnTo>
                  <a:lnTo>
                    <a:pt x="277560" y="311526"/>
                  </a:lnTo>
                  <a:lnTo>
                    <a:pt x="279298" y="302934"/>
                  </a:lnTo>
                  <a:lnTo>
                    <a:pt x="281448" y="294230"/>
                  </a:lnTo>
                  <a:lnTo>
                    <a:pt x="282882" y="285450"/>
                  </a:lnTo>
                  <a:lnTo>
                    <a:pt x="283838" y="276621"/>
                  </a:lnTo>
                  <a:lnTo>
                    <a:pt x="284475" y="267758"/>
                  </a:lnTo>
                  <a:lnTo>
                    <a:pt x="284900" y="258873"/>
                  </a:lnTo>
                  <a:lnTo>
                    <a:pt x="285372" y="241062"/>
                  </a:lnTo>
                  <a:lnTo>
                    <a:pt x="286490" y="232146"/>
                  </a:lnTo>
                  <a:lnTo>
                    <a:pt x="288228" y="223225"/>
                  </a:lnTo>
                  <a:lnTo>
                    <a:pt x="290378" y="214301"/>
                  </a:lnTo>
                  <a:lnTo>
                    <a:pt x="291812" y="205375"/>
                  </a:lnTo>
                  <a:lnTo>
                    <a:pt x="292768" y="196448"/>
                  </a:lnTo>
                  <a:lnTo>
                    <a:pt x="293405" y="187520"/>
                  </a:lnTo>
                  <a:lnTo>
                    <a:pt x="293829" y="178592"/>
                  </a:lnTo>
                  <a:lnTo>
                    <a:pt x="294302" y="160734"/>
                  </a:lnTo>
                  <a:lnTo>
                    <a:pt x="295420" y="151804"/>
                  </a:lnTo>
                  <a:lnTo>
                    <a:pt x="297157" y="142875"/>
                  </a:lnTo>
                  <a:lnTo>
                    <a:pt x="299308" y="133945"/>
                  </a:lnTo>
                  <a:lnTo>
                    <a:pt x="301734" y="125016"/>
                  </a:lnTo>
                  <a:lnTo>
                    <a:pt x="307075" y="107156"/>
                  </a:lnTo>
                  <a:lnTo>
                    <a:pt x="308896" y="99219"/>
                  </a:lnTo>
                  <a:lnTo>
                    <a:pt x="310110" y="91943"/>
                  </a:lnTo>
                  <a:lnTo>
                    <a:pt x="310920" y="85108"/>
                  </a:lnTo>
                  <a:lnTo>
                    <a:pt x="314465" y="72222"/>
                  </a:lnTo>
                  <a:lnTo>
                    <a:pt x="318356" y="60872"/>
                  </a:lnTo>
                  <a:lnTo>
                    <a:pt x="320085" y="52521"/>
                  </a:lnTo>
                  <a:lnTo>
                    <a:pt x="323499" y="45501"/>
                  </a:lnTo>
                  <a:lnTo>
                    <a:pt x="325799" y="42241"/>
                  </a:lnTo>
                  <a:lnTo>
                    <a:pt x="328354" y="35972"/>
                  </a:lnTo>
                  <a:lnTo>
                    <a:pt x="329792" y="26864"/>
                  </a:lnTo>
                  <a:lnTo>
                    <a:pt x="329994" y="23862"/>
                  </a:lnTo>
                  <a:lnTo>
                    <a:pt x="331121" y="21862"/>
                  </a:lnTo>
                  <a:lnTo>
                    <a:pt x="332864" y="20528"/>
                  </a:lnTo>
                  <a:lnTo>
                    <a:pt x="339328" y="178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151"/>
            <p:cNvSpPr/>
            <p:nvPr/>
          </p:nvSpPr>
          <p:spPr>
            <a:xfrm>
              <a:off x="2321841" y="2768215"/>
              <a:ext cx="321347" cy="398017"/>
            </a:xfrm>
            <a:custGeom>
              <a:avLst/>
              <a:gdLst/>
              <a:ahLst/>
              <a:cxnLst/>
              <a:rect l="0" t="0" r="0" b="0"/>
              <a:pathLst>
                <a:path w="321347" h="398017">
                  <a:moveTo>
                    <a:pt x="107034" y="205370"/>
                  </a:moveTo>
                  <a:lnTo>
                    <a:pt x="102293" y="200630"/>
                  </a:lnTo>
                  <a:lnTo>
                    <a:pt x="100896" y="198241"/>
                  </a:lnTo>
                  <a:lnTo>
                    <a:pt x="97939" y="190139"/>
                  </a:lnTo>
                  <a:lnTo>
                    <a:pt x="92212" y="181454"/>
                  </a:lnTo>
                  <a:lnTo>
                    <a:pt x="89082" y="171605"/>
                  </a:lnTo>
                  <a:lnTo>
                    <a:pt x="84833" y="161921"/>
                  </a:lnTo>
                  <a:lnTo>
                    <a:pt x="81319" y="157553"/>
                  </a:lnTo>
                  <a:lnTo>
                    <a:pt x="72123" y="150053"/>
                  </a:lnTo>
                  <a:lnTo>
                    <a:pt x="64067" y="143412"/>
                  </a:lnTo>
                  <a:lnTo>
                    <a:pt x="56187" y="136162"/>
                  </a:lnTo>
                  <a:lnTo>
                    <a:pt x="33959" y="114370"/>
                  </a:lnTo>
                  <a:lnTo>
                    <a:pt x="27262" y="105064"/>
                  </a:lnTo>
                  <a:lnTo>
                    <a:pt x="20977" y="95305"/>
                  </a:lnTo>
                  <a:lnTo>
                    <a:pt x="12854" y="84233"/>
                  </a:lnTo>
                  <a:lnTo>
                    <a:pt x="9014" y="74669"/>
                  </a:lnTo>
                  <a:lnTo>
                    <a:pt x="4599" y="68567"/>
                  </a:lnTo>
                  <a:lnTo>
                    <a:pt x="3025" y="64559"/>
                  </a:lnTo>
                  <a:lnTo>
                    <a:pt x="1276" y="54813"/>
                  </a:lnTo>
                  <a:lnTo>
                    <a:pt x="292" y="42911"/>
                  </a:lnTo>
                  <a:lnTo>
                    <a:pt x="0" y="33101"/>
                  </a:lnTo>
                  <a:lnTo>
                    <a:pt x="951" y="30000"/>
                  </a:lnTo>
                  <a:lnTo>
                    <a:pt x="7576" y="19643"/>
                  </a:lnTo>
                  <a:lnTo>
                    <a:pt x="15693" y="11073"/>
                  </a:lnTo>
                  <a:lnTo>
                    <a:pt x="21128" y="5576"/>
                  </a:lnTo>
                  <a:lnTo>
                    <a:pt x="23966" y="3713"/>
                  </a:lnTo>
                  <a:lnTo>
                    <a:pt x="29765" y="1643"/>
                  </a:lnTo>
                  <a:lnTo>
                    <a:pt x="38608" y="478"/>
                  </a:lnTo>
                  <a:lnTo>
                    <a:pt x="47513" y="133"/>
                  </a:lnTo>
                  <a:lnTo>
                    <a:pt x="77791" y="0"/>
                  </a:lnTo>
                  <a:lnTo>
                    <a:pt x="83570" y="988"/>
                  </a:lnTo>
                  <a:lnTo>
                    <a:pt x="89407" y="2639"/>
                  </a:lnTo>
                  <a:lnTo>
                    <a:pt x="95282" y="4732"/>
                  </a:lnTo>
                  <a:lnTo>
                    <a:pt x="101183" y="7119"/>
                  </a:lnTo>
                  <a:lnTo>
                    <a:pt x="107102" y="9703"/>
                  </a:lnTo>
                  <a:lnTo>
                    <a:pt x="113032" y="12417"/>
                  </a:lnTo>
                  <a:lnTo>
                    <a:pt x="118970" y="14227"/>
                  </a:lnTo>
                  <a:lnTo>
                    <a:pt x="124913" y="15434"/>
                  </a:lnTo>
                  <a:lnTo>
                    <a:pt x="130860" y="16238"/>
                  </a:lnTo>
                  <a:lnTo>
                    <a:pt x="135816" y="18759"/>
                  </a:lnTo>
                  <a:lnTo>
                    <a:pt x="140112" y="22424"/>
                  </a:lnTo>
                  <a:lnTo>
                    <a:pt x="148524" y="30795"/>
                  </a:lnTo>
                  <a:lnTo>
                    <a:pt x="153546" y="34417"/>
                  </a:lnTo>
                  <a:lnTo>
                    <a:pt x="163424" y="41086"/>
                  </a:lnTo>
                  <a:lnTo>
                    <a:pt x="171122" y="47358"/>
                  </a:lnTo>
                  <a:lnTo>
                    <a:pt x="177851" y="56098"/>
                  </a:lnTo>
                  <a:lnTo>
                    <a:pt x="181034" y="61207"/>
                  </a:lnTo>
                  <a:lnTo>
                    <a:pt x="184571" y="72175"/>
                  </a:lnTo>
                  <a:lnTo>
                    <a:pt x="186143" y="83665"/>
                  </a:lnTo>
                  <a:lnTo>
                    <a:pt x="186842" y="95385"/>
                  </a:lnTo>
                  <a:lnTo>
                    <a:pt x="187152" y="107210"/>
                  </a:lnTo>
                  <a:lnTo>
                    <a:pt x="187352" y="130969"/>
                  </a:lnTo>
                  <a:lnTo>
                    <a:pt x="184733" y="142868"/>
                  </a:lnTo>
                  <a:lnTo>
                    <a:pt x="174968" y="171417"/>
                  </a:lnTo>
                  <a:lnTo>
                    <a:pt x="172167" y="178766"/>
                  </a:lnTo>
                  <a:lnTo>
                    <a:pt x="169307" y="185650"/>
                  </a:lnTo>
                  <a:lnTo>
                    <a:pt x="166408" y="192223"/>
                  </a:lnTo>
                  <a:lnTo>
                    <a:pt x="160542" y="204819"/>
                  </a:lnTo>
                  <a:lnTo>
                    <a:pt x="153635" y="217031"/>
                  </a:lnTo>
                  <a:lnTo>
                    <a:pt x="143951" y="229074"/>
                  </a:lnTo>
                  <a:lnTo>
                    <a:pt x="135678" y="238395"/>
                  </a:lnTo>
                  <a:lnTo>
                    <a:pt x="128694" y="246837"/>
                  </a:lnTo>
                  <a:lnTo>
                    <a:pt x="122283" y="257204"/>
                  </a:lnTo>
                  <a:lnTo>
                    <a:pt x="116126" y="268426"/>
                  </a:lnTo>
                  <a:lnTo>
                    <a:pt x="104089" y="291799"/>
                  </a:lnTo>
                  <a:lnTo>
                    <a:pt x="98118" y="300999"/>
                  </a:lnTo>
                  <a:lnTo>
                    <a:pt x="92157" y="309388"/>
                  </a:lnTo>
                  <a:lnTo>
                    <a:pt x="86200" y="319730"/>
                  </a:lnTo>
                  <a:lnTo>
                    <a:pt x="82891" y="328296"/>
                  </a:lnTo>
                  <a:lnTo>
                    <a:pt x="81028" y="338696"/>
                  </a:lnTo>
                  <a:lnTo>
                    <a:pt x="80399" y="351100"/>
                  </a:lnTo>
                  <a:lnTo>
                    <a:pt x="80290" y="355375"/>
                  </a:lnTo>
                  <a:lnTo>
                    <a:pt x="82911" y="359021"/>
                  </a:lnTo>
                  <a:lnTo>
                    <a:pt x="92677" y="369446"/>
                  </a:lnTo>
                  <a:lnTo>
                    <a:pt x="95478" y="371308"/>
                  </a:lnTo>
                  <a:lnTo>
                    <a:pt x="101236" y="373379"/>
                  </a:lnTo>
                  <a:lnTo>
                    <a:pt x="119537" y="379284"/>
                  </a:lnTo>
                  <a:lnTo>
                    <a:pt x="126283" y="380844"/>
                  </a:lnTo>
                  <a:lnTo>
                    <a:pt x="132765" y="381884"/>
                  </a:lnTo>
                  <a:lnTo>
                    <a:pt x="139071" y="382577"/>
                  </a:lnTo>
                  <a:lnTo>
                    <a:pt x="145259" y="383040"/>
                  </a:lnTo>
                  <a:lnTo>
                    <a:pt x="151369" y="383348"/>
                  </a:lnTo>
                  <a:lnTo>
                    <a:pt x="157426" y="383553"/>
                  </a:lnTo>
                  <a:lnTo>
                    <a:pt x="164441" y="384683"/>
                  </a:lnTo>
                  <a:lnTo>
                    <a:pt x="172094" y="386427"/>
                  </a:lnTo>
                  <a:lnTo>
                    <a:pt x="180173" y="388583"/>
                  </a:lnTo>
                  <a:lnTo>
                    <a:pt x="187543" y="390020"/>
                  </a:lnTo>
                  <a:lnTo>
                    <a:pt x="194441" y="390978"/>
                  </a:lnTo>
                  <a:lnTo>
                    <a:pt x="201023" y="391616"/>
                  </a:lnTo>
                  <a:lnTo>
                    <a:pt x="208389" y="392042"/>
                  </a:lnTo>
                  <a:lnTo>
                    <a:pt x="224510" y="392515"/>
                  </a:lnTo>
                  <a:lnTo>
                    <a:pt x="245580" y="392781"/>
                  </a:lnTo>
                  <a:lnTo>
                    <a:pt x="251984" y="393811"/>
                  </a:lnTo>
                  <a:lnTo>
                    <a:pt x="258237" y="395490"/>
                  </a:lnTo>
                  <a:lnTo>
                    <a:pt x="264391" y="397601"/>
                  </a:lnTo>
                  <a:lnTo>
                    <a:pt x="270477" y="398016"/>
                  </a:lnTo>
                  <a:lnTo>
                    <a:pt x="276519" y="397301"/>
                  </a:lnTo>
                  <a:lnTo>
                    <a:pt x="282532" y="395832"/>
                  </a:lnTo>
                  <a:lnTo>
                    <a:pt x="291858" y="394200"/>
                  </a:lnTo>
                  <a:lnTo>
                    <a:pt x="299311" y="393474"/>
                  </a:lnTo>
                  <a:lnTo>
                    <a:pt x="308092" y="393066"/>
                  </a:lnTo>
                  <a:lnTo>
                    <a:pt x="316587" y="392916"/>
                  </a:lnTo>
                  <a:lnTo>
                    <a:pt x="321346" y="392894"/>
                  </a:lnTo>
                  <a:lnTo>
                    <a:pt x="321346" y="3839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152"/>
            <p:cNvSpPr/>
            <p:nvPr/>
          </p:nvSpPr>
          <p:spPr>
            <a:xfrm>
              <a:off x="2759273" y="2732484"/>
              <a:ext cx="312540" cy="26790"/>
            </a:xfrm>
            <a:custGeom>
              <a:avLst/>
              <a:gdLst/>
              <a:ahLst/>
              <a:cxnLst/>
              <a:rect l="0" t="0" r="0" b="0"/>
              <a:pathLst>
                <a:path w="312540" h="26790">
                  <a:moveTo>
                    <a:pt x="0" y="8930"/>
                  </a:moveTo>
                  <a:lnTo>
                    <a:pt x="7688" y="8930"/>
                  </a:lnTo>
                  <a:lnTo>
                    <a:pt x="8102" y="7937"/>
                  </a:lnTo>
                  <a:lnTo>
                    <a:pt x="8378" y="6284"/>
                  </a:lnTo>
                  <a:lnTo>
                    <a:pt x="8562" y="4189"/>
                  </a:lnTo>
                  <a:lnTo>
                    <a:pt x="9677" y="2793"/>
                  </a:lnTo>
                  <a:lnTo>
                    <a:pt x="11412" y="1862"/>
                  </a:lnTo>
                  <a:lnTo>
                    <a:pt x="13561" y="1241"/>
                  </a:lnTo>
                  <a:lnTo>
                    <a:pt x="21241" y="551"/>
                  </a:lnTo>
                  <a:lnTo>
                    <a:pt x="26066" y="367"/>
                  </a:lnTo>
                  <a:lnTo>
                    <a:pt x="42340" y="109"/>
                  </a:lnTo>
                  <a:lnTo>
                    <a:pt x="178717" y="0"/>
                  </a:lnTo>
                  <a:lnTo>
                    <a:pt x="187605" y="992"/>
                  </a:lnTo>
                  <a:lnTo>
                    <a:pt x="196508" y="2646"/>
                  </a:lnTo>
                  <a:lnTo>
                    <a:pt x="205419" y="4740"/>
                  </a:lnTo>
                  <a:lnTo>
                    <a:pt x="213344" y="6137"/>
                  </a:lnTo>
                  <a:lnTo>
                    <a:pt x="220612" y="7068"/>
                  </a:lnTo>
                  <a:lnTo>
                    <a:pt x="227442" y="7688"/>
                  </a:lnTo>
                  <a:lnTo>
                    <a:pt x="234972" y="8102"/>
                  </a:lnTo>
                  <a:lnTo>
                    <a:pt x="251276" y="8562"/>
                  </a:lnTo>
                  <a:lnTo>
                    <a:pt x="258798" y="9676"/>
                  </a:lnTo>
                  <a:lnTo>
                    <a:pt x="265798" y="11412"/>
                  </a:lnTo>
                  <a:lnTo>
                    <a:pt x="272448" y="13561"/>
                  </a:lnTo>
                  <a:lnTo>
                    <a:pt x="277875" y="14994"/>
                  </a:lnTo>
                  <a:lnTo>
                    <a:pt x="282484" y="15949"/>
                  </a:lnTo>
                  <a:lnTo>
                    <a:pt x="286549" y="16586"/>
                  </a:lnTo>
                  <a:lnTo>
                    <a:pt x="291244" y="18002"/>
                  </a:lnTo>
                  <a:lnTo>
                    <a:pt x="296358" y="19939"/>
                  </a:lnTo>
                  <a:lnTo>
                    <a:pt x="312539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153"/>
            <p:cNvSpPr/>
            <p:nvPr/>
          </p:nvSpPr>
          <p:spPr>
            <a:xfrm>
              <a:off x="2875359" y="2973586"/>
              <a:ext cx="267892" cy="8930"/>
            </a:xfrm>
            <a:custGeom>
              <a:avLst/>
              <a:gdLst/>
              <a:ahLst/>
              <a:cxnLst/>
              <a:rect l="0" t="0" r="0" b="0"/>
              <a:pathLst>
                <a:path w="267892" h="8930">
                  <a:moveTo>
                    <a:pt x="0" y="8929"/>
                  </a:moveTo>
                  <a:lnTo>
                    <a:pt x="4740" y="8929"/>
                  </a:lnTo>
                  <a:lnTo>
                    <a:pt x="7129" y="7937"/>
                  </a:lnTo>
                  <a:lnTo>
                    <a:pt x="9713" y="6283"/>
                  </a:lnTo>
                  <a:lnTo>
                    <a:pt x="12429" y="4188"/>
                  </a:lnTo>
                  <a:lnTo>
                    <a:pt x="16223" y="2792"/>
                  </a:lnTo>
                  <a:lnTo>
                    <a:pt x="20737" y="1861"/>
                  </a:lnTo>
                  <a:lnTo>
                    <a:pt x="25731" y="1240"/>
                  </a:lnTo>
                  <a:lnTo>
                    <a:pt x="31044" y="827"/>
                  </a:lnTo>
                  <a:lnTo>
                    <a:pt x="36571" y="551"/>
                  </a:lnTo>
                  <a:lnTo>
                    <a:pt x="48004" y="245"/>
                  </a:lnTo>
                  <a:lnTo>
                    <a:pt x="187538" y="0"/>
                  </a:lnTo>
                  <a:lnTo>
                    <a:pt x="197454" y="991"/>
                  </a:lnTo>
                  <a:lnTo>
                    <a:pt x="208035" y="2645"/>
                  </a:lnTo>
                  <a:lnTo>
                    <a:pt x="219057" y="4740"/>
                  </a:lnTo>
                  <a:lnTo>
                    <a:pt x="228390" y="6136"/>
                  </a:lnTo>
                  <a:lnTo>
                    <a:pt x="236596" y="7067"/>
                  </a:lnTo>
                  <a:lnTo>
                    <a:pt x="250013" y="8102"/>
                  </a:lnTo>
                  <a:lnTo>
                    <a:pt x="267891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154"/>
            <p:cNvSpPr/>
            <p:nvPr/>
          </p:nvSpPr>
          <p:spPr>
            <a:xfrm>
              <a:off x="3331352" y="2625328"/>
              <a:ext cx="373774" cy="267355"/>
            </a:xfrm>
            <a:custGeom>
              <a:avLst/>
              <a:gdLst/>
              <a:ahLst/>
              <a:cxnLst/>
              <a:rect l="0" t="0" r="0" b="0"/>
              <a:pathLst>
                <a:path w="373774" h="267355">
                  <a:moveTo>
                    <a:pt x="169085" y="26789"/>
                  </a:moveTo>
                  <a:lnTo>
                    <a:pt x="169085" y="31529"/>
                  </a:lnTo>
                  <a:lnTo>
                    <a:pt x="167101" y="32926"/>
                  </a:lnTo>
                  <a:lnTo>
                    <a:pt x="159604" y="34477"/>
                  </a:lnTo>
                  <a:lnTo>
                    <a:pt x="149658" y="35167"/>
                  </a:lnTo>
                  <a:lnTo>
                    <a:pt x="144227" y="35351"/>
                  </a:lnTo>
                  <a:lnTo>
                    <a:pt x="137630" y="36465"/>
                  </a:lnTo>
                  <a:lnTo>
                    <a:pt x="130256" y="38201"/>
                  </a:lnTo>
                  <a:lnTo>
                    <a:pt x="122363" y="40350"/>
                  </a:lnTo>
                  <a:lnTo>
                    <a:pt x="105656" y="45383"/>
                  </a:lnTo>
                  <a:lnTo>
                    <a:pt x="97033" y="48115"/>
                  </a:lnTo>
                  <a:lnTo>
                    <a:pt x="89300" y="50928"/>
                  </a:lnTo>
                  <a:lnTo>
                    <a:pt x="82161" y="53796"/>
                  </a:lnTo>
                  <a:lnTo>
                    <a:pt x="75417" y="56700"/>
                  </a:lnTo>
                  <a:lnTo>
                    <a:pt x="67944" y="60620"/>
                  </a:lnTo>
                  <a:lnTo>
                    <a:pt x="59986" y="65218"/>
                  </a:lnTo>
                  <a:lnTo>
                    <a:pt x="51704" y="70267"/>
                  </a:lnTo>
                  <a:lnTo>
                    <a:pt x="44198" y="75618"/>
                  </a:lnTo>
                  <a:lnTo>
                    <a:pt x="37210" y="81170"/>
                  </a:lnTo>
                  <a:lnTo>
                    <a:pt x="30567" y="86855"/>
                  </a:lnTo>
                  <a:lnTo>
                    <a:pt x="25146" y="93622"/>
                  </a:lnTo>
                  <a:lnTo>
                    <a:pt x="20540" y="101110"/>
                  </a:lnTo>
                  <a:lnTo>
                    <a:pt x="6018" y="129774"/>
                  </a:lnTo>
                  <a:lnTo>
                    <a:pt x="3819" y="136125"/>
                  </a:lnTo>
                  <a:lnTo>
                    <a:pt x="2353" y="142344"/>
                  </a:lnTo>
                  <a:lnTo>
                    <a:pt x="1376" y="148474"/>
                  </a:lnTo>
                  <a:lnTo>
                    <a:pt x="724" y="155537"/>
                  </a:lnTo>
                  <a:lnTo>
                    <a:pt x="290" y="163223"/>
                  </a:lnTo>
                  <a:lnTo>
                    <a:pt x="0" y="171323"/>
                  </a:lnTo>
                  <a:lnTo>
                    <a:pt x="799" y="178707"/>
                  </a:lnTo>
                  <a:lnTo>
                    <a:pt x="2324" y="185614"/>
                  </a:lnTo>
                  <a:lnTo>
                    <a:pt x="4333" y="192204"/>
                  </a:lnTo>
                  <a:lnTo>
                    <a:pt x="6664" y="198581"/>
                  </a:lnTo>
                  <a:lnTo>
                    <a:pt x="9211" y="204817"/>
                  </a:lnTo>
                  <a:lnTo>
                    <a:pt x="11901" y="210959"/>
                  </a:lnTo>
                  <a:lnTo>
                    <a:pt x="15678" y="217037"/>
                  </a:lnTo>
                  <a:lnTo>
                    <a:pt x="20181" y="223074"/>
                  </a:lnTo>
                  <a:lnTo>
                    <a:pt x="25167" y="229083"/>
                  </a:lnTo>
                  <a:lnTo>
                    <a:pt x="31468" y="234081"/>
                  </a:lnTo>
                  <a:lnTo>
                    <a:pt x="38645" y="238405"/>
                  </a:lnTo>
                  <a:lnTo>
                    <a:pt x="46406" y="242281"/>
                  </a:lnTo>
                  <a:lnTo>
                    <a:pt x="54557" y="245856"/>
                  </a:lnTo>
                  <a:lnTo>
                    <a:pt x="62967" y="249232"/>
                  </a:lnTo>
                  <a:lnTo>
                    <a:pt x="71551" y="252475"/>
                  </a:lnTo>
                  <a:lnTo>
                    <a:pt x="81242" y="255629"/>
                  </a:lnTo>
                  <a:lnTo>
                    <a:pt x="91672" y="258724"/>
                  </a:lnTo>
                  <a:lnTo>
                    <a:pt x="102593" y="261779"/>
                  </a:lnTo>
                  <a:lnTo>
                    <a:pt x="113843" y="263816"/>
                  </a:lnTo>
                  <a:lnTo>
                    <a:pt x="125312" y="265174"/>
                  </a:lnTo>
                  <a:lnTo>
                    <a:pt x="136926" y="266080"/>
                  </a:lnTo>
                  <a:lnTo>
                    <a:pt x="148638" y="266683"/>
                  </a:lnTo>
                  <a:lnTo>
                    <a:pt x="172234" y="267354"/>
                  </a:lnTo>
                  <a:lnTo>
                    <a:pt x="185075" y="266540"/>
                  </a:lnTo>
                  <a:lnTo>
                    <a:pt x="198597" y="265006"/>
                  </a:lnTo>
                  <a:lnTo>
                    <a:pt x="212572" y="262991"/>
                  </a:lnTo>
                  <a:lnTo>
                    <a:pt x="224865" y="261647"/>
                  </a:lnTo>
                  <a:lnTo>
                    <a:pt x="236037" y="260752"/>
                  </a:lnTo>
                  <a:lnTo>
                    <a:pt x="246462" y="260155"/>
                  </a:lnTo>
                  <a:lnTo>
                    <a:pt x="257381" y="257772"/>
                  </a:lnTo>
                  <a:lnTo>
                    <a:pt x="268629" y="254200"/>
                  </a:lnTo>
                  <a:lnTo>
                    <a:pt x="290717" y="245931"/>
                  </a:lnTo>
                  <a:lnTo>
                    <a:pt x="310456" y="238948"/>
                  </a:lnTo>
                  <a:lnTo>
                    <a:pt x="318895" y="234705"/>
                  </a:lnTo>
                  <a:lnTo>
                    <a:pt x="326505" y="229892"/>
                  </a:lnTo>
                  <a:lnTo>
                    <a:pt x="333563" y="224698"/>
                  </a:lnTo>
                  <a:lnTo>
                    <a:pt x="340252" y="219252"/>
                  </a:lnTo>
                  <a:lnTo>
                    <a:pt x="346697" y="213637"/>
                  </a:lnTo>
                  <a:lnTo>
                    <a:pt x="352977" y="207909"/>
                  </a:lnTo>
                  <a:lnTo>
                    <a:pt x="358156" y="202106"/>
                  </a:lnTo>
                  <a:lnTo>
                    <a:pt x="362601" y="196253"/>
                  </a:lnTo>
                  <a:lnTo>
                    <a:pt x="366557" y="190366"/>
                  </a:lnTo>
                  <a:lnTo>
                    <a:pt x="369194" y="183465"/>
                  </a:lnTo>
                  <a:lnTo>
                    <a:pt x="370952" y="175889"/>
                  </a:lnTo>
                  <a:lnTo>
                    <a:pt x="372124" y="167860"/>
                  </a:lnTo>
                  <a:lnTo>
                    <a:pt x="372905" y="160524"/>
                  </a:lnTo>
                  <a:lnTo>
                    <a:pt x="373426" y="153649"/>
                  </a:lnTo>
                  <a:lnTo>
                    <a:pt x="373773" y="147081"/>
                  </a:lnTo>
                  <a:lnTo>
                    <a:pt x="373012" y="140718"/>
                  </a:lnTo>
                  <a:lnTo>
                    <a:pt x="371513" y="134491"/>
                  </a:lnTo>
                  <a:lnTo>
                    <a:pt x="369521" y="128356"/>
                  </a:lnTo>
                  <a:lnTo>
                    <a:pt x="367201" y="122282"/>
                  </a:lnTo>
                  <a:lnTo>
                    <a:pt x="364663" y="116247"/>
                  </a:lnTo>
                  <a:lnTo>
                    <a:pt x="361978" y="110240"/>
                  </a:lnTo>
                  <a:lnTo>
                    <a:pt x="358204" y="103259"/>
                  </a:lnTo>
                  <a:lnTo>
                    <a:pt x="353703" y="95628"/>
                  </a:lnTo>
                  <a:lnTo>
                    <a:pt x="348719" y="87564"/>
                  </a:lnTo>
                  <a:lnTo>
                    <a:pt x="342419" y="80204"/>
                  </a:lnTo>
                  <a:lnTo>
                    <a:pt x="335242" y="73313"/>
                  </a:lnTo>
                  <a:lnTo>
                    <a:pt x="327482" y="66735"/>
                  </a:lnTo>
                  <a:lnTo>
                    <a:pt x="319331" y="60365"/>
                  </a:lnTo>
                  <a:lnTo>
                    <a:pt x="310921" y="54134"/>
                  </a:lnTo>
                  <a:lnTo>
                    <a:pt x="302338" y="47995"/>
                  </a:lnTo>
                  <a:lnTo>
                    <a:pt x="294631" y="42911"/>
                  </a:lnTo>
                  <a:lnTo>
                    <a:pt x="287509" y="38529"/>
                  </a:lnTo>
                  <a:lnTo>
                    <a:pt x="280776" y="34615"/>
                  </a:lnTo>
                  <a:lnTo>
                    <a:pt x="273312" y="31015"/>
                  </a:lnTo>
                  <a:lnTo>
                    <a:pt x="265359" y="27621"/>
                  </a:lnTo>
                  <a:lnTo>
                    <a:pt x="257080" y="24368"/>
                  </a:lnTo>
                  <a:lnTo>
                    <a:pt x="239943" y="18106"/>
                  </a:lnTo>
                  <a:lnTo>
                    <a:pt x="231207" y="15047"/>
                  </a:lnTo>
                  <a:lnTo>
                    <a:pt x="223398" y="12016"/>
                  </a:lnTo>
                  <a:lnTo>
                    <a:pt x="216208" y="9002"/>
                  </a:lnTo>
                  <a:lnTo>
                    <a:pt x="209430" y="6001"/>
                  </a:lnTo>
                  <a:lnTo>
                    <a:pt x="199253" y="2667"/>
                  </a:lnTo>
                  <a:lnTo>
                    <a:pt x="187945" y="790"/>
                  </a:lnTo>
                  <a:lnTo>
                    <a:pt x="17801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155"/>
            <p:cNvSpPr/>
            <p:nvPr/>
          </p:nvSpPr>
          <p:spPr>
            <a:xfrm>
              <a:off x="3929062" y="2803921"/>
              <a:ext cx="8931" cy="116087"/>
            </a:xfrm>
            <a:custGeom>
              <a:avLst/>
              <a:gdLst/>
              <a:ahLst/>
              <a:cxnLst/>
              <a:rect l="0" t="0" r="0" b="0"/>
              <a:pathLst>
                <a:path w="8931" h="116087">
                  <a:moveTo>
                    <a:pt x="8930" y="0"/>
                  </a:moveTo>
                  <a:lnTo>
                    <a:pt x="8930" y="12429"/>
                  </a:lnTo>
                  <a:lnTo>
                    <a:pt x="7937" y="16224"/>
                  </a:lnTo>
                  <a:lnTo>
                    <a:pt x="6284" y="20738"/>
                  </a:lnTo>
                  <a:lnTo>
                    <a:pt x="4189" y="25732"/>
                  </a:lnTo>
                  <a:lnTo>
                    <a:pt x="2792" y="30053"/>
                  </a:lnTo>
                  <a:lnTo>
                    <a:pt x="1862" y="33926"/>
                  </a:lnTo>
                  <a:lnTo>
                    <a:pt x="1241" y="37500"/>
                  </a:lnTo>
                  <a:lnTo>
                    <a:pt x="827" y="41868"/>
                  </a:lnTo>
                  <a:lnTo>
                    <a:pt x="552" y="46763"/>
                  </a:lnTo>
                  <a:lnTo>
                    <a:pt x="245" y="56503"/>
                  </a:lnTo>
                  <a:lnTo>
                    <a:pt x="72" y="68556"/>
                  </a:lnTo>
                  <a:lnTo>
                    <a:pt x="0" y="11608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156"/>
            <p:cNvSpPr/>
            <p:nvPr/>
          </p:nvSpPr>
          <p:spPr>
            <a:xfrm>
              <a:off x="4223742" y="2598539"/>
              <a:ext cx="317230" cy="471751"/>
            </a:xfrm>
            <a:custGeom>
              <a:avLst/>
              <a:gdLst/>
              <a:ahLst/>
              <a:cxnLst/>
              <a:rect l="0" t="0" r="0" b="0"/>
              <a:pathLst>
                <a:path w="317230" h="471751">
                  <a:moveTo>
                    <a:pt x="142875" y="0"/>
                  </a:moveTo>
                  <a:lnTo>
                    <a:pt x="138134" y="0"/>
                  </a:lnTo>
                  <a:lnTo>
                    <a:pt x="136738" y="992"/>
                  </a:lnTo>
                  <a:lnTo>
                    <a:pt x="135807" y="2646"/>
                  </a:lnTo>
                  <a:lnTo>
                    <a:pt x="135186" y="4740"/>
                  </a:lnTo>
                  <a:lnTo>
                    <a:pt x="131851" y="9713"/>
                  </a:lnTo>
                  <a:lnTo>
                    <a:pt x="124394" y="18091"/>
                  </a:lnTo>
                  <a:lnTo>
                    <a:pt x="117794" y="24908"/>
                  </a:lnTo>
                  <a:lnTo>
                    <a:pt x="108246" y="34552"/>
                  </a:lnTo>
                  <a:lnTo>
                    <a:pt x="102921" y="40894"/>
                  </a:lnTo>
                  <a:lnTo>
                    <a:pt x="97388" y="48098"/>
                  </a:lnTo>
                  <a:lnTo>
                    <a:pt x="91714" y="55878"/>
                  </a:lnTo>
                  <a:lnTo>
                    <a:pt x="82764" y="69814"/>
                  </a:lnTo>
                  <a:lnTo>
                    <a:pt x="74487" y="83614"/>
                  </a:lnTo>
                  <a:lnTo>
                    <a:pt x="64193" y="99669"/>
                  </a:lnTo>
                  <a:lnTo>
                    <a:pt x="59663" y="109110"/>
                  </a:lnTo>
                  <a:lnTo>
                    <a:pt x="55650" y="119373"/>
                  </a:lnTo>
                  <a:lnTo>
                    <a:pt x="42081" y="159619"/>
                  </a:lnTo>
                  <a:lnTo>
                    <a:pt x="38968" y="169913"/>
                  </a:lnTo>
                  <a:lnTo>
                    <a:pt x="29846" y="202369"/>
                  </a:lnTo>
                  <a:lnTo>
                    <a:pt x="20859" y="232271"/>
                  </a:lnTo>
                  <a:lnTo>
                    <a:pt x="14893" y="254375"/>
                  </a:lnTo>
                  <a:lnTo>
                    <a:pt x="12905" y="265825"/>
                  </a:lnTo>
                  <a:lnTo>
                    <a:pt x="11580" y="277427"/>
                  </a:lnTo>
                  <a:lnTo>
                    <a:pt x="10696" y="289131"/>
                  </a:lnTo>
                  <a:lnTo>
                    <a:pt x="11099" y="299910"/>
                  </a:lnTo>
                  <a:lnTo>
                    <a:pt x="12360" y="310073"/>
                  </a:lnTo>
                  <a:lnTo>
                    <a:pt x="14193" y="319824"/>
                  </a:lnTo>
                  <a:lnTo>
                    <a:pt x="15415" y="329302"/>
                  </a:lnTo>
                  <a:lnTo>
                    <a:pt x="16229" y="338597"/>
                  </a:lnTo>
                  <a:lnTo>
                    <a:pt x="16773" y="347770"/>
                  </a:lnTo>
                  <a:lnTo>
                    <a:pt x="18127" y="356862"/>
                  </a:lnTo>
                  <a:lnTo>
                    <a:pt x="20022" y="365900"/>
                  </a:lnTo>
                  <a:lnTo>
                    <a:pt x="22278" y="374902"/>
                  </a:lnTo>
                  <a:lnTo>
                    <a:pt x="25766" y="383880"/>
                  </a:lnTo>
                  <a:lnTo>
                    <a:pt x="30075" y="392841"/>
                  </a:lnTo>
                  <a:lnTo>
                    <a:pt x="34933" y="401793"/>
                  </a:lnTo>
                  <a:lnTo>
                    <a:pt x="40156" y="409744"/>
                  </a:lnTo>
                  <a:lnTo>
                    <a:pt x="45622" y="417030"/>
                  </a:lnTo>
                  <a:lnTo>
                    <a:pt x="51250" y="423871"/>
                  </a:lnTo>
                  <a:lnTo>
                    <a:pt x="56987" y="429425"/>
                  </a:lnTo>
                  <a:lnTo>
                    <a:pt x="62796" y="434119"/>
                  </a:lnTo>
                  <a:lnTo>
                    <a:pt x="75534" y="442973"/>
                  </a:lnTo>
                  <a:lnTo>
                    <a:pt x="91117" y="453522"/>
                  </a:lnTo>
                  <a:lnTo>
                    <a:pt x="99440" y="457129"/>
                  </a:lnTo>
                  <a:lnTo>
                    <a:pt x="107966" y="459534"/>
                  </a:lnTo>
                  <a:lnTo>
                    <a:pt x="116625" y="461137"/>
                  </a:lnTo>
                  <a:lnTo>
                    <a:pt x="125375" y="463198"/>
                  </a:lnTo>
                  <a:lnTo>
                    <a:pt x="134185" y="465564"/>
                  </a:lnTo>
                  <a:lnTo>
                    <a:pt x="143034" y="468134"/>
                  </a:lnTo>
                  <a:lnTo>
                    <a:pt x="152903" y="469847"/>
                  </a:lnTo>
                  <a:lnTo>
                    <a:pt x="163451" y="470989"/>
                  </a:lnTo>
                  <a:lnTo>
                    <a:pt x="174451" y="471750"/>
                  </a:lnTo>
                  <a:lnTo>
                    <a:pt x="184762" y="471266"/>
                  </a:lnTo>
                  <a:lnTo>
                    <a:pt x="194612" y="469951"/>
                  </a:lnTo>
                  <a:lnTo>
                    <a:pt x="204155" y="468081"/>
                  </a:lnTo>
                  <a:lnTo>
                    <a:pt x="213494" y="465843"/>
                  </a:lnTo>
                  <a:lnTo>
                    <a:pt x="222696" y="463359"/>
                  </a:lnTo>
                  <a:lnTo>
                    <a:pt x="231808" y="460710"/>
                  </a:lnTo>
                  <a:lnTo>
                    <a:pt x="239866" y="457952"/>
                  </a:lnTo>
                  <a:lnTo>
                    <a:pt x="247223" y="455122"/>
                  </a:lnTo>
                  <a:lnTo>
                    <a:pt x="254112" y="452243"/>
                  </a:lnTo>
                  <a:lnTo>
                    <a:pt x="260689" y="449331"/>
                  </a:lnTo>
                  <a:lnTo>
                    <a:pt x="273288" y="443450"/>
                  </a:lnTo>
                  <a:lnTo>
                    <a:pt x="279427" y="439500"/>
                  </a:lnTo>
                  <a:lnTo>
                    <a:pt x="285503" y="434883"/>
                  </a:lnTo>
                  <a:lnTo>
                    <a:pt x="291538" y="429820"/>
                  </a:lnTo>
                  <a:lnTo>
                    <a:pt x="300890" y="418903"/>
                  </a:lnTo>
                  <a:lnTo>
                    <a:pt x="307362" y="408429"/>
                  </a:lnTo>
                  <a:lnTo>
                    <a:pt x="311997" y="395962"/>
                  </a:lnTo>
                  <a:lnTo>
                    <a:pt x="316597" y="385665"/>
                  </a:lnTo>
                  <a:lnTo>
                    <a:pt x="317229" y="380141"/>
                  </a:lnTo>
                  <a:lnTo>
                    <a:pt x="315284" y="368712"/>
                  </a:lnTo>
                  <a:lnTo>
                    <a:pt x="311113" y="357017"/>
                  </a:lnTo>
                  <a:lnTo>
                    <a:pt x="308612" y="351121"/>
                  </a:lnTo>
                  <a:lnTo>
                    <a:pt x="300541" y="339277"/>
                  </a:lnTo>
                  <a:lnTo>
                    <a:pt x="295610" y="333341"/>
                  </a:lnTo>
                  <a:lnTo>
                    <a:pt x="290339" y="328391"/>
                  </a:lnTo>
                  <a:lnTo>
                    <a:pt x="284840" y="324099"/>
                  </a:lnTo>
                  <a:lnTo>
                    <a:pt x="257017" y="305341"/>
                  </a:lnTo>
                  <a:lnTo>
                    <a:pt x="247743" y="300795"/>
                  </a:lnTo>
                  <a:lnTo>
                    <a:pt x="237592" y="296772"/>
                  </a:lnTo>
                  <a:lnTo>
                    <a:pt x="197523" y="283186"/>
                  </a:lnTo>
                  <a:lnTo>
                    <a:pt x="188237" y="281064"/>
                  </a:lnTo>
                  <a:lnTo>
                    <a:pt x="179069" y="279649"/>
                  </a:lnTo>
                  <a:lnTo>
                    <a:pt x="169981" y="278706"/>
                  </a:lnTo>
                  <a:lnTo>
                    <a:pt x="159953" y="278077"/>
                  </a:lnTo>
                  <a:lnTo>
                    <a:pt x="138228" y="277379"/>
                  </a:lnTo>
                  <a:lnTo>
                    <a:pt x="127871" y="278185"/>
                  </a:lnTo>
                  <a:lnTo>
                    <a:pt x="117989" y="279714"/>
                  </a:lnTo>
                  <a:lnTo>
                    <a:pt x="108425" y="281726"/>
                  </a:lnTo>
                  <a:lnTo>
                    <a:pt x="76002" y="289298"/>
                  </a:lnTo>
                  <a:lnTo>
                    <a:pt x="65551" y="292084"/>
                  </a:lnTo>
                  <a:lnTo>
                    <a:pt x="46001" y="297825"/>
                  </a:lnTo>
                  <a:lnTo>
                    <a:pt x="37612" y="300745"/>
                  </a:lnTo>
                  <a:lnTo>
                    <a:pt x="30036" y="303684"/>
                  </a:lnTo>
                  <a:lnTo>
                    <a:pt x="23000" y="306636"/>
                  </a:lnTo>
                  <a:lnTo>
                    <a:pt x="17318" y="309595"/>
                  </a:lnTo>
                  <a:lnTo>
                    <a:pt x="12537" y="312561"/>
                  </a:lnTo>
                  <a:lnTo>
                    <a:pt x="0" y="32146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157"/>
            <p:cNvSpPr/>
            <p:nvPr/>
          </p:nvSpPr>
          <p:spPr>
            <a:xfrm>
              <a:off x="1884164" y="3393281"/>
              <a:ext cx="337962" cy="455091"/>
            </a:xfrm>
            <a:custGeom>
              <a:avLst/>
              <a:gdLst/>
              <a:ahLst/>
              <a:cxnLst/>
              <a:rect l="0" t="0" r="0" b="0"/>
              <a:pathLst>
                <a:path w="337962" h="455091">
                  <a:moveTo>
                    <a:pt x="0" y="0"/>
                  </a:moveTo>
                  <a:lnTo>
                    <a:pt x="0" y="4740"/>
                  </a:lnTo>
                  <a:lnTo>
                    <a:pt x="992" y="7129"/>
                  </a:lnTo>
                  <a:lnTo>
                    <a:pt x="4740" y="12428"/>
                  </a:lnTo>
                  <a:lnTo>
                    <a:pt x="5144" y="16223"/>
                  </a:lnTo>
                  <a:lnTo>
                    <a:pt x="2948" y="25731"/>
                  </a:lnTo>
                  <a:lnTo>
                    <a:pt x="2957" y="31044"/>
                  </a:lnTo>
                  <a:lnTo>
                    <a:pt x="5613" y="42240"/>
                  </a:lnTo>
                  <a:lnTo>
                    <a:pt x="12687" y="64440"/>
                  </a:lnTo>
                  <a:lnTo>
                    <a:pt x="16396" y="72726"/>
                  </a:lnTo>
                  <a:lnTo>
                    <a:pt x="20852" y="81225"/>
                  </a:lnTo>
                  <a:lnTo>
                    <a:pt x="25807" y="89869"/>
                  </a:lnTo>
                  <a:lnTo>
                    <a:pt x="30103" y="98608"/>
                  </a:lnTo>
                  <a:lnTo>
                    <a:pt x="33959" y="107410"/>
                  </a:lnTo>
                  <a:lnTo>
                    <a:pt x="37522" y="116255"/>
                  </a:lnTo>
                  <a:lnTo>
                    <a:pt x="41882" y="125128"/>
                  </a:lnTo>
                  <a:lnTo>
                    <a:pt x="46772" y="134020"/>
                  </a:lnTo>
                  <a:lnTo>
                    <a:pt x="52018" y="142925"/>
                  </a:lnTo>
                  <a:lnTo>
                    <a:pt x="57499" y="152830"/>
                  </a:lnTo>
                  <a:lnTo>
                    <a:pt x="68880" y="174419"/>
                  </a:lnTo>
                  <a:lnTo>
                    <a:pt x="75686" y="185733"/>
                  </a:lnTo>
                  <a:lnTo>
                    <a:pt x="83199" y="197244"/>
                  </a:lnTo>
                  <a:lnTo>
                    <a:pt x="91185" y="208886"/>
                  </a:lnTo>
                  <a:lnTo>
                    <a:pt x="98493" y="220617"/>
                  </a:lnTo>
                  <a:lnTo>
                    <a:pt x="105349" y="232406"/>
                  </a:lnTo>
                  <a:lnTo>
                    <a:pt x="118259" y="256088"/>
                  </a:lnTo>
                  <a:lnTo>
                    <a:pt x="142716" y="303630"/>
                  </a:lnTo>
                  <a:lnTo>
                    <a:pt x="148722" y="315529"/>
                  </a:lnTo>
                  <a:lnTo>
                    <a:pt x="155702" y="326438"/>
                  </a:lnTo>
                  <a:lnTo>
                    <a:pt x="163333" y="336688"/>
                  </a:lnTo>
                  <a:lnTo>
                    <a:pt x="171396" y="346498"/>
                  </a:lnTo>
                  <a:lnTo>
                    <a:pt x="178756" y="356014"/>
                  </a:lnTo>
                  <a:lnTo>
                    <a:pt x="185647" y="365335"/>
                  </a:lnTo>
                  <a:lnTo>
                    <a:pt x="192225" y="374525"/>
                  </a:lnTo>
                  <a:lnTo>
                    <a:pt x="197603" y="383628"/>
                  </a:lnTo>
                  <a:lnTo>
                    <a:pt x="202181" y="392674"/>
                  </a:lnTo>
                  <a:lnTo>
                    <a:pt x="206225" y="401681"/>
                  </a:lnTo>
                  <a:lnTo>
                    <a:pt x="210905" y="409670"/>
                  </a:lnTo>
                  <a:lnTo>
                    <a:pt x="221397" y="423839"/>
                  </a:lnTo>
                  <a:lnTo>
                    <a:pt x="226973" y="430395"/>
                  </a:lnTo>
                  <a:lnTo>
                    <a:pt x="232674" y="436750"/>
                  </a:lnTo>
                  <a:lnTo>
                    <a:pt x="238460" y="442972"/>
                  </a:lnTo>
                  <a:lnTo>
                    <a:pt x="247534" y="449884"/>
                  </a:lnTo>
                  <a:lnTo>
                    <a:pt x="254874" y="452956"/>
                  </a:lnTo>
                  <a:lnTo>
                    <a:pt x="264585" y="454686"/>
                  </a:lnTo>
                  <a:lnTo>
                    <a:pt x="270721" y="455090"/>
                  </a:lnTo>
                  <a:lnTo>
                    <a:pt x="273746" y="453214"/>
                  </a:lnTo>
                  <a:lnTo>
                    <a:pt x="282744" y="442084"/>
                  </a:lnTo>
                  <a:lnTo>
                    <a:pt x="292686" y="430077"/>
                  </a:lnTo>
                  <a:lnTo>
                    <a:pt x="302392" y="416372"/>
                  </a:lnTo>
                  <a:lnTo>
                    <a:pt x="306767" y="408550"/>
                  </a:lnTo>
                  <a:lnTo>
                    <a:pt x="310675" y="400358"/>
                  </a:lnTo>
                  <a:lnTo>
                    <a:pt x="314273" y="391921"/>
                  </a:lnTo>
                  <a:lnTo>
                    <a:pt x="316671" y="383320"/>
                  </a:lnTo>
                  <a:lnTo>
                    <a:pt x="318270" y="374609"/>
                  </a:lnTo>
                  <a:lnTo>
                    <a:pt x="319336" y="365825"/>
                  </a:lnTo>
                  <a:lnTo>
                    <a:pt x="321039" y="356001"/>
                  </a:lnTo>
                  <a:lnTo>
                    <a:pt x="323166" y="345482"/>
                  </a:lnTo>
                  <a:lnTo>
                    <a:pt x="325577" y="334501"/>
                  </a:lnTo>
                  <a:lnTo>
                    <a:pt x="327184" y="323211"/>
                  </a:lnTo>
                  <a:lnTo>
                    <a:pt x="328255" y="311716"/>
                  </a:lnTo>
                  <a:lnTo>
                    <a:pt x="328969" y="300084"/>
                  </a:lnTo>
                  <a:lnTo>
                    <a:pt x="330438" y="288360"/>
                  </a:lnTo>
                  <a:lnTo>
                    <a:pt x="332409" y="276576"/>
                  </a:lnTo>
                  <a:lnTo>
                    <a:pt x="334715" y="264751"/>
                  </a:lnTo>
                  <a:lnTo>
                    <a:pt x="336252" y="253891"/>
                  </a:lnTo>
                  <a:lnTo>
                    <a:pt x="337278" y="243675"/>
                  </a:lnTo>
                  <a:lnTo>
                    <a:pt x="337961" y="233887"/>
                  </a:lnTo>
                  <a:lnTo>
                    <a:pt x="337424" y="223393"/>
                  </a:lnTo>
                  <a:lnTo>
                    <a:pt x="336074" y="212429"/>
                  </a:lnTo>
                  <a:lnTo>
                    <a:pt x="334182" y="201150"/>
                  </a:lnTo>
                  <a:lnTo>
                    <a:pt x="332921" y="189663"/>
                  </a:lnTo>
                  <a:lnTo>
                    <a:pt x="332080" y="178035"/>
                  </a:lnTo>
                  <a:lnTo>
                    <a:pt x="331145" y="155525"/>
                  </a:lnTo>
                  <a:lnTo>
                    <a:pt x="330619" y="126118"/>
                  </a:lnTo>
                  <a:lnTo>
                    <a:pt x="330398" y="446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58"/>
            <p:cNvSpPr/>
            <p:nvPr/>
          </p:nvSpPr>
          <p:spPr>
            <a:xfrm>
              <a:off x="2277070" y="3644586"/>
              <a:ext cx="285751" cy="480417"/>
            </a:xfrm>
            <a:custGeom>
              <a:avLst/>
              <a:gdLst/>
              <a:ahLst/>
              <a:cxnLst/>
              <a:rect l="0" t="0" r="0" b="0"/>
              <a:pathLst>
                <a:path w="285751" h="480417">
                  <a:moveTo>
                    <a:pt x="285750" y="16585"/>
                  </a:moveTo>
                  <a:lnTo>
                    <a:pt x="243510" y="16585"/>
                  </a:lnTo>
                  <a:lnTo>
                    <a:pt x="237746" y="15593"/>
                  </a:lnTo>
                  <a:lnTo>
                    <a:pt x="231919" y="13939"/>
                  </a:lnTo>
                  <a:lnTo>
                    <a:pt x="226050" y="11845"/>
                  </a:lnTo>
                  <a:lnTo>
                    <a:pt x="220153" y="10448"/>
                  </a:lnTo>
                  <a:lnTo>
                    <a:pt x="214238" y="9518"/>
                  </a:lnTo>
                  <a:lnTo>
                    <a:pt x="208309" y="8897"/>
                  </a:lnTo>
                  <a:lnTo>
                    <a:pt x="202373" y="8483"/>
                  </a:lnTo>
                  <a:lnTo>
                    <a:pt x="196430" y="8207"/>
                  </a:lnTo>
                  <a:lnTo>
                    <a:pt x="190485" y="8023"/>
                  </a:lnTo>
                  <a:lnTo>
                    <a:pt x="184537" y="6908"/>
                  </a:lnTo>
                  <a:lnTo>
                    <a:pt x="178587" y="5173"/>
                  </a:lnTo>
                  <a:lnTo>
                    <a:pt x="172636" y="3024"/>
                  </a:lnTo>
                  <a:lnTo>
                    <a:pt x="166684" y="1591"/>
                  </a:lnTo>
                  <a:lnTo>
                    <a:pt x="160732" y="636"/>
                  </a:lnTo>
                  <a:lnTo>
                    <a:pt x="154780" y="0"/>
                  </a:lnTo>
                  <a:lnTo>
                    <a:pt x="148827" y="567"/>
                  </a:lnTo>
                  <a:lnTo>
                    <a:pt x="142874" y="1938"/>
                  </a:lnTo>
                  <a:lnTo>
                    <a:pt x="136921" y="3844"/>
                  </a:lnTo>
                  <a:lnTo>
                    <a:pt x="130969" y="5114"/>
                  </a:lnTo>
                  <a:lnTo>
                    <a:pt x="125015" y="5962"/>
                  </a:lnTo>
                  <a:lnTo>
                    <a:pt x="119062" y="6526"/>
                  </a:lnTo>
                  <a:lnTo>
                    <a:pt x="114101" y="6903"/>
                  </a:lnTo>
                  <a:lnTo>
                    <a:pt x="105943" y="7321"/>
                  </a:lnTo>
                  <a:lnTo>
                    <a:pt x="102379" y="8425"/>
                  </a:lnTo>
                  <a:lnTo>
                    <a:pt x="95772" y="12297"/>
                  </a:lnTo>
                  <a:lnTo>
                    <a:pt x="89529" y="14679"/>
                  </a:lnTo>
                  <a:lnTo>
                    <a:pt x="86475" y="15315"/>
                  </a:lnTo>
                  <a:lnTo>
                    <a:pt x="84439" y="16731"/>
                  </a:lnTo>
                  <a:lnTo>
                    <a:pt x="83082" y="18666"/>
                  </a:lnTo>
                  <a:lnTo>
                    <a:pt x="82177" y="20949"/>
                  </a:lnTo>
                  <a:lnTo>
                    <a:pt x="80581" y="22471"/>
                  </a:lnTo>
                  <a:lnTo>
                    <a:pt x="78526" y="23486"/>
                  </a:lnTo>
                  <a:lnTo>
                    <a:pt x="72838" y="25114"/>
                  </a:lnTo>
                  <a:lnTo>
                    <a:pt x="72371" y="26240"/>
                  </a:lnTo>
                  <a:lnTo>
                    <a:pt x="71622" y="35176"/>
                  </a:lnTo>
                  <a:lnTo>
                    <a:pt x="71560" y="37909"/>
                  </a:lnTo>
                  <a:lnTo>
                    <a:pt x="74138" y="46237"/>
                  </a:lnTo>
                  <a:lnTo>
                    <a:pt x="77598" y="55561"/>
                  </a:lnTo>
                  <a:lnTo>
                    <a:pt x="80539" y="67380"/>
                  </a:lnTo>
                  <a:lnTo>
                    <a:pt x="84743" y="77525"/>
                  </a:lnTo>
                  <a:lnTo>
                    <a:pt x="87273" y="88649"/>
                  </a:lnTo>
                  <a:lnTo>
                    <a:pt x="88397" y="100207"/>
                  </a:lnTo>
                  <a:lnTo>
                    <a:pt x="88897" y="111959"/>
                  </a:lnTo>
                  <a:lnTo>
                    <a:pt x="91765" y="123797"/>
                  </a:lnTo>
                  <a:lnTo>
                    <a:pt x="95355" y="135672"/>
                  </a:lnTo>
                  <a:lnTo>
                    <a:pt x="96950" y="147565"/>
                  </a:lnTo>
                  <a:lnTo>
                    <a:pt x="97659" y="159465"/>
                  </a:lnTo>
                  <a:lnTo>
                    <a:pt x="97974" y="172361"/>
                  </a:lnTo>
                  <a:lnTo>
                    <a:pt x="98114" y="188014"/>
                  </a:lnTo>
                  <a:lnTo>
                    <a:pt x="95530" y="202248"/>
                  </a:lnTo>
                  <a:lnTo>
                    <a:pt x="92067" y="215188"/>
                  </a:lnTo>
                  <a:lnTo>
                    <a:pt x="90528" y="227554"/>
                  </a:lnTo>
                  <a:lnTo>
                    <a:pt x="89844" y="239664"/>
                  </a:lnTo>
                  <a:lnTo>
                    <a:pt x="89662" y="245671"/>
                  </a:lnTo>
                  <a:lnTo>
                    <a:pt x="92104" y="260284"/>
                  </a:lnTo>
                  <a:lnTo>
                    <a:pt x="95506" y="274716"/>
                  </a:lnTo>
                  <a:lnTo>
                    <a:pt x="98412" y="289411"/>
                  </a:lnTo>
                  <a:lnTo>
                    <a:pt x="102609" y="300229"/>
                  </a:lnTo>
                  <a:lnTo>
                    <a:pt x="107101" y="305892"/>
                  </a:lnTo>
                  <a:lnTo>
                    <a:pt x="113072" y="311652"/>
                  </a:lnTo>
                  <a:lnTo>
                    <a:pt x="120030" y="317476"/>
                  </a:lnTo>
                  <a:lnTo>
                    <a:pt x="126653" y="323343"/>
                  </a:lnTo>
                  <a:lnTo>
                    <a:pt x="139303" y="335154"/>
                  </a:lnTo>
                  <a:lnTo>
                    <a:pt x="162322" y="357700"/>
                  </a:lnTo>
                  <a:lnTo>
                    <a:pt x="170722" y="365042"/>
                  </a:lnTo>
                  <a:lnTo>
                    <a:pt x="179299" y="371921"/>
                  </a:lnTo>
                  <a:lnTo>
                    <a:pt x="187993" y="378491"/>
                  </a:lnTo>
                  <a:lnTo>
                    <a:pt x="205592" y="391083"/>
                  </a:lnTo>
                  <a:lnTo>
                    <a:pt x="214451" y="397220"/>
                  </a:lnTo>
                  <a:lnTo>
                    <a:pt x="222343" y="403294"/>
                  </a:lnTo>
                  <a:lnTo>
                    <a:pt x="229588" y="409329"/>
                  </a:lnTo>
                  <a:lnTo>
                    <a:pt x="236402" y="415337"/>
                  </a:lnTo>
                  <a:lnTo>
                    <a:pt x="243921" y="420333"/>
                  </a:lnTo>
                  <a:lnTo>
                    <a:pt x="251911" y="424657"/>
                  </a:lnTo>
                  <a:lnTo>
                    <a:pt x="260214" y="428532"/>
                  </a:lnTo>
                  <a:lnTo>
                    <a:pt x="266742" y="432106"/>
                  </a:lnTo>
                  <a:lnTo>
                    <a:pt x="272086" y="435482"/>
                  </a:lnTo>
                  <a:lnTo>
                    <a:pt x="276640" y="438724"/>
                  </a:lnTo>
                  <a:lnTo>
                    <a:pt x="279677" y="441878"/>
                  </a:lnTo>
                  <a:lnTo>
                    <a:pt x="281701" y="444974"/>
                  </a:lnTo>
                  <a:lnTo>
                    <a:pt x="283051" y="448029"/>
                  </a:lnTo>
                  <a:lnTo>
                    <a:pt x="282958" y="450066"/>
                  </a:lnTo>
                  <a:lnTo>
                    <a:pt x="281904" y="451424"/>
                  </a:lnTo>
                  <a:lnTo>
                    <a:pt x="280210" y="452329"/>
                  </a:lnTo>
                  <a:lnTo>
                    <a:pt x="273084" y="458344"/>
                  </a:lnTo>
                  <a:lnTo>
                    <a:pt x="264689" y="466410"/>
                  </a:lnTo>
                  <a:lnTo>
                    <a:pt x="256215" y="472161"/>
                  </a:lnTo>
                  <a:lnTo>
                    <a:pt x="251177" y="475084"/>
                  </a:lnTo>
                  <a:lnTo>
                    <a:pt x="244842" y="477032"/>
                  </a:lnTo>
                  <a:lnTo>
                    <a:pt x="237642" y="478331"/>
                  </a:lnTo>
                  <a:lnTo>
                    <a:pt x="229865" y="479197"/>
                  </a:lnTo>
                  <a:lnTo>
                    <a:pt x="220712" y="479774"/>
                  </a:lnTo>
                  <a:lnTo>
                    <a:pt x="210641" y="480159"/>
                  </a:lnTo>
                  <a:lnTo>
                    <a:pt x="199959" y="480416"/>
                  </a:lnTo>
                  <a:lnTo>
                    <a:pt x="189861" y="479595"/>
                  </a:lnTo>
                  <a:lnTo>
                    <a:pt x="180152" y="478055"/>
                  </a:lnTo>
                  <a:lnTo>
                    <a:pt x="170703" y="476036"/>
                  </a:lnTo>
                  <a:lnTo>
                    <a:pt x="160435" y="474691"/>
                  </a:lnTo>
                  <a:lnTo>
                    <a:pt x="149620" y="473794"/>
                  </a:lnTo>
                  <a:lnTo>
                    <a:pt x="138442" y="473195"/>
                  </a:lnTo>
                  <a:lnTo>
                    <a:pt x="128013" y="471805"/>
                  </a:lnTo>
                  <a:lnTo>
                    <a:pt x="118084" y="469885"/>
                  </a:lnTo>
                  <a:lnTo>
                    <a:pt x="108488" y="467613"/>
                  </a:lnTo>
                  <a:lnTo>
                    <a:pt x="98122" y="466099"/>
                  </a:lnTo>
                  <a:lnTo>
                    <a:pt x="87243" y="465089"/>
                  </a:lnTo>
                  <a:lnTo>
                    <a:pt x="76021" y="464416"/>
                  </a:lnTo>
                  <a:lnTo>
                    <a:pt x="65564" y="462974"/>
                  </a:lnTo>
                  <a:lnTo>
                    <a:pt x="55615" y="461022"/>
                  </a:lnTo>
                  <a:lnTo>
                    <a:pt x="46006" y="458728"/>
                  </a:lnTo>
                  <a:lnTo>
                    <a:pt x="37617" y="456207"/>
                  </a:lnTo>
                  <a:lnTo>
                    <a:pt x="30038" y="453533"/>
                  </a:lnTo>
                  <a:lnTo>
                    <a:pt x="23002" y="450759"/>
                  </a:lnTo>
                  <a:lnTo>
                    <a:pt x="17319" y="448909"/>
                  </a:lnTo>
                  <a:lnTo>
                    <a:pt x="12538" y="447676"/>
                  </a:lnTo>
                  <a:lnTo>
                    <a:pt x="0" y="44521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59"/>
            <p:cNvSpPr/>
            <p:nvPr/>
          </p:nvSpPr>
          <p:spPr>
            <a:xfrm>
              <a:off x="2750343" y="3670136"/>
              <a:ext cx="285751" cy="17825"/>
            </a:xfrm>
            <a:custGeom>
              <a:avLst/>
              <a:gdLst/>
              <a:ahLst/>
              <a:cxnLst/>
              <a:rect l="0" t="0" r="0" b="0"/>
              <a:pathLst>
                <a:path w="285751" h="17825">
                  <a:moveTo>
                    <a:pt x="0" y="17824"/>
                  </a:moveTo>
                  <a:lnTo>
                    <a:pt x="4741" y="13084"/>
                  </a:lnTo>
                  <a:lnTo>
                    <a:pt x="7130" y="11687"/>
                  </a:lnTo>
                  <a:lnTo>
                    <a:pt x="9714" y="10756"/>
                  </a:lnTo>
                  <a:lnTo>
                    <a:pt x="12429" y="10136"/>
                  </a:lnTo>
                  <a:lnTo>
                    <a:pt x="17216" y="8730"/>
                  </a:lnTo>
                  <a:lnTo>
                    <a:pt x="30472" y="4522"/>
                  </a:lnTo>
                  <a:lnTo>
                    <a:pt x="38174" y="3003"/>
                  </a:lnTo>
                  <a:lnTo>
                    <a:pt x="46285" y="1990"/>
                  </a:lnTo>
                  <a:lnTo>
                    <a:pt x="54670" y="1315"/>
                  </a:lnTo>
                  <a:lnTo>
                    <a:pt x="64228" y="865"/>
                  </a:lnTo>
                  <a:lnTo>
                    <a:pt x="85431" y="365"/>
                  </a:lnTo>
                  <a:lnTo>
                    <a:pt x="159705" y="0"/>
                  </a:lnTo>
                  <a:lnTo>
                    <a:pt x="173939" y="981"/>
                  </a:lnTo>
                  <a:lnTo>
                    <a:pt x="188389" y="2626"/>
                  </a:lnTo>
                  <a:lnTo>
                    <a:pt x="202983" y="4716"/>
                  </a:lnTo>
                  <a:lnTo>
                    <a:pt x="216682" y="6109"/>
                  </a:lnTo>
                  <a:lnTo>
                    <a:pt x="229783" y="7037"/>
                  </a:lnTo>
                  <a:lnTo>
                    <a:pt x="242485" y="7657"/>
                  </a:lnTo>
                  <a:lnTo>
                    <a:pt x="252938" y="9061"/>
                  </a:lnTo>
                  <a:lnTo>
                    <a:pt x="261891" y="10990"/>
                  </a:lnTo>
                  <a:lnTo>
                    <a:pt x="285750" y="1782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60"/>
            <p:cNvSpPr/>
            <p:nvPr/>
          </p:nvSpPr>
          <p:spPr>
            <a:xfrm>
              <a:off x="2866429" y="3875484"/>
              <a:ext cx="196454" cy="62509"/>
            </a:xfrm>
            <a:custGeom>
              <a:avLst/>
              <a:gdLst/>
              <a:ahLst/>
              <a:cxnLst/>
              <a:rect l="0" t="0" r="0" b="0"/>
              <a:pathLst>
                <a:path w="196454" h="62509">
                  <a:moveTo>
                    <a:pt x="0" y="0"/>
                  </a:moveTo>
                  <a:lnTo>
                    <a:pt x="0" y="4740"/>
                  </a:lnTo>
                  <a:lnTo>
                    <a:pt x="992" y="6137"/>
                  </a:lnTo>
                  <a:lnTo>
                    <a:pt x="2646" y="7068"/>
                  </a:lnTo>
                  <a:lnTo>
                    <a:pt x="4741" y="7688"/>
                  </a:lnTo>
                  <a:lnTo>
                    <a:pt x="6137" y="9094"/>
                  </a:lnTo>
                  <a:lnTo>
                    <a:pt x="7068" y="11024"/>
                  </a:lnTo>
                  <a:lnTo>
                    <a:pt x="7688" y="13302"/>
                  </a:lnTo>
                  <a:lnTo>
                    <a:pt x="10087" y="15814"/>
                  </a:lnTo>
                  <a:lnTo>
                    <a:pt x="13670" y="18479"/>
                  </a:lnTo>
                  <a:lnTo>
                    <a:pt x="18043" y="21249"/>
                  </a:lnTo>
                  <a:lnTo>
                    <a:pt x="23935" y="24088"/>
                  </a:lnTo>
                  <a:lnTo>
                    <a:pt x="30840" y="26973"/>
                  </a:lnTo>
                  <a:lnTo>
                    <a:pt x="38419" y="29888"/>
                  </a:lnTo>
                  <a:lnTo>
                    <a:pt x="47441" y="31831"/>
                  </a:lnTo>
                  <a:lnTo>
                    <a:pt x="57424" y="33127"/>
                  </a:lnTo>
                  <a:lnTo>
                    <a:pt x="68048" y="33991"/>
                  </a:lnTo>
                  <a:lnTo>
                    <a:pt x="80092" y="35559"/>
                  </a:lnTo>
                  <a:lnTo>
                    <a:pt x="93082" y="37597"/>
                  </a:lnTo>
                  <a:lnTo>
                    <a:pt x="106704" y="39947"/>
                  </a:lnTo>
                  <a:lnTo>
                    <a:pt x="119753" y="42506"/>
                  </a:lnTo>
                  <a:lnTo>
                    <a:pt x="144836" y="47996"/>
                  </a:lnTo>
                  <a:lnTo>
                    <a:pt x="156088" y="50849"/>
                  </a:lnTo>
                  <a:lnTo>
                    <a:pt x="166567" y="53743"/>
                  </a:lnTo>
                  <a:lnTo>
                    <a:pt x="196453" y="6250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61"/>
            <p:cNvSpPr/>
            <p:nvPr/>
          </p:nvSpPr>
          <p:spPr>
            <a:xfrm>
              <a:off x="3412946" y="3607593"/>
              <a:ext cx="265390" cy="205226"/>
            </a:xfrm>
            <a:custGeom>
              <a:avLst/>
              <a:gdLst/>
              <a:ahLst/>
              <a:cxnLst/>
              <a:rect l="0" t="0" r="0" b="0"/>
              <a:pathLst>
                <a:path w="265390" h="205226">
                  <a:moveTo>
                    <a:pt x="96421" y="17860"/>
                  </a:moveTo>
                  <a:lnTo>
                    <a:pt x="91680" y="22600"/>
                  </a:lnTo>
                  <a:lnTo>
                    <a:pt x="89291" y="23996"/>
                  </a:lnTo>
                  <a:lnTo>
                    <a:pt x="81189" y="26954"/>
                  </a:lnTo>
                  <a:lnTo>
                    <a:pt x="75430" y="31162"/>
                  </a:lnTo>
                  <a:lnTo>
                    <a:pt x="69563" y="36339"/>
                  </a:lnTo>
                  <a:lnTo>
                    <a:pt x="66609" y="39109"/>
                  </a:lnTo>
                  <a:lnTo>
                    <a:pt x="52971" y="52488"/>
                  </a:lnTo>
                  <a:lnTo>
                    <a:pt x="47611" y="56820"/>
                  </a:lnTo>
                  <a:lnTo>
                    <a:pt x="42053" y="60700"/>
                  </a:lnTo>
                  <a:lnTo>
                    <a:pt x="36363" y="64280"/>
                  </a:lnTo>
                  <a:lnTo>
                    <a:pt x="31578" y="68650"/>
                  </a:lnTo>
                  <a:lnTo>
                    <a:pt x="27395" y="73548"/>
                  </a:lnTo>
                  <a:lnTo>
                    <a:pt x="23615" y="78798"/>
                  </a:lnTo>
                  <a:lnTo>
                    <a:pt x="20102" y="83290"/>
                  </a:lnTo>
                  <a:lnTo>
                    <a:pt x="16768" y="87277"/>
                  </a:lnTo>
                  <a:lnTo>
                    <a:pt x="13553" y="90926"/>
                  </a:lnTo>
                  <a:lnTo>
                    <a:pt x="10418" y="95344"/>
                  </a:lnTo>
                  <a:lnTo>
                    <a:pt x="7335" y="100274"/>
                  </a:lnTo>
                  <a:lnTo>
                    <a:pt x="4288" y="105545"/>
                  </a:lnTo>
                  <a:lnTo>
                    <a:pt x="2257" y="111043"/>
                  </a:lnTo>
                  <a:lnTo>
                    <a:pt x="903" y="116693"/>
                  </a:lnTo>
                  <a:lnTo>
                    <a:pt x="0" y="122444"/>
                  </a:lnTo>
                  <a:lnTo>
                    <a:pt x="390" y="127270"/>
                  </a:lnTo>
                  <a:lnTo>
                    <a:pt x="1642" y="131479"/>
                  </a:lnTo>
                  <a:lnTo>
                    <a:pt x="10781" y="150105"/>
                  </a:lnTo>
                  <a:lnTo>
                    <a:pt x="15515" y="155633"/>
                  </a:lnTo>
                  <a:lnTo>
                    <a:pt x="21648" y="161302"/>
                  </a:lnTo>
                  <a:lnTo>
                    <a:pt x="28713" y="167066"/>
                  </a:lnTo>
                  <a:lnTo>
                    <a:pt x="35407" y="171901"/>
                  </a:lnTo>
                  <a:lnTo>
                    <a:pt x="41854" y="176116"/>
                  </a:lnTo>
                  <a:lnTo>
                    <a:pt x="48137" y="179919"/>
                  </a:lnTo>
                  <a:lnTo>
                    <a:pt x="56294" y="183446"/>
                  </a:lnTo>
                  <a:lnTo>
                    <a:pt x="65701" y="186790"/>
                  </a:lnTo>
                  <a:lnTo>
                    <a:pt x="104574" y="199285"/>
                  </a:lnTo>
                  <a:lnTo>
                    <a:pt x="114754" y="201318"/>
                  </a:lnTo>
                  <a:lnTo>
                    <a:pt x="125511" y="202673"/>
                  </a:lnTo>
                  <a:lnTo>
                    <a:pt x="136650" y="203576"/>
                  </a:lnTo>
                  <a:lnTo>
                    <a:pt x="148045" y="204178"/>
                  </a:lnTo>
                  <a:lnTo>
                    <a:pt x="171289" y="204848"/>
                  </a:lnTo>
                  <a:lnTo>
                    <a:pt x="201947" y="205225"/>
                  </a:lnTo>
                  <a:lnTo>
                    <a:pt x="210428" y="204285"/>
                  </a:lnTo>
                  <a:lnTo>
                    <a:pt x="218066" y="202667"/>
                  </a:lnTo>
                  <a:lnTo>
                    <a:pt x="225143" y="200595"/>
                  </a:lnTo>
                  <a:lnTo>
                    <a:pt x="231845" y="197230"/>
                  </a:lnTo>
                  <a:lnTo>
                    <a:pt x="238297" y="193003"/>
                  </a:lnTo>
                  <a:lnTo>
                    <a:pt x="244583" y="188200"/>
                  </a:lnTo>
                  <a:lnTo>
                    <a:pt x="249766" y="184006"/>
                  </a:lnTo>
                  <a:lnTo>
                    <a:pt x="254213" y="180218"/>
                  </a:lnTo>
                  <a:lnTo>
                    <a:pt x="258170" y="176700"/>
                  </a:lnTo>
                  <a:lnTo>
                    <a:pt x="260808" y="172370"/>
                  </a:lnTo>
                  <a:lnTo>
                    <a:pt x="262567" y="167499"/>
                  </a:lnTo>
                  <a:lnTo>
                    <a:pt x="263740" y="162268"/>
                  </a:lnTo>
                  <a:lnTo>
                    <a:pt x="264521" y="156796"/>
                  </a:lnTo>
                  <a:lnTo>
                    <a:pt x="265042" y="151164"/>
                  </a:lnTo>
                  <a:lnTo>
                    <a:pt x="265389" y="145424"/>
                  </a:lnTo>
                  <a:lnTo>
                    <a:pt x="264629" y="139614"/>
                  </a:lnTo>
                  <a:lnTo>
                    <a:pt x="263130" y="133755"/>
                  </a:lnTo>
                  <a:lnTo>
                    <a:pt x="261138" y="127866"/>
                  </a:lnTo>
                  <a:lnTo>
                    <a:pt x="257826" y="120962"/>
                  </a:lnTo>
                  <a:lnTo>
                    <a:pt x="253634" y="113384"/>
                  </a:lnTo>
                  <a:lnTo>
                    <a:pt x="248854" y="105355"/>
                  </a:lnTo>
                  <a:lnTo>
                    <a:pt x="238252" y="88496"/>
                  </a:lnTo>
                  <a:lnTo>
                    <a:pt x="232646" y="79833"/>
                  </a:lnTo>
                  <a:lnTo>
                    <a:pt x="225933" y="72074"/>
                  </a:lnTo>
                  <a:lnTo>
                    <a:pt x="218481" y="64916"/>
                  </a:lnTo>
                  <a:lnTo>
                    <a:pt x="210536" y="58161"/>
                  </a:lnTo>
                  <a:lnTo>
                    <a:pt x="202263" y="51672"/>
                  </a:lnTo>
                  <a:lnTo>
                    <a:pt x="193772" y="45362"/>
                  </a:lnTo>
                  <a:lnTo>
                    <a:pt x="185133" y="39171"/>
                  </a:lnTo>
                  <a:lnTo>
                    <a:pt x="177391" y="34052"/>
                  </a:lnTo>
                  <a:lnTo>
                    <a:pt x="170244" y="29647"/>
                  </a:lnTo>
                  <a:lnTo>
                    <a:pt x="163496" y="25718"/>
                  </a:lnTo>
                  <a:lnTo>
                    <a:pt x="150706" y="18706"/>
                  </a:lnTo>
                  <a:lnTo>
                    <a:pt x="132349" y="9181"/>
                  </a:lnTo>
                  <a:lnTo>
                    <a:pt x="11428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62"/>
            <p:cNvSpPr/>
            <p:nvPr/>
          </p:nvSpPr>
          <p:spPr>
            <a:xfrm>
              <a:off x="3830835" y="3839765"/>
              <a:ext cx="26791" cy="62509"/>
            </a:xfrm>
            <a:custGeom>
              <a:avLst/>
              <a:gdLst/>
              <a:ahLst/>
              <a:cxnLst/>
              <a:rect l="0" t="0" r="0" b="0"/>
              <a:pathLst>
                <a:path w="26791" h="62509">
                  <a:moveTo>
                    <a:pt x="26790" y="0"/>
                  </a:moveTo>
                  <a:lnTo>
                    <a:pt x="26790" y="12429"/>
                  </a:lnTo>
                  <a:lnTo>
                    <a:pt x="25797" y="15231"/>
                  </a:lnTo>
                  <a:lnTo>
                    <a:pt x="24144" y="18092"/>
                  </a:lnTo>
                  <a:lnTo>
                    <a:pt x="22049" y="20991"/>
                  </a:lnTo>
                  <a:lnTo>
                    <a:pt x="19660" y="23916"/>
                  </a:lnTo>
                  <a:lnTo>
                    <a:pt x="17076" y="26858"/>
                  </a:lnTo>
                  <a:lnTo>
                    <a:pt x="14360" y="29811"/>
                  </a:lnTo>
                  <a:lnTo>
                    <a:pt x="12550" y="32773"/>
                  </a:lnTo>
                  <a:lnTo>
                    <a:pt x="11344" y="35739"/>
                  </a:lnTo>
                  <a:lnTo>
                    <a:pt x="10539" y="38709"/>
                  </a:lnTo>
                  <a:lnTo>
                    <a:pt x="9011" y="41681"/>
                  </a:lnTo>
                  <a:lnTo>
                    <a:pt x="7000" y="44654"/>
                  </a:lnTo>
                  <a:lnTo>
                    <a:pt x="4666" y="47629"/>
                  </a:lnTo>
                  <a:lnTo>
                    <a:pt x="3111" y="50604"/>
                  </a:lnTo>
                  <a:lnTo>
                    <a:pt x="2074" y="53580"/>
                  </a:lnTo>
                  <a:lnTo>
                    <a:pt x="0" y="6250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63"/>
            <p:cNvSpPr/>
            <p:nvPr/>
          </p:nvSpPr>
          <p:spPr>
            <a:xfrm>
              <a:off x="3982640" y="3518296"/>
              <a:ext cx="194558" cy="462522"/>
            </a:xfrm>
            <a:custGeom>
              <a:avLst/>
              <a:gdLst/>
              <a:ahLst/>
              <a:cxnLst/>
              <a:rect l="0" t="0" r="0" b="0"/>
              <a:pathLst>
                <a:path w="194558" h="462522">
                  <a:moveTo>
                    <a:pt x="178594" y="0"/>
                  </a:moveTo>
                  <a:lnTo>
                    <a:pt x="173853" y="0"/>
                  </a:lnTo>
                  <a:lnTo>
                    <a:pt x="172457" y="993"/>
                  </a:lnTo>
                  <a:lnTo>
                    <a:pt x="171526" y="2646"/>
                  </a:lnTo>
                  <a:lnTo>
                    <a:pt x="170906" y="4741"/>
                  </a:lnTo>
                  <a:lnTo>
                    <a:pt x="167569" y="9714"/>
                  </a:lnTo>
                  <a:lnTo>
                    <a:pt x="165292" y="12429"/>
                  </a:lnTo>
                  <a:lnTo>
                    <a:pt x="161788" y="15232"/>
                  </a:lnTo>
                  <a:lnTo>
                    <a:pt x="157468" y="18092"/>
                  </a:lnTo>
                  <a:lnTo>
                    <a:pt x="152604" y="20991"/>
                  </a:lnTo>
                  <a:lnTo>
                    <a:pt x="147376" y="24908"/>
                  </a:lnTo>
                  <a:lnTo>
                    <a:pt x="141907" y="29504"/>
                  </a:lnTo>
                  <a:lnTo>
                    <a:pt x="136277" y="34553"/>
                  </a:lnTo>
                  <a:lnTo>
                    <a:pt x="131531" y="39902"/>
                  </a:lnTo>
                  <a:lnTo>
                    <a:pt x="127375" y="45453"/>
                  </a:lnTo>
                  <a:lnTo>
                    <a:pt x="123612" y="51138"/>
                  </a:lnTo>
                  <a:lnTo>
                    <a:pt x="119119" y="56913"/>
                  </a:lnTo>
                  <a:lnTo>
                    <a:pt x="114139" y="62747"/>
                  </a:lnTo>
                  <a:lnTo>
                    <a:pt x="108835" y="68620"/>
                  </a:lnTo>
                  <a:lnTo>
                    <a:pt x="103314" y="76505"/>
                  </a:lnTo>
                  <a:lnTo>
                    <a:pt x="97650" y="85730"/>
                  </a:lnTo>
                  <a:lnTo>
                    <a:pt x="91889" y="95848"/>
                  </a:lnTo>
                  <a:lnTo>
                    <a:pt x="86064" y="105571"/>
                  </a:lnTo>
                  <a:lnTo>
                    <a:pt x="74300" y="124311"/>
                  </a:lnTo>
                  <a:lnTo>
                    <a:pt x="68385" y="134468"/>
                  </a:lnTo>
                  <a:lnTo>
                    <a:pt x="62457" y="145208"/>
                  </a:lnTo>
                  <a:lnTo>
                    <a:pt x="56521" y="156337"/>
                  </a:lnTo>
                  <a:lnTo>
                    <a:pt x="50579" y="166732"/>
                  </a:lnTo>
                  <a:lnTo>
                    <a:pt x="44633" y="176640"/>
                  </a:lnTo>
                  <a:lnTo>
                    <a:pt x="38685" y="186221"/>
                  </a:lnTo>
                  <a:lnTo>
                    <a:pt x="33728" y="196577"/>
                  </a:lnTo>
                  <a:lnTo>
                    <a:pt x="29430" y="207450"/>
                  </a:lnTo>
                  <a:lnTo>
                    <a:pt x="25573" y="218667"/>
                  </a:lnTo>
                  <a:lnTo>
                    <a:pt x="23002" y="230114"/>
                  </a:lnTo>
                  <a:lnTo>
                    <a:pt x="21288" y="241714"/>
                  </a:lnTo>
                  <a:lnTo>
                    <a:pt x="20145" y="253417"/>
                  </a:lnTo>
                  <a:lnTo>
                    <a:pt x="18391" y="265187"/>
                  </a:lnTo>
                  <a:lnTo>
                    <a:pt x="16229" y="277002"/>
                  </a:lnTo>
                  <a:lnTo>
                    <a:pt x="13796" y="288848"/>
                  </a:lnTo>
                  <a:lnTo>
                    <a:pt x="13166" y="299722"/>
                  </a:lnTo>
                  <a:lnTo>
                    <a:pt x="13738" y="309947"/>
                  </a:lnTo>
                  <a:lnTo>
                    <a:pt x="15112" y="319741"/>
                  </a:lnTo>
                  <a:lnTo>
                    <a:pt x="17020" y="329247"/>
                  </a:lnTo>
                  <a:lnTo>
                    <a:pt x="19284" y="338560"/>
                  </a:lnTo>
                  <a:lnTo>
                    <a:pt x="21786" y="347746"/>
                  </a:lnTo>
                  <a:lnTo>
                    <a:pt x="27211" y="365890"/>
                  </a:lnTo>
                  <a:lnTo>
                    <a:pt x="38779" y="401791"/>
                  </a:lnTo>
                  <a:lnTo>
                    <a:pt x="42720" y="409744"/>
                  </a:lnTo>
                  <a:lnTo>
                    <a:pt x="47331" y="417030"/>
                  </a:lnTo>
                  <a:lnTo>
                    <a:pt x="52390" y="423872"/>
                  </a:lnTo>
                  <a:lnTo>
                    <a:pt x="58740" y="429425"/>
                  </a:lnTo>
                  <a:lnTo>
                    <a:pt x="65949" y="434120"/>
                  </a:lnTo>
                  <a:lnTo>
                    <a:pt x="87670" y="445467"/>
                  </a:lnTo>
                  <a:lnTo>
                    <a:pt x="112788" y="458190"/>
                  </a:lnTo>
                  <a:lnTo>
                    <a:pt x="119840" y="460242"/>
                  </a:lnTo>
                  <a:lnTo>
                    <a:pt x="127519" y="461609"/>
                  </a:lnTo>
                  <a:lnTo>
                    <a:pt x="135614" y="462521"/>
                  </a:lnTo>
                  <a:lnTo>
                    <a:pt x="142003" y="462136"/>
                  </a:lnTo>
                  <a:lnTo>
                    <a:pt x="147254" y="460888"/>
                  </a:lnTo>
                  <a:lnTo>
                    <a:pt x="151747" y="459063"/>
                  </a:lnTo>
                  <a:lnTo>
                    <a:pt x="156727" y="456855"/>
                  </a:lnTo>
                  <a:lnTo>
                    <a:pt x="167553" y="451755"/>
                  </a:lnTo>
                  <a:lnTo>
                    <a:pt x="172225" y="449006"/>
                  </a:lnTo>
                  <a:lnTo>
                    <a:pt x="176332" y="446181"/>
                  </a:lnTo>
                  <a:lnTo>
                    <a:pt x="180063" y="443306"/>
                  </a:lnTo>
                  <a:lnTo>
                    <a:pt x="183542" y="440397"/>
                  </a:lnTo>
                  <a:lnTo>
                    <a:pt x="186853" y="437466"/>
                  </a:lnTo>
                  <a:lnTo>
                    <a:pt x="190054" y="434518"/>
                  </a:lnTo>
                  <a:lnTo>
                    <a:pt x="192186" y="430570"/>
                  </a:lnTo>
                  <a:lnTo>
                    <a:pt x="194557" y="420891"/>
                  </a:lnTo>
                  <a:lnTo>
                    <a:pt x="194197" y="415531"/>
                  </a:lnTo>
                  <a:lnTo>
                    <a:pt x="191151" y="404285"/>
                  </a:lnTo>
                  <a:lnTo>
                    <a:pt x="186489" y="392672"/>
                  </a:lnTo>
                  <a:lnTo>
                    <a:pt x="181111" y="380896"/>
                  </a:lnTo>
                  <a:lnTo>
                    <a:pt x="175413" y="369048"/>
                  </a:lnTo>
                  <a:lnTo>
                    <a:pt x="171512" y="363110"/>
                  </a:lnTo>
                  <a:lnTo>
                    <a:pt x="166927" y="357167"/>
                  </a:lnTo>
                  <a:lnTo>
                    <a:pt x="161886" y="351221"/>
                  </a:lnTo>
                  <a:lnTo>
                    <a:pt x="156541" y="345273"/>
                  </a:lnTo>
                  <a:lnTo>
                    <a:pt x="145311" y="333371"/>
                  </a:lnTo>
                  <a:lnTo>
                    <a:pt x="138546" y="327420"/>
                  </a:lnTo>
                  <a:lnTo>
                    <a:pt x="131059" y="321467"/>
                  </a:lnTo>
                  <a:lnTo>
                    <a:pt x="123091" y="315515"/>
                  </a:lnTo>
                  <a:lnTo>
                    <a:pt x="106301" y="303609"/>
                  </a:lnTo>
                  <a:lnTo>
                    <a:pt x="71268" y="279797"/>
                  </a:lnTo>
                  <a:lnTo>
                    <a:pt x="63387" y="274836"/>
                  </a:lnTo>
                  <a:lnTo>
                    <a:pt x="56149" y="270537"/>
                  </a:lnTo>
                  <a:lnTo>
                    <a:pt x="49339" y="266678"/>
                  </a:lnTo>
                  <a:lnTo>
                    <a:pt x="36481" y="259745"/>
                  </a:lnTo>
                  <a:lnTo>
                    <a:pt x="30273" y="256507"/>
                  </a:lnTo>
                  <a:lnTo>
                    <a:pt x="25144" y="253357"/>
                  </a:lnTo>
                  <a:lnTo>
                    <a:pt x="20731" y="250264"/>
                  </a:lnTo>
                  <a:lnTo>
                    <a:pt x="16797" y="247210"/>
                  </a:lnTo>
                  <a:lnTo>
                    <a:pt x="13183" y="244182"/>
                  </a:lnTo>
                  <a:lnTo>
                    <a:pt x="9781" y="241171"/>
                  </a:lnTo>
                  <a:lnTo>
                    <a:pt x="1932" y="233950"/>
                  </a:lnTo>
                  <a:lnTo>
                    <a:pt x="1288" y="232365"/>
                  </a:lnTo>
                  <a:lnTo>
                    <a:pt x="0" y="22324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64"/>
            <p:cNvSpPr/>
            <p:nvPr/>
          </p:nvSpPr>
          <p:spPr>
            <a:xfrm>
              <a:off x="4491632" y="3607593"/>
              <a:ext cx="241103" cy="348259"/>
            </a:xfrm>
            <a:custGeom>
              <a:avLst/>
              <a:gdLst/>
              <a:ahLst/>
              <a:cxnLst/>
              <a:rect l="0" t="0" r="0" b="0"/>
              <a:pathLst>
                <a:path w="241103" h="348259">
                  <a:moveTo>
                    <a:pt x="241102" y="0"/>
                  </a:moveTo>
                  <a:lnTo>
                    <a:pt x="241102" y="7689"/>
                  </a:lnTo>
                  <a:lnTo>
                    <a:pt x="236362" y="18043"/>
                  </a:lnTo>
                  <a:lnTo>
                    <a:pt x="220111" y="50879"/>
                  </a:lnTo>
                  <a:lnTo>
                    <a:pt x="216194" y="57732"/>
                  </a:lnTo>
                  <a:lnTo>
                    <a:pt x="211598" y="65277"/>
                  </a:lnTo>
                  <a:lnTo>
                    <a:pt x="201200" y="81598"/>
                  </a:lnTo>
                  <a:lnTo>
                    <a:pt x="172482" y="125178"/>
                  </a:lnTo>
                  <a:lnTo>
                    <a:pt x="165590" y="134054"/>
                  </a:lnTo>
                  <a:lnTo>
                    <a:pt x="158018" y="142947"/>
                  </a:lnTo>
                  <a:lnTo>
                    <a:pt x="149993" y="151853"/>
                  </a:lnTo>
                  <a:lnTo>
                    <a:pt x="142660" y="160766"/>
                  </a:lnTo>
                  <a:lnTo>
                    <a:pt x="135787" y="169685"/>
                  </a:lnTo>
                  <a:lnTo>
                    <a:pt x="129220" y="178608"/>
                  </a:lnTo>
                  <a:lnTo>
                    <a:pt x="121865" y="187533"/>
                  </a:lnTo>
                  <a:lnTo>
                    <a:pt x="113986" y="196460"/>
                  </a:lnTo>
                  <a:lnTo>
                    <a:pt x="105756" y="205387"/>
                  </a:lnTo>
                  <a:lnTo>
                    <a:pt x="98285" y="214315"/>
                  </a:lnTo>
                  <a:lnTo>
                    <a:pt x="91321" y="223244"/>
                  </a:lnTo>
                  <a:lnTo>
                    <a:pt x="84693" y="232173"/>
                  </a:lnTo>
                  <a:lnTo>
                    <a:pt x="77298" y="241103"/>
                  </a:lnTo>
                  <a:lnTo>
                    <a:pt x="69391" y="250032"/>
                  </a:lnTo>
                  <a:lnTo>
                    <a:pt x="61143" y="258962"/>
                  </a:lnTo>
                  <a:lnTo>
                    <a:pt x="54653" y="266899"/>
                  </a:lnTo>
                  <a:lnTo>
                    <a:pt x="49334" y="274175"/>
                  </a:lnTo>
                  <a:lnTo>
                    <a:pt x="44795" y="281010"/>
                  </a:lnTo>
                  <a:lnTo>
                    <a:pt x="40778" y="287551"/>
                  </a:lnTo>
                  <a:lnTo>
                    <a:pt x="37107" y="293896"/>
                  </a:lnTo>
                  <a:lnTo>
                    <a:pt x="30383" y="306238"/>
                  </a:lnTo>
                  <a:lnTo>
                    <a:pt x="24087" y="318338"/>
                  </a:lnTo>
                  <a:lnTo>
                    <a:pt x="17982" y="327684"/>
                  </a:lnTo>
                  <a:lnTo>
                    <a:pt x="11960" y="335145"/>
                  </a:lnTo>
                  <a:lnTo>
                    <a:pt x="5977" y="341769"/>
                  </a:lnTo>
                  <a:lnTo>
                    <a:pt x="0" y="34825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65"/>
            <p:cNvSpPr/>
            <p:nvPr/>
          </p:nvSpPr>
          <p:spPr>
            <a:xfrm>
              <a:off x="4554140" y="3607593"/>
              <a:ext cx="232173" cy="321470"/>
            </a:xfrm>
            <a:custGeom>
              <a:avLst/>
              <a:gdLst/>
              <a:ahLst/>
              <a:cxnLst/>
              <a:rect l="0" t="0" r="0" b="0"/>
              <a:pathLst>
                <a:path w="232173" h="321470">
                  <a:moveTo>
                    <a:pt x="0" y="0"/>
                  </a:moveTo>
                  <a:lnTo>
                    <a:pt x="12429" y="12429"/>
                  </a:lnTo>
                  <a:lnTo>
                    <a:pt x="18092" y="20738"/>
                  </a:lnTo>
                  <a:lnTo>
                    <a:pt x="20991" y="25731"/>
                  </a:lnTo>
                  <a:lnTo>
                    <a:pt x="24908" y="31045"/>
                  </a:lnTo>
                  <a:lnTo>
                    <a:pt x="29503" y="36572"/>
                  </a:lnTo>
                  <a:lnTo>
                    <a:pt x="34552" y="42240"/>
                  </a:lnTo>
                  <a:lnTo>
                    <a:pt x="38909" y="48004"/>
                  </a:lnTo>
                  <a:lnTo>
                    <a:pt x="42807" y="53831"/>
                  </a:lnTo>
                  <a:lnTo>
                    <a:pt x="46398" y="59700"/>
                  </a:lnTo>
                  <a:lnTo>
                    <a:pt x="51768" y="66589"/>
                  </a:lnTo>
                  <a:lnTo>
                    <a:pt x="58324" y="74159"/>
                  </a:lnTo>
                  <a:lnTo>
                    <a:pt x="65672" y="82181"/>
                  </a:lnTo>
                  <a:lnTo>
                    <a:pt x="72555" y="91499"/>
                  </a:lnTo>
                  <a:lnTo>
                    <a:pt x="79127" y="101679"/>
                  </a:lnTo>
                  <a:lnTo>
                    <a:pt x="85494" y="112434"/>
                  </a:lnTo>
                  <a:lnTo>
                    <a:pt x="97859" y="132322"/>
                  </a:lnTo>
                  <a:lnTo>
                    <a:pt x="103934" y="141793"/>
                  </a:lnTo>
                  <a:lnTo>
                    <a:pt x="109970" y="152076"/>
                  </a:lnTo>
                  <a:lnTo>
                    <a:pt x="115977" y="162899"/>
                  </a:lnTo>
                  <a:lnTo>
                    <a:pt x="121966" y="174084"/>
                  </a:lnTo>
                  <a:lnTo>
                    <a:pt x="127943" y="184517"/>
                  </a:lnTo>
                  <a:lnTo>
                    <a:pt x="133913" y="194449"/>
                  </a:lnTo>
                  <a:lnTo>
                    <a:pt x="139877" y="204046"/>
                  </a:lnTo>
                  <a:lnTo>
                    <a:pt x="146829" y="213422"/>
                  </a:lnTo>
                  <a:lnTo>
                    <a:pt x="154440" y="222648"/>
                  </a:lnTo>
                  <a:lnTo>
                    <a:pt x="162492" y="231776"/>
                  </a:lnTo>
                  <a:lnTo>
                    <a:pt x="169843" y="240837"/>
                  </a:lnTo>
                  <a:lnTo>
                    <a:pt x="176729" y="249856"/>
                  </a:lnTo>
                  <a:lnTo>
                    <a:pt x="183304" y="258844"/>
                  </a:lnTo>
                  <a:lnTo>
                    <a:pt x="195901" y="276769"/>
                  </a:lnTo>
                  <a:lnTo>
                    <a:pt x="202038" y="285715"/>
                  </a:lnTo>
                  <a:lnTo>
                    <a:pt x="207122" y="292672"/>
                  </a:lnTo>
                  <a:lnTo>
                    <a:pt x="211503" y="298303"/>
                  </a:lnTo>
                  <a:lnTo>
                    <a:pt x="215416" y="303048"/>
                  </a:lnTo>
                  <a:lnTo>
                    <a:pt x="222410" y="310967"/>
                  </a:lnTo>
                  <a:lnTo>
                    <a:pt x="232172" y="32146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66"/>
            <p:cNvSpPr/>
            <p:nvPr/>
          </p:nvSpPr>
          <p:spPr>
            <a:xfrm>
              <a:off x="5036343" y="3437929"/>
              <a:ext cx="8931" cy="446486"/>
            </a:xfrm>
            <a:custGeom>
              <a:avLst/>
              <a:gdLst/>
              <a:ahLst/>
              <a:cxnLst/>
              <a:rect l="0" t="0" r="0" b="0"/>
              <a:pathLst>
                <a:path w="8931" h="446486">
                  <a:moveTo>
                    <a:pt x="0" y="0"/>
                  </a:moveTo>
                  <a:lnTo>
                    <a:pt x="0" y="12429"/>
                  </a:lnTo>
                  <a:lnTo>
                    <a:pt x="992" y="16224"/>
                  </a:lnTo>
                  <a:lnTo>
                    <a:pt x="2646" y="20738"/>
                  </a:lnTo>
                  <a:lnTo>
                    <a:pt x="4740" y="25731"/>
                  </a:lnTo>
                  <a:lnTo>
                    <a:pt x="6137" y="31045"/>
                  </a:lnTo>
                  <a:lnTo>
                    <a:pt x="7068" y="36572"/>
                  </a:lnTo>
                  <a:lnTo>
                    <a:pt x="7689" y="42240"/>
                  </a:lnTo>
                  <a:lnTo>
                    <a:pt x="8102" y="48996"/>
                  </a:lnTo>
                  <a:lnTo>
                    <a:pt x="8562" y="64440"/>
                  </a:lnTo>
                  <a:lnTo>
                    <a:pt x="8920" y="156228"/>
                  </a:lnTo>
                  <a:lnTo>
                    <a:pt x="7931" y="167652"/>
                  </a:lnTo>
                  <a:lnTo>
                    <a:pt x="6280" y="179237"/>
                  </a:lnTo>
                  <a:lnTo>
                    <a:pt x="4186" y="190928"/>
                  </a:lnTo>
                  <a:lnTo>
                    <a:pt x="2791" y="202692"/>
                  </a:lnTo>
                  <a:lnTo>
                    <a:pt x="1861" y="214503"/>
                  </a:lnTo>
                  <a:lnTo>
                    <a:pt x="1240" y="226346"/>
                  </a:lnTo>
                  <a:lnTo>
                    <a:pt x="552" y="250088"/>
                  </a:lnTo>
                  <a:lnTo>
                    <a:pt x="32" y="328638"/>
                  </a:lnTo>
                  <a:lnTo>
                    <a:pt x="1" y="405980"/>
                  </a:lnTo>
                  <a:lnTo>
                    <a:pt x="993" y="412536"/>
                  </a:lnTo>
                  <a:lnTo>
                    <a:pt x="2646" y="418891"/>
                  </a:lnTo>
                  <a:lnTo>
                    <a:pt x="4741" y="425113"/>
                  </a:lnTo>
                  <a:lnTo>
                    <a:pt x="6137" y="430252"/>
                  </a:lnTo>
                  <a:lnTo>
                    <a:pt x="7068" y="434671"/>
                  </a:lnTo>
                  <a:lnTo>
                    <a:pt x="8930" y="44648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167"/>
            <p:cNvSpPr/>
            <p:nvPr/>
          </p:nvSpPr>
          <p:spPr>
            <a:xfrm>
              <a:off x="5259585" y="3509367"/>
              <a:ext cx="248068" cy="437555"/>
            </a:xfrm>
            <a:custGeom>
              <a:avLst/>
              <a:gdLst/>
              <a:ahLst/>
              <a:cxnLst/>
              <a:rect l="0" t="0" r="0" b="0"/>
              <a:pathLst>
                <a:path w="248068" h="437555">
                  <a:moveTo>
                    <a:pt x="241102" y="26788"/>
                  </a:moveTo>
                  <a:lnTo>
                    <a:pt x="241102" y="18226"/>
                  </a:lnTo>
                  <a:lnTo>
                    <a:pt x="236362" y="17968"/>
                  </a:lnTo>
                  <a:lnTo>
                    <a:pt x="233973" y="16939"/>
                  </a:lnTo>
                  <a:lnTo>
                    <a:pt x="228673" y="13150"/>
                  </a:lnTo>
                  <a:lnTo>
                    <a:pt x="225871" y="11744"/>
                  </a:lnTo>
                  <a:lnTo>
                    <a:pt x="220111" y="10180"/>
                  </a:lnTo>
                  <a:lnTo>
                    <a:pt x="216194" y="8771"/>
                  </a:lnTo>
                  <a:lnTo>
                    <a:pt x="211598" y="6839"/>
                  </a:lnTo>
                  <a:lnTo>
                    <a:pt x="206550" y="4559"/>
                  </a:lnTo>
                  <a:lnTo>
                    <a:pt x="201200" y="3039"/>
                  </a:lnTo>
                  <a:lnTo>
                    <a:pt x="195649" y="2026"/>
                  </a:lnTo>
                  <a:lnTo>
                    <a:pt x="189964" y="1350"/>
                  </a:lnTo>
                  <a:lnTo>
                    <a:pt x="183197" y="900"/>
                  </a:lnTo>
                  <a:lnTo>
                    <a:pt x="175710" y="600"/>
                  </a:lnTo>
                  <a:lnTo>
                    <a:pt x="153596" y="177"/>
                  </a:lnTo>
                  <a:lnTo>
                    <a:pt x="65603" y="0"/>
                  </a:lnTo>
                  <a:lnTo>
                    <a:pt x="60603" y="992"/>
                  </a:lnTo>
                  <a:lnTo>
                    <a:pt x="56277" y="2646"/>
                  </a:lnTo>
                  <a:lnTo>
                    <a:pt x="48825" y="6136"/>
                  </a:lnTo>
                  <a:lnTo>
                    <a:pt x="42205" y="7688"/>
                  </a:lnTo>
                  <a:lnTo>
                    <a:pt x="35956" y="11023"/>
                  </a:lnTo>
                  <a:lnTo>
                    <a:pt x="32900" y="13302"/>
                  </a:lnTo>
                  <a:lnTo>
                    <a:pt x="26860" y="15833"/>
                  </a:lnTo>
                  <a:lnTo>
                    <a:pt x="23860" y="16508"/>
                  </a:lnTo>
                  <a:lnTo>
                    <a:pt x="17880" y="19905"/>
                  </a:lnTo>
                  <a:lnTo>
                    <a:pt x="14897" y="22199"/>
                  </a:lnTo>
                  <a:lnTo>
                    <a:pt x="12908" y="24721"/>
                  </a:lnTo>
                  <a:lnTo>
                    <a:pt x="11582" y="27395"/>
                  </a:lnTo>
                  <a:lnTo>
                    <a:pt x="10698" y="30169"/>
                  </a:lnTo>
                  <a:lnTo>
                    <a:pt x="9117" y="32019"/>
                  </a:lnTo>
                  <a:lnTo>
                    <a:pt x="7071" y="33252"/>
                  </a:lnTo>
                  <a:lnTo>
                    <a:pt x="4714" y="34074"/>
                  </a:lnTo>
                  <a:lnTo>
                    <a:pt x="3142" y="35614"/>
                  </a:lnTo>
                  <a:lnTo>
                    <a:pt x="2095" y="37633"/>
                  </a:lnTo>
                  <a:lnTo>
                    <a:pt x="931" y="42523"/>
                  </a:lnTo>
                  <a:lnTo>
                    <a:pt x="276" y="51845"/>
                  </a:lnTo>
                  <a:lnTo>
                    <a:pt x="55" y="69625"/>
                  </a:lnTo>
                  <a:lnTo>
                    <a:pt x="37" y="73205"/>
                  </a:lnTo>
                  <a:lnTo>
                    <a:pt x="2662" y="82476"/>
                  </a:lnTo>
                  <a:lnTo>
                    <a:pt x="6145" y="92218"/>
                  </a:lnTo>
                  <a:lnTo>
                    <a:pt x="9097" y="104273"/>
                  </a:lnTo>
                  <a:lnTo>
                    <a:pt x="13304" y="114473"/>
                  </a:lnTo>
                  <a:lnTo>
                    <a:pt x="17952" y="131054"/>
                  </a:lnTo>
                  <a:lnTo>
                    <a:pt x="22200" y="141259"/>
                  </a:lnTo>
                  <a:lnTo>
                    <a:pt x="27395" y="152409"/>
                  </a:lnTo>
                  <a:lnTo>
                    <a:pt x="34004" y="163979"/>
                  </a:lnTo>
                  <a:lnTo>
                    <a:pt x="38544" y="169843"/>
                  </a:lnTo>
                  <a:lnTo>
                    <a:pt x="43556" y="175736"/>
                  </a:lnTo>
                  <a:lnTo>
                    <a:pt x="47889" y="181649"/>
                  </a:lnTo>
                  <a:lnTo>
                    <a:pt x="55349" y="193511"/>
                  </a:lnTo>
                  <a:lnTo>
                    <a:pt x="60713" y="200445"/>
                  </a:lnTo>
                  <a:lnTo>
                    <a:pt x="67264" y="208044"/>
                  </a:lnTo>
                  <a:lnTo>
                    <a:pt x="81489" y="223433"/>
                  </a:lnTo>
                  <a:lnTo>
                    <a:pt x="101646" y="244244"/>
                  </a:lnTo>
                  <a:lnTo>
                    <a:pt x="169798" y="312661"/>
                  </a:lnTo>
                  <a:lnTo>
                    <a:pt x="178683" y="320558"/>
                  </a:lnTo>
                  <a:lnTo>
                    <a:pt x="187582" y="327807"/>
                  </a:lnTo>
                  <a:lnTo>
                    <a:pt x="196493" y="334623"/>
                  </a:lnTo>
                  <a:lnTo>
                    <a:pt x="204417" y="342144"/>
                  </a:lnTo>
                  <a:lnTo>
                    <a:pt x="211685" y="350136"/>
                  </a:lnTo>
                  <a:lnTo>
                    <a:pt x="218514" y="358439"/>
                  </a:lnTo>
                  <a:lnTo>
                    <a:pt x="224059" y="364967"/>
                  </a:lnTo>
                  <a:lnTo>
                    <a:pt x="228747" y="370312"/>
                  </a:lnTo>
                  <a:lnTo>
                    <a:pt x="232866" y="374866"/>
                  </a:lnTo>
                  <a:lnTo>
                    <a:pt x="240087" y="385219"/>
                  </a:lnTo>
                  <a:lnTo>
                    <a:pt x="245612" y="395443"/>
                  </a:lnTo>
                  <a:lnTo>
                    <a:pt x="248067" y="403294"/>
                  </a:lnTo>
                  <a:lnTo>
                    <a:pt x="247730" y="406776"/>
                  </a:lnTo>
                  <a:lnTo>
                    <a:pt x="246513" y="410091"/>
                  </a:lnTo>
                  <a:lnTo>
                    <a:pt x="244709" y="413292"/>
                  </a:lnTo>
                  <a:lnTo>
                    <a:pt x="242514" y="415426"/>
                  </a:lnTo>
                  <a:lnTo>
                    <a:pt x="240059" y="416849"/>
                  </a:lnTo>
                  <a:lnTo>
                    <a:pt x="237430" y="417798"/>
                  </a:lnTo>
                  <a:lnTo>
                    <a:pt x="231863" y="421498"/>
                  </a:lnTo>
                  <a:lnTo>
                    <a:pt x="228990" y="423873"/>
                  </a:lnTo>
                  <a:lnTo>
                    <a:pt x="225090" y="425457"/>
                  </a:lnTo>
                  <a:lnTo>
                    <a:pt x="220505" y="426513"/>
                  </a:lnTo>
                  <a:lnTo>
                    <a:pt x="215464" y="427217"/>
                  </a:lnTo>
                  <a:lnTo>
                    <a:pt x="209128" y="427686"/>
                  </a:lnTo>
                  <a:lnTo>
                    <a:pt x="201927" y="427999"/>
                  </a:lnTo>
                  <a:lnTo>
                    <a:pt x="185987" y="428347"/>
                  </a:lnTo>
                  <a:lnTo>
                    <a:pt x="111286" y="428613"/>
                  </a:lnTo>
                  <a:lnTo>
                    <a:pt x="99987" y="429610"/>
                  </a:lnTo>
                  <a:lnTo>
                    <a:pt x="88487" y="431266"/>
                  </a:lnTo>
                  <a:lnTo>
                    <a:pt x="76851" y="433362"/>
                  </a:lnTo>
                  <a:lnTo>
                    <a:pt x="66117" y="434760"/>
                  </a:lnTo>
                  <a:lnTo>
                    <a:pt x="55984" y="435691"/>
                  </a:lnTo>
                  <a:lnTo>
                    <a:pt x="46253" y="436312"/>
                  </a:lnTo>
                  <a:lnTo>
                    <a:pt x="27502" y="437002"/>
                  </a:lnTo>
                  <a:lnTo>
                    <a:pt x="0" y="43755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168"/>
            <p:cNvSpPr/>
            <p:nvPr/>
          </p:nvSpPr>
          <p:spPr>
            <a:xfrm>
              <a:off x="5670351" y="3629511"/>
              <a:ext cx="294681" cy="31661"/>
            </a:xfrm>
            <a:custGeom>
              <a:avLst/>
              <a:gdLst/>
              <a:ahLst/>
              <a:cxnLst/>
              <a:rect l="0" t="0" r="0" b="0"/>
              <a:pathLst>
                <a:path w="294681" h="31661">
                  <a:moveTo>
                    <a:pt x="0" y="31660"/>
                  </a:moveTo>
                  <a:lnTo>
                    <a:pt x="9481" y="26920"/>
                  </a:lnTo>
                  <a:lnTo>
                    <a:pt x="15250" y="24531"/>
                  </a:lnTo>
                  <a:lnTo>
                    <a:pt x="22074" y="21947"/>
                  </a:lnTo>
                  <a:lnTo>
                    <a:pt x="29598" y="19231"/>
                  </a:lnTo>
                  <a:lnTo>
                    <a:pt x="38584" y="17421"/>
                  </a:lnTo>
                  <a:lnTo>
                    <a:pt x="48543" y="16215"/>
                  </a:lnTo>
                  <a:lnTo>
                    <a:pt x="59151" y="15410"/>
                  </a:lnTo>
                  <a:lnTo>
                    <a:pt x="70192" y="13882"/>
                  </a:lnTo>
                  <a:lnTo>
                    <a:pt x="81521" y="11870"/>
                  </a:lnTo>
                  <a:lnTo>
                    <a:pt x="93043" y="9537"/>
                  </a:lnTo>
                  <a:lnTo>
                    <a:pt x="104693" y="7982"/>
                  </a:lnTo>
                  <a:lnTo>
                    <a:pt x="116428" y="6945"/>
                  </a:lnTo>
                  <a:lnTo>
                    <a:pt x="128221" y="6254"/>
                  </a:lnTo>
                  <a:lnTo>
                    <a:pt x="140050" y="4801"/>
                  </a:lnTo>
                  <a:lnTo>
                    <a:pt x="151906" y="2840"/>
                  </a:lnTo>
                  <a:lnTo>
                    <a:pt x="163778" y="541"/>
                  </a:lnTo>
                  <a:lnTo>
                    <a:pt x="175662" y="0"/>
                  </a:lnTo>
                  <a:lnTo>
                    <a:pt x="187553" y="632"/>
                  </a:lnTo>
                  <a:lnTo>
                    <a:pt x="199450" y="2045"/>
                  </a:lnTo>
                  <a:lnTo>
                    <a:pt x="211350" y="2987"/>
                  </a:lnTo>
                  <a:lnTo>
                    <a:pt x="223250" y="3615"/>
                  </a:lnTo>
                  <a:lnTo>
                    <a:pt x="235154" y="4034"/>
                  </a:lnTo>
                  <a:lnTo>
                    <a:pt x="245074" y="5305"/>
                  </a:lnTo>
                  <a:lnTo>
                    <a:pt x="253671" y="7145"/>
                  </a:lnTo>
                  <a:lnTo>
                    <a:pt x="261388" y="9364"/>
                  </a:lnTo>
                  <a:lnTo>
                    <a:pt x="268516" y="10843"/>
                  </a:lnTo>
                  <a:lnTo>
                    <a:pt x="275253" y="11829"/>
                  </a:lnTo>
                  <a:lnTo>
                    <a:pt x="294680" y="1380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169"/>
            <p:cNvSpPr/>
            <p:nvPr/>
          </p:nvSpPr>
          <p:spPr>
            <a:xfrm>
              <a:off x="5795367" y="3812976"/>
              <a:ext cx="294680" cy="17860"/>
            </a:xfrm>
            <a:custGeom>
              <a:avLst/>
              <a:gdLst/>
              <a:ahLst/>
              <a:cxnLst/>
              <a:rect l="0" t="0" r="0" b="0"/>
              <a:pathLst>
                <a:path w="294680" h="17860">
                  <a:moveTo>
                    <a:pt x="0" y="17859"/>
                  </a:moveTo>
                  <a:lnTo>
                    <a:pt x="12428" y="17859"/>
                  </a:lnTo>
                  <a:lnTo>
                    <a:pt x="16223" y="16867"/>
                  </a:lnTo>
                  <a:lnTo>
                    <a:pt x="20738" y="15213"/>
                  </a:lnTo>
                  <a:lnTo>
                    <a:pt x="25731" y="13119"/>
                  </a:lnTo>
                  <a:lnTo>
                    <a:pt x="32036" y="11722"/>
                  </a:lnTo>
                  <a:lnTo>
                    <a:pt x="39217" y="10791"/>
                  </a:lnTo>
                  <a:lnTo>
                    <a:pt x="46981" y="10171"/>
                  </a:lnTo>
                  <a:lnTo>
                    <a:pt x="56125" y="8765"/>
                  </a:lnTo>
                  <a:lnTo>
                    <a:pt x="66189" y="6836"/>
                  </a:lnTo>
                  <a:lnTo>
                    <a:pt x="76868" y="4557"/>
                  </a:lnTo>
                  <a:lnTo>
                    <a:pt x="87957" y="3038"/>
                  </a:lnTo>
                  <a:lnTo>
                    <a:pt x="99317" y="2025"/>
                  </a:lnTo>
                  <a:lnTo>
                    <a:pt x="110860" y="1350"/>
                  </a:lnTo>
                  <a:lnTo>
                    <a:pt x="136914" y="600"/>
                  </a:lnTo>
                  <a:lnTo>
                    <a:pt x="29467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170"/>
            <p:cNvSpPr/>
            <p:nvPr/>
          </p:nvSpPr>
          <p:spPr>
            <a:xfrm>
              <a:off x="6376322" y="3484378"/>
              <a:ext cx="315926" cy="400036"/>
            </a:xfrm>
            <a:custGeom>
              <a:avLst/>
              <a:gdLst/>
              <a:ahLst/>
              <a:cxnLst/>
              <a:rect l="0" t="0" r="0" b="0"/>
              <a:pathLst>
                <a:path w="315926" h="400036">
                  <a:moveTo>
                    <a:pt x="285224" y="150004"/>
                  </a:moveTo>
                  <a:lnTo>
                    <a:pt x="285224" y="157693"/>
                  </a:lnTo>
                  <a:lnTo>
                    <a:pt x="278095" y="165818"/>
                  </a:lnTo>
                  <a:lnTo>
                    <a:pt x="264233" y="179892"/>
                  </a:lnTo>
                  <a:lnTo>
                    <a:pt x="255721" y="185778"/>
                  </a:lnTo>
                  <a:lnTo>
                    <a:pt x="250672" y="188736"/>
                  </a:lnTo>
                  <a:lnTo>
                    <a:pt x="244330" y="190708"/>
                  </a:lnTo>
                  <a:lnTo>
                    <a:pt x="237126" y="192023"/>
                  </a:lnTo>
                  <a:lnTo>
                    <a:pt x="229346" y="192900"/>
                  </a:lnTo>
                  <a:lnTo>
                    <a:pt x="222176" y="193484"/>
                  </a:lnTo>
                  <a:lnTo>
                    <a:pt x="215410" y="193873"/>
                  </a:lnTo>
                  <a:lnTo>
                    <a:pt x="208916" y="194133"/>
                  </a:lnTo>
                  <a:lnTo>
                    <a:pt x="193763" y="194422"/>
                  </a:lnTo>
                  <a:lnTo>
                    <a:pt x="159781" y="194607"/>
                  </a:lnTo>
                  <a:lnTo>
                    <a:pt x="150994" y="193630"/>
                  </a:lnTo>
                  <a:lnTo>
                    <a:pt x="142159" y="191987"/>
                  </a:lnTo>
                  <a:lnTo>
                    <a:pt x="133293" y="189899"/>
                  </a:lnTo>
                  <a:lnTo>
                    <a:pt x="124405" y="187515"/>
                  </a:lnTo>
                  <a:lnTo>
                    <a:pt x="106593" y="182220"/>
                  </a:lnTo>
                  <a:lnTo>
                    <a:pt x="98668" y="179418"/>
                  </a:lnTo>
                  <a:lnTo>
                    <a:pt x="91401" y="176559"/>
                  </a:lnTo>
                  <a:lnTo>
                    <a:pt x="84571" y="173661"/>
                  </a:lnTo>
                  <a:lnTo>
                    <a:pt x="77042" y="170736"/>
                  </a:lnTo>
                  <a:lnTo>
                    <a:pt x="60738" y="164841"/>
                  </a:lnTo>
                  <a:lnTo>
                    <a:pt x="54207" y="161880"/>
                  </a:lnTo>
                  <a:lnTo>
                    <a:pt x="48862" y="158913"/>
                  </a:lnTo>
                  <a:lnTo>
                    <a:pt x="44305" y="155944"/>
                  </a:lnTo>
                  <a:lnTo>
                    <a:pt x="36598" y="147352"/>
                  </a:lnTo>
                  <a:lnTo>
                    <a:pt x="29864" y="137912"/>
                  </a:lnTo>
                  <a:lnTo>
                    <a:pt x="20495" y="126026"/>
                  </a:lnTo>
                  <a:lnTo>
                    <a:pt x="14440" y="115866"/>
                  </a:lnTo>
                  <a:lnTo>
                    <a:pt x="8441" y="104735"/>
                  </a:lnTo>
                  <a:lnTo>
                    <a:pt x="5453" y="98989"/>
                  </a:lnTo>
                  <a:lnTo>
                    <a:pt x="2131" y="87312"/>
                  </a:lnTo>
                  <a:lnTo>
                    <a:pt x="656" y="75508"/>
                  </a:lnTo>
                  <a:lnTo>
                    <a:pt x="0" y="63648"/>
                  </a:lnTo>
                  <a:lnTo>
                    <a:pt x="816" y="58699"/>
                  </a:lnTo>
                  <a:lnTo>
                    <a:pt x="4370" y="50555"/>
                  </a:lnTo>
                  <a:lnTo>
                    <a:pt x="11950" y="35650"/>
                  </a:lnTo>
                  <a:lnTo>
                    <a:pt x="20479" y="23407"/>
                  </a:lnTo>
                  <a:lnTo>
                    <a:pt x="28985" y="16679"/>
                  </a:lnTo>
                  <a:lnTo>
                    <a:pt x="34031" y="13496"/>
                  </a:lnTo>
                  <a:lnTo>
                    <a:pt x="39379" y="10381"/>
                  </a:lnTo>
                  <a:lnTo>
                    <a:pt x="44929" y="7313"/>
                  </a:lnTo>
                  <a:lnTo>
                    <a:pt x="50614" y="4275"/>
                  </a:lnTo>
                  <a:lnTo>
                    <a:pt x="57379" y="2250"/>
                  </a:lnTo>
                  <a:lnTo>
                    <a:pt x="64867" y="900"/>
                  </a:lnTo>
                  <a:lnTo>
                    <a:pt x="72835" y="0"/>
                  </a:lnTo>
                  <a:lnTo>
                    <a:pt x="81123" y="392"/>
                  </a:lnTo>
                  <a:lnTo>
                    <a:pt x="89626" y="1646"/>
                  </a:lnTo>
                  <a:lnTo>
                    <a:pt x="98271" y="3474"/>
                  </a:lnTo>
                  <a:lnTo>
                    <a:pt x="107011" y="5684"/>
                  </a:lnTo>
                  <a:lnTo>
                    <a:pt x="115814" y="8150"/>
                  </a:lnTo>
                  <a:lnTo>
                    <a:pt x="124659" y="10786"/>
                  </a:lnTo>
                  <a:lnTo>
                    <a:pt x="145070" y="16362"/>
                  </a:lnTo>
                  <a:lnTo>
                    <a:pt x="156069" y="19237"/>
                  </a:lnTo>
                  <a:lnTo>
                    <a:pt x="166379" y="23139"/>
                  </a:lnTo>
                  <a:lnTo>
                    <a:pt x="176229" y="27724"/>
                  </a:lnTo>
                  <a:lnTo>
                    <a:pt x="206958" y="43658"/>
                  </a:lnTo>
                  <a:lnTo>
                    <a:pt x="218163" y="49341"/>
                  </a:lnTo>
                  <a:lnTo>
                    <a:pt x="227619" y="55114"/>
                  </a:lnTo>
                  <a:lnTo>
                    <a:pt x="235907" y="60947"/>
                  </a:lnTo>
                  <a:lnTo>
                    <a:pt x="243416" y="66821"/>
                  </a:lnTo>
                  <a:lnTo>
                    <a:pt x="251399" y="73712"/>
                  </a:lnTo>
                  <a:lnTo>
                    <a:pt x="259698" y="81284"/>
                  </a:lnTo>
                  <a:lnTo>
                    <a:pt x="268206" y="89308"/>
                  </a:lnTo>
                  <a:lnTo>
                    <a:pt x="274872" y="96641"/>
                  </a:lnTo>
                  <a:lnTo>
                    <a:pt x="280307" y="103515"/>
                  </a:lnTo>
                  <a:lnTo>
                    <a:pt x="284922" y="110082"/>
                  </a:lnTo>
                  <a:lnTo>
                    <a:pt x="288992" y="116444"/>
                  </a:lnTo>
                  <a:lnTo>
                    <a:pt x="296159" y="128805"/>
                  </a:lnTo>
                  <a:lnTo>
                    <a:pt x="302652" y="140913"/>
                  </a:lnTo>
                  <a:lnTo>
                    <a:pt x="314905" y="164855"/>
                  </a:lnTo>
                  <a:lnTo>
                    <a:pt x="315925" y="170819"/>
                  </a:lnTo>
                  <a:lnTo>
                    <a:pt x="314414" y="182737"/>
                  </a:lnTo>
                  <a:lnTo>
                    <a:pt x="313614" y="189685"/>
                  </a:lnTo>
                  <a:lnTo>
                    <a:pt x="313081" y="197294"/>
                  </a:lnTo>
                  <a:lnTo>
                    <a:pt x="312724" y="205343"/>
                  </a:lnTo>
                  <a:lnTo>
                    <a:pt x="311495" y="212694"/>
                  </a:lnTo>
                  <a:lnTo>
                    <a:pt x="309683" y="219578"/>
                  </a:lnTo>
                  <a:lnTo>
                    <a:pt x="307484" y="226153"/>
                  </a:lnTo>
                  <a:lnTo>
                    <a:pt x="305024" y="232520"/>
                  </a:lnTo>
                  <a:lnTo>
                    <a:pt x="299647" y="244887"/>
                  </a:lnTo>
                  <a:lnTo>
                    <a:pt x="291303" y="256997"/>
                  </a:lnTo>
                  <a:lnTo>
                    <a:pt x="281973" y="268994"/>
                  </a:lnTo>
                  <a:lnTo>
                    <a:pt x="274519" y="280941"/>
                  </a:lnTo>
                  <a:lnTo>
                    <a:pt x="265253" y="290219"/>
                  </a:lnTo>
                  <a:lnTo>
                    <a:pt x="260003" y="294082"/>
                  </a:lnTo>
                  <a:lnTo>
                    <a:pt x="254520" y="298642"/>
                  </a:lnTo>
                  <a:lnTo>
                    <a:pt x="248880" y="303667"/>
                  </a:lnTo>
                  <a:lnTo>
                    <a:pt x="237321" y="314540"/>
                  </a:lnTo>
                  <a:lnTo>
                    <a:pt x="212538" y="338849"/>
                  </a:lnTo>
                  <a:lnTo>
                    <a:pt x="202979" y="345722"/>
                  </a:lnTo>
                  <a:lnTo>
                    <a:pt x="193108" y="352084"/>
                  </a:lnTo>
                  <a:lnTo>
                    <a:pt x="185415" y="358218"/>
                  </a:lnTo>
                  <a:lnTo>
                    <a:pt x="178687" y="364252"/>
                  </a:lnTo>
                  <a:lnTo>
                    <a:pt x="169322" y="373228"/>
                  </a:lnTo>
                  <a:lnTo>
                    <a:pt x="166284" y="376210"/>
                  </a:lnTo>
                  <a:lnTo>
                    <a:pt x="164259" y="379191"/>
                  </a:lnTo>
                  <a:lnTo>
                    <a:pt x="160416" y="388127"/>
                  </a:lnTo>
                  <a:lnTo>
                    <a:pt x="151279" y="400035"/>
                  </a:lnTo>
                  <a:lnTo>
                    <a:pt x="151279" y="391106"/>
                  </a:lnTo>
                  <a:lnTo>
                    <a:pt x="160209" y="39110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171"/>
            <p:cNvSpPr/>
            <p:nvPr/>
          </p:nvSpPr>
          <p:spPr>
            <a:xfrm>
              <a:off x="5197078" y="1259086"/>
              <a:ext cx="696137" cy="687586"/>
            </a:xfrm>
            <a:custGeom>
              <a:avLst/>
              <a:gdLst/>
              <a:ahLst/>
              <a:cxnLst/>
              <a:rect l="0" t="0" r="0" b="0"/>
              <a:pathLst>
                <a:path w="696137" h="687586">
                  <a:moveTo>
                    <a:pt x="107156" y="598289"/>
                  </a:moveTo>
                  <a:lnTo>
                    <a:pt x="99467" y="598289"/>
                  </a:lnTo>
                  <a:lnTo>
                    <a:pt x="99054" y="597296"/>
                  </a:lnTo>
                  <a:lnTo>
                    <a:pt x="98258" y="589727"/>
                  </a:lnTo>
                  <a:lnTo>
                    <a:pt x="93495" y="584727"/>
                  </a:lnTo>
                  <a:lnTo>
                    <a:pt x="92096" y="582302"/>
                  </a:lnTo>
                  <a:lnTo>
                    <a:pt x="89665" y="573118"/>
                  </a:lnTo>
                  <a:lnTo>
                    <a:pt x="89405" y="567239"/>
                  </a:lnTo>
                  <a:lnTo>
                    <a:pt x="88377" y="564690"/>
                  </a:lnTo>
                  <a:lnTo>
                    <a:pt x="83181" y="556363"/>
                  </a:lnTo>
                  <a:lnTo>
                    <a:pt x="80209" y="547612"/>
                  </a:lnTo>
                  <a:lnTo>
                    <a:pt x="74476" y="538735"/>
                  </a:lnTo>
                  <a:lnTo>
                    <a:pt x="71345" y="529821"/>
                  </a:lnTo>
                  <a:lnTo>
                    <a:pt x="65567" y="520896"/>
                  </a:lnTo>
                  <a:lnTo>
                    <a:pt x="62421" y="511968"/>
                  </a:lnTo>
                  <a:lnTo>
                    <a:pt x="56639" y="503038"/>
                  </a:lnTo>
                  <a:lnTo>
                    <a:pt x="54939" y="497085"/>
                  </a:lnTo>
                  <a:lnTo>
                    <a:pt x="52854" y="484187"/>
                  </a:lnTo>
                  <a:lnTo>
                    <a:pt x="46563" y="466205"/>
                  </a:lnTo>
                  <a:lnTo>
                    <a:pt x="45026" y="452805"/>
                  </a:lnTo>
                  <a:lnTo>
                    <a:pt x="43908" y="449706"/>
                  </a:lnTo>
                  <a:lnTo>
                    <a:pt x="40020" y="443616"/>
                  </a:lnTo>
                  <a:lnTo>
                    <a:pt x="37630" y="434957"/>
                  </a:lnTo>
                  <a:lnTo>
                    <a:pt x="34977" y="413583"/>
                  </a:lnTo>
                  <a:lnTo>
                    <a:pt x="28701" y="394932"/>
                  </a:lnTo>
                  <a:lnTo>
                    <a:pt x="26048" y="377298"/>
                  </a:lnTo>
                  <a:lnTo>
                    <a:pt x="19771" y="359102"/>
                  </a:lnTo>
                  <a:lnTo>
                    <a:pt x="18236" y="340919"/>
                  </a:lnTo>
                  <a:lnTo>
                    <a:pt x="15380" y="329782"/>
                  </a:lnTo>
                  <a:lnTo>
                    <a:pt x="10841" y="315002"/>
                  </a:lnTo>
                  <a:lnTo>
                    <a:pt x="9181" y="296988"/>
                  </a:lnTo>
                  <a:lnTo>
                    <a:pt x="9041" y="287106"/>
                  </a:lnTo>
                  <a:lnTo>
                    <a:pt x="8011" y="282685"/>
                  </a:lnTo>
                  <a:lnTo>
                    <a:pt x="2815" y="270730"/>
                  </a:lnTo>
                  <a:lnTo>
                    <a:pt x="555" y="252062"/>
                  </a:lnTo>
                  <a:lnTo>
                    <a:pt x="109" y="233785"/>
                  </a:lnTo>
                  <a:lnTo>
                    <a:pt x="0" y="175995"/>
                  </a:lnTo>
                  <a:lnTo>
                    <a:pt x="992" y="172892"/>
                  </a:lnTo>
                  <a:lnTo>
                    <a:pt x="4740" y="166799"/>
                  </a:lnTo>
                  <a:lnTo>
                    <a:pt x="7067" y="158138"/>
                  </a:lnTo>
                  <a:lnTo>
                    <a:pt x="8562" y="141149"/>
                  </a:lnTo>
                  <a:lnTo>
                    <a:pt x="9676" y="137755"/>
                  </a:lnTo>
                  <a:lnTo>
                    <a:pt x="14994" y="128239"/>
                  </a:lnTo>
                  <a:lnTo>
                    <a:pt x="18002" y="119135"/>
                  </a:lnTo>
                  <a:lnTo>
                    <a:pt x="24736" y="110154"/>
                  </a:lnTo>
                  <a:lnTo>
                    <a:pt x="30176" y="104189"/>
                  </a:lnTo>
                  <a:lnTo>
                    <a:pt x="32023" y="101209"/>
                  </a:lnTo>
                  <a:lnTo>
                    <a:pt x="35616" y="92275"/>
                  </a:lnTo>
                  <a:lnTo>
                    <a:pt x="45216" y="80367"/>
                  </a:lnTo>
                  <a:lnTo>
                    <a:pt x="65517" y="59531"/>
                  </a:lnTo>
                  <a:lnTo>
                    <a:pt x="79164" y="50601"/>
                  </a:lnTo>
                  <a:lnTo>
                    <a:pt x="87439" y="47294"/>
                  </a:lnTo>
                  <a:lnTo>
                    <a:pt x="91034" y="46412"/>
                  </a:lnTo>
                  <a:lnTo>
                    <a:pt x="97675" y="42786"/>
                  </a:lnTo>
                  <a:lnTo>
                    <a:pt x="100836" y="40430"/>
                  </a:lnTo>
                  <a:lnTo>
                    <a:pt x="106992" y="37812"/>
                  </a:lnTo>
                  <a:lnTo>
                    <a:pt x="110024" y="37114"/>
                  </a:lnTo>
                  <a:lnTo>
                    <a:pt x="116037" y="33693"/>
                  </a:lnTo>
                  <a:lnTo>
                    <a:pt x="119030" y="31391"/>
                  </a:lnTo>
                  <a:lnTo>
                    <a:pt x="125001" y="28834"/>
                  </a:lnTo>
                  <a:lnTo>
                    <a:pt x="127982" y="28152"/>
                  </a:lnTo>
                  <a:lnTo>
                    <a:pt x="133940" y="24749"/>
                  </a:lnTo>
                  <a:lnTo>
                    <a:pt x="136918" y="22452"/>
                  </a:lnTo>
                  <a:lnTo>
                    <a:pt x="140888" y="20921"/>
                  </a:lnTo>
                  <a:lnTo>
                    <a:pt x="154964" y="17774"/>
                  </a:lnTo>
                  <a:lnTo>
                    <a:pt x="166851" y="11991"/>
                  </a:lnTo>
                  <a:lnTo>
                    <a:pt x="185498" y="9534"/>
                  </a:lnTo>
                  <a:lnTo>
                    <a:pt x="189149" y="9332"/>
                  </a:lnTo>
                  <a:lnTo>
                    <a:pt x="208276" y="2872"/>
                  </a:lnTo>
                  <a:lnTo>
                    <a:pt x="220351" y="851"/>
                  </a:lnTo>
                  <a:lnTo>
                    <a:pt x="239060" y="168"/>
                  </a:lnTo>
                  <a:lnTo>
                    <a:pt x="269506" y="9"/>
                  </a:lnTo>
                  <a:lnTo>
                    <a:pt x="315137" y="0"/>
                  </a:lnTo>
                  <a:lnTo>
                    <a:pt x="323946" y="2645"/>
                  </a:lnTo>
                  <a:lnTo>
                    <a:pt x="333483" y="6136"/>
                  </a:lnTo>
                  <a:lnTo>
                    <a:pt x="344431" y="8102"/>
                  </a:lnTo>
                  <a:lnTo>
                    <a:pt x="364792" y="8820"/>
                  </a:lnTo>
                  <a:lnTo>
                    <a:pt x="369202" y="9849"/>
                  </a:lnTo>
                  <a:lnTo>
                    <a:pt x="383410" y="15983"/>
                  </a:lnTo>
                  <a:lnTo>
                    <a:pt x="386575" y="16608"/>
                  </a:lnTo>
                  <a:lnTo>
                    <a:pt x="392738" y="19949"/>
                  </a:lnTo>
                  <a:lnTo>
                    <a:pt x="395770" y="22229"/>
                  </a:lnTo>
                  <a:lnTo>
                    <a:pt x="401785" y="24762"/>
                  </a:lnTo>
                  <a:lnTo>
                    <a:pt x="410750" y="26188"/>
                  </a:lnTo>
                  <a:lnTo>
                    <a:pt x="413732" y="26388"/>
                  </a:lnTo>
                  <a:lnTo>
                    <a:pt x="416711" y="27514"/>
                  </a:lnTo>
                  <a:lnTo>
                    <a:pt x="425646" y="32846"/>
                  </a:lnTo>
                  <a:lnTo>
                    <a:pt x="434577" y="35859"/>
                  </a:lnTo>
                  <a:lnTo>
                    <a:pt x="443507" y="41603"/>
                  </a:lnTo>
                  <a:lnTo>
                    <a:pt x="452437" y="44738"/>
                  </a:lnTo>
                  <a:lnTo>
                    <a:pt x="461367" y="51510"/>
                  </a:lnTo>
                  <a:lnTo>
                    <a:pt x="467320" y="56958"/>
                  </a:lnTo>
                  <a:lnTo>
                    <a:pt x="470297" y="58808"/>
                  </a:lnTo>
                  <a:lnTo>
                    <a:pt x="479226" y="62403"/>
                  </a:lnTo>
                  <a:lnTo>
                    <a:pt x="485179" y="66761"/>
                  </a:lnTo>
                  <a:lnTo>
                    <a:pt x="487163" y="69312"/>
                  </a:lnTo>
                  <a:lnTo>
                    <a:pt x="488487" y="72004"/>
                  </a:lnTo>
                  <a:lnTo>
                    <a:pt x="489368" y="74792"/>
                  </a:lnTo>
                  <a:lnTo>
                    <a:pt x="490948" y="76650"/>
                  </a:lnTo>
                  <a:lnTo>
                    <a:pt x="492994" y="77889"/>
                  </a:lnTo>
                  <a:lnTo>
                    <a:pt x="495350" y="78715"/>
                  </a:lnTo>
                  <a:lnTo>
                    <a:pt x="500613" y="82278"/>
                  </a:lnTo>
                  <a:lnTo>
                    <a:pt x="515017" y="94509"/>
                  </a:lnTo>
                  <a:lnTo>
                    <a:pt x="523896" y="98117"/>
                  </a:lnTo>
                  <a:lnTo>
                    <a:pt x="529837" y="102477"/>
                  </a:lnTo>
                  <a:lnTo>
                    <a:pt x="531818" y="105029"/>
                  </a:lnTo>
                  <a:lnTo>
                    <a:pt x="533140" y="107722"/>
                  </a:lnTo>
                  <a:lnTo>
                    <a:pt x="534020" y="110510"/>
                  </a:lnTo>
                  <a:lnTo>
                    <a:pt x="537644" y="116253"/>
                  </a:lnTo>
                  <a:lnTo>
                    <a:pt x="556726" y="136931"/>
                  </a:lnTo>
                  <a:lnTo>
                    <a:pt x="583409" y="163711"/>
                  </a:lnTo>
                  <a:lnTo>
                    <a:pt x="585392" y="166687"/>
                  </a:lnTo>
                  <a:lnTo>
                    <a:pt x="589176" y="175617"/>
                  </a:lnTo>
                  <a:lnTo>
                    <a:pt x="598840" y="187523"/>
                  </a:lnTo>
                  <a:lnTo>
                    <a:pt x="601633" y="190499"/>
                  </a:lnTo>
                  <a:lnTo>
                    <a:pt x="603495" y="193476"/>
                  </a:lnTo>
                  <a:lnTo>
                    <a:pt x="607107" y="202406"/>
                  </a:lnTo>
                  <a:lnTo>
                    <a:pt x="616714" y="214312"/>
                  </a:lnTo>
                  <a:lnTo>
                    <a:pt x="637017" y="235148"/>
                  </a:lnTo>
                  <a:lnTo>
                    <a:pt x="638990" y="239117"/>
                  </a:lnTo>
                  <a:lnTo>
                    <a:pt x="642759" y="253191"/>
                  </a:lnTo>
                  <a:lnTo>
                    <a:pt x="647157" y="260696"/>
                  </a:lnTo>
                  <a:lnTo>
                    <a:pt x="655211" y="270499"/>
                  </a:lnTo>
                  <a:lnTo>
                    <a:pt x="657073" y="274590"/>
                  </a:lnTo>
                  <a:lnTo>
                    <a:pt x="660686" y="288837"/>
                  </a:lnTo>
                  <a:lnTo>
                    <a:pt x="673080" y="310948"/>
                  </a:lnTo>
                  <a:lnTo>
                    <a:pt x="676177" y="319439"/>
                  </a:lnTo>
                  <a:lnTo>
                    <a:pt x="678547" y="327511"/>
                  </a:lnTo>
                  <a:lnTo>
                    <a:pt x="684466" y="343213"/>
                  </a:lnTo>
                  <a:lnTo>
                    <a:pt x="686969" y="363650"/>
                  </a:lnTo>
                  <a:lnTo>
                    <a:pt x="687174" y="367449"/>
                  </a:lnTo>
                  <a:lnTo>
                    <a:pt x="694599" y="390827"/>
                  </a:lnTo>
                  <a:lnTo>
                    <a:pt x="696136" y="409142"/>
                  </a:lnTo>
                  <a:lnTo>
                    <a:pt x="693701" y="420296"/>
                  </a:lnTo>
                  <a:lnTo>
                    <a:pt x="689397" y="435087"/>
                  </a:lnTo>
                  <a:lnTo>
                    <a:pt x="687943" y="453713"/>
                  </a:lnTo>
                  <a:lnTo>
                    <a:pt x="686832" y="458249"/>
                  </a:lnTo>
                  <a:lnTo>
                    <a:pt x="681519" y="470365"/>
                  </a:lnTo>
                  <a:lnTo>
                    <a:pt x="678512" y="485089"/>
                  </a:lnTo>
                  <a:lnTo>
                    <a:pt x="669110" y="502102"/>
                  </a:lnTo>
                  <a:lnTo>
                    <a:pt x="660614" y="515880"/>
                  </a:lnTo>
                  <a:lnTo>
                    <a:pt x="651813" y="528892"/>
                  </a:lnTo>
                  <a:lnTo>
                    <a:pt x="642921" y="542669"/>
                  </a:lnTo>
                  <a:lnTo>
                    <a:pt x="628052" y="560317"/>
                  </a:lnTo>
                  <a:lnTo>
                    <a:pt x="622100" y="570167"/>
                  </a:lnTo>
                  <a:lnTo>
                    <a:pt x="613502" y="578514"/>
                  </a:lnTo>
                  <a:lnTo>
                    <a:pt x="593163" y="595060"/>
                  </a:lnTo>
                  <a:lnTo>
                    <a:pt x="571548" y="616133"/>
                  </a:lnTo>
                  <a:lnTo>
                    <a:pt x="559603" y="628051"/>
                  </a:lnTo>
                  <a:lnTo>
                    <a:pt x="556623" y="630037"/>
                  </a:lnTo>
                  <a:lnTo>
                    <a:pt x="547689" y="633823"/>
                  </a:lnTo>
                  <a:lnTo>
                    <a:pt x="538758" y="639795"/>
                  </a:lnTo>
                  <a:lnTo>
                    <a:pt x="532804" y="641541"/>
                  </a:lnTo>
                  <a:lnTo>
                    <a:pt x="530820" y="642998"/>
                  </a:lnTo>
                  <a:lnTo>
                    <a:pt x="529497" y="644962"/>
                  </a:lnTo>
                  <a:lnTo>
                    <a:pt x="528615" y="647264"/>
                  </a:lnTo>
                  <a:lnTo>
                    <a:pt x="527035" y="648798"/>
                  </a:lnTo>
                  <a:lnTo>
                    <a:pt x="524989" y="649821"/>
                  </a:lnTo>
                  <a:lnTo>
                    <a:pt x="522633" y="650503"/>
                  </a:lnTo>
                  <a:lnTo>
                    <a:pt x="521063" y="651949"/>
                  </a:lnTo>
                  <a:lnTo>
                    <a:pt x="520016" y="653906"/>
                  </a:lnTo>
                  <a:lnTo>
                    <a:pt x="519318" y="656203"/>
                  </a:lnTo>
                  <a:lnTo>
                    <a:pt x="517859" y="657734"/>
                  </a:lnTo>
                  <a:lnTo>
                    <a:pt x="515896" y="658755"/>
                  </a:lnTo>
                  <a:lnTo>
                    <a:pt x="513595" y="659435"/>
                  </a:lnTo>
                  <a:lnTo>
                    <a:pt x="508392" y="662837"/>
                  </a:lnTo>
                  <a:lnTo>
                    <a:pt x="501707" y="668365"/>
                  </a:lnTo>
                  <a:lnTo>
                    <a:pt x="498147" y="669121"/>
                  </a:lnTo>
                  <a:lnTo>
                    <a:pt x="482607" y="669723"/>
                  </a:lnTo>
                  <a:lnTo>
                    <a:pt x="473651" y="678288"/>
                  </a:lnTo>
                  <a:lnTo>
                    <a:pt x="464455" y="678653"/>
                  </a:lnTo>
                  <a:lnTo>
                    <a:pt x="464376" y="683395"/>
                  </a:lnTo>
                  <a:lnTo>
                    <a:pt x="463373" y="684792"/>
                  </a:lnTo>
                  <a:lnTo>
                    <a:pt x="461712" y="685723"/>
                  </a:lnTo>
                  <a:lnTo>
                    <a:pt x="455414" y="687585"/>
                  </a:lnTo>
                  <a:lnTo>
                    <a:pt x="455414" y="678688"/>
                  </a:lnTo>
                  <a:lnTo>
                    <a:pt x="464234" y="678656"/>
                  </a:lnTo>
                  <a:lnTo>
                    <a:pt x="455779" y="678656"/>
                  </a:lnTo>
                  <a:lnTo>
                    <a:pt x="464343" y="678656"/>
                  </a:lnTo>
                  <a:lnTo>
                    <a:pt x="464343" y="669726"/>
                  </a:lnTo>
                  <a:lnTo>
                    <a:pt x="473273" y="66972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172"/>
            <p:cNvSpPr/>
            <p:nvPr/>
          </p:nvSpPr>
          <p:spPr>
            <a:xfrm>
              <a:off x="1339453" y="4661296"/>
              <a:ext cx="267891" cy="8931"/>
            </a:xfrm>
            <a:custGeom>
              <a:avLst/>
              <a:gdLst/>
              <a:ahLst/>
              <a:cxnLst/>
              <a:rect l="0" t="0" r="0" b="0"/>
              <a:pathLst>
                <a:path w="267891" h="8931">
                  <a:moveTo>
                    <a:pt x="0" y="0"/>
                  </a:moveTo>
                  <a:lnTo>
                    <a:pt x="17849" y="0"/>
                  </a:lnTo>
                  <a:lnTo>
                    <a:pt x="17856" y="4740"/>
                  </a:lnTo>
                  <a:lnTo>
                    <a:pt x="18849" y="6137"/>
                  </a:lnTo>
                  <a:lnTo>
                    <a:pt x="20503" y="7068"/>
                  </a:lnTo>
                  <a:lnTo>
                    <a:pt x="22598" y="7689"/>
                  </a:lnTo>
                  <a:lnTo>
                    <a:pt x="24987" y="8103"/>
                  </a:lnTo>
                  <a:lnTo>
                    <a:pt x="27572" y="8378"/>
                  </a:lnTo>
                  <a:lnTo>
                    <a:pt x="30288" y="8562"/>
                  </a:lnTo>
                  <a:lnTo>
                    <a:pt x="38596" y="8767"/>
                  </a:lnTo>
                  <a:lnTo>
                    <a:pt x="174163" y="8930"/>
                  </a:lnTo>
                  <a:lnTo>
                    <a:pt x="185562" y="7937"/>
                  </a:lnTo>
                  <a:lnTo>
                    <a:pt x="197130" y="6284"/>
                  </a:lnTo>
                  <a:lnTo>
                    <a:pt x="208810" y="4189"/>
                  </a:lnTo>
                  <a:lnTo>
                    <a:pt x="218582" y="2793"/>
                  </a:lnTo>
                  <a:lnTo>
                    <a:pt x="227080" y="1862"/>
                  </a:lnTo>
                  <a:lnTo>
                    <a:pt x="234731" y="1241"/>
                  </a:lnTo>
                  <a:lnTo>
                    <a:pt x="241815" y="828"/>
                  </a:lnTo>
                  <a:lnTo>
                    <a:pt x="26789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173"/>
            <p:cNvSpPr/>
            <p:nvPr/>
          </p:nvSpPr>
          <p:spPr>
            <a:xfrm>
              <a:off x="1830790" y="4455914"/>
              <a:ext cx="396204" cy="526448"/>
            </a:xfrm>
            <a:custGeom>
              <a:avLst/>
              <a:gdLst/>
              <a:ahLst/>
              <a:cxnLst/>
              <a:rect l="0" t="0" r="0" b="0"/>
              <a:pathLst>
                <a:path w="396204" h="526448">
                  <a:moveTo>
                    <a:pt x="26584" y="26789"/>
                  </a:moveTo>
                  <a:lnTo>
                    <a:pt x="26584" y="22048"/>
                  </a:lnTo>
                  <a:lnTo>
                    <a:pt x="27576" y="20652"/>
                  </a:lnTo>
                  <a:lnTo>
                    <a:pt x="29230" y="19720"/>
                  </a:lnTo>
                  <a:lnTo>
                    <a:pt x="38944" y="15764"/>
                  </a:lnTo>
                  <a:lnTo>
                    <a:pt x="49937" y="10975"/>
                  </a:lnTo>
                  <a:lnTo>
                    <a:pt x="57036" y="8308"/>
                  </a:lnTo>
                  <a:lnTo>
                    <a:pt x="64745" y="5539"/>
                  </a:lnTo>
                  <a:lnTo>
                    <a:pt x="72860" y="3692"/>
                  </a:lnTo>
                  <a:lnTo>
                    <a:pt x="81247" y="2461"/>
                  </a:lnTo>
                  <a:lnTo>
                    <a:pt x="89816" y="1641"/>
                  </a:lnTo>
                  <a:lnTo>
                    <a:pt x="100488" y="1094"/>
                  </a:lnTo>
                  <a:lnTo>
                    <a:pt x="125576" y="486"/>
                  </a:lnTo>
                  <a:lnTo>
                    <a:pt x="162851" y="144"/>
                  </a:lnTo>
                  <a:lnTo>
                    <a:pt x="175968" y="1088"/>
                  </a:lnTo>
                  <a:lnTo>
                    <a:pt x="189673" y="2709"/>
                  </a:lnTo>
                  <a:lnTo>
                    <a:pt x="203771" y="4782"/>
                  </a:lnTo>
                  <a:lnTo>
                    <a:pt x="217139" y="7157"/>
                  </a:lnTo>
                  <a:lnTo>
                    <a:pt x="230019" y="9732"/>
                  </a:lnTo>
                  <a:lnTo>
                    <a:pt x="242575" y="12441"/>
                  </a:lnTo>
                  <a:lnTo>
                    <a:pt x="255906" y="16231"/>
                  </a:lnTo>
                  <a:lnTo>
                    <a:pt x="269755" y="20742"/>
                  </a:lnTo>
                  <a:lnTo>
                    <a:pt x="318145" y="37500"/>
                  </a:lnTo>
                  <a:lnTo>
                    <a:pt x="328115" y="41867"/>
                  </a:lnTo>
                  <a:lnTo>
                    <a:pt x="337737" y="46763"/>
                  </a:lnTo>
                  <a:lnTo>
                    <a:pt x="347129" y="52011"/>
                  </a:lnTo>
                  <a:lnTo>
                    <a:pt x="355375" y="57494"/>
                  </a:lnTo>
                  <a:lnTo>
                    <a:pt x="362856" y="63134"/>
                  </a:lnTo>
                  <a:lnTo>
                    <a:pt x="369828" y="68879"/>
                  </a:lnTo>
                  <a:lnTo>
                    <a:pt x="380221" y="80552"/>
                  </a:lnTo>
                  <a:lnTo>
                    <a:pt x="388147" y="92355"/>
                  </a:lnTo>
                  <a:lnTo>
                    <a:pt x="394977" y="104216"/>
                  </a:lnTo>
                  <a:lnTo>
                    <a:pt x="396203" y="109165"/>
                  </a:lnTo>
                  <a:lnTo>
                    <a:pt x="396028" y="113455"/>
                  </a:lnTo>
                  <a:lnTo>
                    <a:pt x="394180" y="121862"/>
                  </a:lnTo>
                  <a:lnTo>
                    <a:pt x="393359" y="132212"/>
                  </a:lnTo>
                  <a:lnTo>
                    <a:pt x="391155" y="137751"/>
                  </a:lnTo>
                  <a:lnTo>
                    <a:pt x="383415" y="149196"/>
                  </a:lnTo>
                  <a:lnTo>
                    <a:pt x="373361" y="160897"/>
                  </a:lnTo>
                  <a:lnTo>
                    <a:pt x="362278" y="173705"/>
                  </a:lnTo>
                  <a:lnTo>
                    <a:pt x="350737" y="189319"/>
                  </a:lnTo>
                  <a:lnTo>
                    <a:pt x="343889" y="196658"/>
                  </a:lnTo>
                  <a:lnTo>
                    <a:pt x="336348" y="203534"/>
                  </a:lnTo>
                  <a:lnTo>
                    <a:pt x="328343" y="210104"/>
                  </a:lnTo>
                  <a:lnTo>
                    <a:pt x="319038" y="216467"/>
                  </a:lnTo>
                  <a:lnTo>
                    <a:pt x="308866" y="222694"/>
                  </a:lnTo>
                  <a:lnTo>
                    <a:pt x="298116" y="228830"/>
                  </a:lnTo>
                  <a:lnTo>
                    <a:pt x="275588" y="240939"/>
                  </a:lnTo>
                  <a:lnTo>
                    <a:pt x="264024" y="246946"/>
                  </a:lnTo>
                  <a:lnTo>
                    <a:pt x="252346" y="253927"/>
                  </a:lnTo>
                  <a:lnTo>
                    <a:pt x="240593" y="261558"/>
                  </a:lnTo>
                  <a:lnTo>
                    <a:pt x="228788" y="269621"/>
                  </a:lnTo>
                  <a:lnTo>
                    <a:pt x="216949" y="276982"/>
                  </a:lnTo>
                  <a:lnTo>
                    <a:pt x="205088" y="283873"/>
                  </a:lnTo>
                  <a:lnTo>
                    <a:pt x="193212" y="290452"/>
                  </a:lnTo>
                  <a:lnTo>
                    <a:pt x="181326" y="297814"/>
                  </a:lnTo>
                  <a:lnTo>
                    <a:pt x="169433" y="305699"/>
                  </a:lnTo>
                  <a:lnTo>
                    <a:pt x="145635" y="322397"/>
                  </a:lnTo>
                  <a:lnTo>
                    <a:pt x="110917" y="347540"/>
                  </a:lnTo>
                  <a:lnTo>
                    <a:pt x="90855" y="361499"/>
                  </a:lnTo>
                  <a:lnTo>
                    <a:pt x="81337" y="368991"/>
                  </a:lnTo>
                  <a:lnTo>
                    <a:pt x="72016" y="376963"/>
                  </a:lnTo>
                  <a:lnTo>
                    <a:pt x="54714" y="392766"/>
                  </a:lnTo>
                  <a:lnTo>
                    <a:pt x="33817" y="412818"/>
                  </a:lnTo>
                  <a:lnTo>
                    <a:pt x="21200" y="425237"/>
                  </a:lnTo>
                  <a:lnTo>
                    <a:pt x="11623" y="437371"/>
                  </a:lnTo>
                  <a:lnTo>
                    <a:pt x="7681" y="443386"/>
                  </a:lnTo>
                  <a:lnTo>
                    <a:pt x="3300" y="455359"/>
                  </a:lnTo>
                  <a:lnTo>
                    <a:pt x="834" y="470611"/>
                  </a:lnTo>
                  <a:lnTo>
                    <a:pt x="0" y="484654"/>
                  </a:lnTo>
                  <a:lnTo>
                    <a:pt x="1916" y="487805"/>
                  </a:lnTo>
                  <a:lnTo>
                    <a:pt x="13102" y="496981"/>
                  </a:lnTo>
                  <a:lnTo>
                    <a:pt x="19930" y="502993"/>
                  </a:lnTo>
                  <a:lnTo>
                    <a:pt x="25125" y="504992"/>
                  </a:lnTo>
                  <a:lnTo>
                    <a:pt x="31564" y="506325"/>
                  </a:lnTo>
                  <a:lnTo>
                    <a:pt x="38834" y="507214"/>
                  </a:lnTo>
                  <a:lnTo>
                    <a:pt x="47649" y="508799"/>
                  </a:lnTo>
                  <a:lnTo>
                    <a:pt x="57495" y="510848"/>
                  </a:lnTo>
                  <a:lnTo>
                    <a:pt x="68027" y="513206"/>
                  </a:lnTo>
                  <a:lnTo>
                    <a:pt x="79018" y="514778"/>
                  </a:lnTo>
                  <a:lnTo>
                    <a:pt x="90313" y="515826"/>
                  </a:lnTo>
                  <a:lnTo>
                    <a:pt x="101812" y="516524"/>
                  </a:lnTo>
                  <a:lnTo>
                    <a:pt x="115432" y="517982"/>
                  </a:lnTo>
                  <a:lnTo>
                    <a:pt x="146439" y="522248"/>
                  </a:lnTo>
                  <a:lnTo>
                    <a:pt x="162050" y="523783"/>
                  </a:lnTo>
                  <a:lnTo>
                    <a:pt x="177418" y="524805"/>
                  </a:lnTo>
                  <a:lnTo>
                    <a:pt x="192625" y="525487"/>
                  </a:lnTo>
                  <a:lnTo>
                    <a:pt x="222750" y="526245"/>
                  </a:lnTo>
                  <a:lnTo>
                    <a:pt x="237729" y="526447"/>
                  </a:lnTo>
                  <a:lnTo>
                    <a:pt x="251683" y="525589"/>
                  </a:lnTo>
                  <a:lnTo>
                    <a:pt x="264955" y="524026"/>
                  </a:lnTo>
                  <a:lnTo>
                    <a:pt x="277772" y="521991"/>
                  </a:lnTo>
                  <a:lnTo>
                    <a:pt x="289293" y="519642"/>
                  </a:lnTo>
                  <a:lnTo>
                    <a:pt x="299950" y="517084"/>
                  </a:lnTo>
                  <a:lnTo>
                    <a:pt x="310031" y="514387"/>
                  </a:lnTo>
                  <a:lnTo>
                    <a:pt x="329170" y="508744"/>
                  </a:lnTo>
                  <a:lnTo>
                    <a:pt x="338441" y="505850"/>
                  </a:lnTo>
                  <a:lnTo>
                    <a:pt x="346606" y="501936"/>
                  </a:lnTo>
                  <a:lnTo>
                    <a:pt x="354034" y="497343"/>
                  </a:lnTo>
                  <a:lnTo>
                    <a:pt x="360970" y="492296"/>
                  </a:lnTo>
                  <a:lnTo>
                    <a:pt x="371323" y="478752"/>
                  </a:lnTo>
                  <a:lnTo>
                    <a:pt x="375473" y="470972"/>
                  </a:lnTo>
                  <a:lnTo>
                    <a:pt x="378239" y="462810"/>
                  </a:lnTo>
                  <a:lnTo>
                    <a:pt x="380083" y="454391"/>
                  </a:lnTo>
                  <a:lnTo>
                    <a:pt x="381313" y="445802"/>
                  </a:lnTo>
                  <a:lnTo>
                    <a:pt x="381140" y="437100"/>
                  </a:lnTo>
                  <a:lnTo>
                    <a:pt x="380033" y="428321"/>
                  </a:lnTo>
                  <a:lnTo>
                    <a:pt x="378303" y="419493"/>
                  </a:lnTo>
                  <a:lnTo>
                    <a:pt x="373735" y="399099"/>
                  </a:lnTo>
                  <a:lnTo>
                    <a:pt x="371127" y="388105"/>
                  </a:lnTo>
                  <a:lnTo>
                    <a:pt x="368397" y="377799"/>
                  </a:lnTo>
                  <a:lnTo>
                    <a:pt x="362717" y="358411"/>
                  </a:lnTo>
                  <a:lnTo>
                    <a:pt x="358821" y="348081"/>
                  </a:lnTo>
                  <a:lnTo>
                    <a:pt x="354240" y="337225"/>
                  </a:lnTo>
                  <a:lnTo>
                    <a:pt x="349201" y="326020"/>
                  </a:lnTo>
                  <a:lnTo>
                    <a:pt x="338311" y="302986"/>
                  </a:lnTo>
                  <a:lnTo>
                    <a:pt x="332629" y="291287"/>
                  </a:lnTo>
                  <a:lnTo>
                    <a:pt x="325864" y="280512"/>
                  </a:lnTo>
                  <a:lnTo>
                    <a:pt x="318377" y="270352"/>
                  </a:lnTo>
                  <a:lnTo>
                    <a:pt x="310410" y="260601"/>
                  </a:lnTo>
                  <a:lnTo>
                    <a:pt x="303114" y="251125"/>
                  </a:lnTo>
                  <a:lnTo>
                    <a:pt x="296266" y="241831"/>
                  </a:lnTo>
                  <a:lnTo>
                    <a:pt x="283365" y="223566"/>
                  </a:lnTo>
                  <a:lnTo>
                    <a:pt x="252908" y="178636"/>
                  </a:lnTo>
                  <a:lnTo>
                    <a:pt x="247912" y="169692"/>
                  </a:lnTo>
                  <a:lnTo>
                    <a:pt x="243589" y="160753"/>
                  </a:lnTo>
                  <a:lnTo>
                    <a:pt x="239715" y="151817"/>
                  </a:lnTo>
                  <a:lnTo>
                    <a:pt x="230119" y="136596"/>
                  </a:lnTo>
                  <a:lnTo>
                    <a:pt x="220232" y="122225"/>
                  </a:lnTo>
                  <a:lnTo>
                    <a:pt x="212530" y="105916"/>
                  </a:lnTo>
                  <a:lnTo>
                    <a:pt x="208446" y="91391"/>
                  </a:lnTo>
                  <a:lnTo>
                    <a:pt x="206630" y="79313"/>
                  </a:lnTo>
                  <a:lnTo>
                    <a:pt x="205608" y="65944"/>
                  </a:lnTo>
                  <a:lnTo>
                    <a:pt x="205306" y="49855"/>
                  </a:lnTo>
                  <a:lnTo>
                    <a:pt x="205235" y="38363"/>
                  </a:lnTo>
                  <a:lnTo>
                    <a:pt x="206208" y="33513"/>
                  </a:lnTo>
                  <a:lnTo>
                    <a:pt x="209935" y="25477"/>
                  </a:lnTo>
                  <a:lnTo>
                    <a:pt x="217612" y="15376"/>
                  </a:lnTo>
                  <a:lnTo>
                    <a:pt x="221405" y="13227"/>
                  </a:lnTo>
                  <a:lnTo>
                    <a:pt x="230911" y="10839"/>
                  </a:lnTo>
                  <a:lnTo>
                    <a:pt x="239105" y="7132"/>
                  </a:lnTo>
                  <a:lnTo>
                    <a:pt x="242679" y="4754"/>
                  </a:lnTo>
                  <a:lnTo>
                    <a:pt x="251941" y="2113"/>
                  </a:lnTo>
                  <a:lnTo>
                    <a:pt x="261680" y="939"/>
                  </a:lnTo>
                  <a:lnTo>
                    <a:pt x="272742" y="278"/>
                  </a:lnTo>
                  <a:lnTo>
                    <a:pt x="28554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174"/>
            <p:cNvSpPr/>
            <p:nvPr/>
          </p:nvSpPr>
          <p:spPr>
            <a:xfrm>
              <a:off x="2446734" y="4679165"/>
              <a:ext cx="294681" cy="26781"/>
            </a:xfrm>
            <a:custGeom>
              <a:avLst/>
              <a:gdLst/>
              <a:ahLst/>
              <a:cxnLst/>
              <a:rect l="0" t="0" r="0" b="0"/>
              <a:pathLst>
                <a:path w="294681" h="26781">
                  <a:moveTo>
                    <a:pt x="0" y="8920"/>
                  </a:moveTo>
                  <a:lnTo>
                    <a:pt x="4740" y="4180"/>
                  </a:lnTo>
                  <a:lnTo>
                    <a:pt x="7129" y="2783"/>
                  </a:lnTo>
                  <a:lnTo>
                    <a:pt x="9713" y="1852"/>
                  </a:lnTo>
                  <a:lnTo>
                    <a:pt x="12429" y="1232"/>
                  </a:lnTo>
                  <a:lnTo>
                    <a:pt x="17216" y="818"/>
                  </a:lnTo>
                  <a:lnTo>
                    <a:pt x="23383" y="542"/>
                  </a:lnTo>
                  <a:lnTo>
                    <a:pt x="43639" y="154"/>
                  </a:lnTo>
                  <a:lnTo>
                    <a:pt x="118807" y="0"/>
                  </a:lnTo>
                  <a:lnTo>
                    <a:pt x="131790" y="989"/>
                  </a:lnTo>
                  <a:lnTo>
                    <a:pt x="145407" y="2640"/>
                  </a:lnTo>
                  <a:lnTo>
                    <a:pt x="159446" y="4734"/>
                  </a:lnTo>
                  <a:lnTo>
                    <a:pt x="188274" y="9706"/>
                  </a:lnTo>
                  <a:lnTo>
                    <a:pt x="202906" y="12420"/>
                  </a:lnTo>
                  <a:lnTo>
                    <a:pt x="216630" y="14230"/>
                  </a:lnTo>
                  <a:lnTo>
                    <a:pt x="229748" y="15437"/>
                  </a:lnTo>
                  <a:lnTo>
                    <a:pt x="242462" y="16241"/>
                  </a:lnTo>
                  <a:lnTo>
                    <a:pt x="253915" y="17770"/>
                  </a:lnTo>
                  <a:lnTo>
                    <a:pt x="264527" y="19781"/>
                  </a:lnTo>
                  <a:lnTo>
                    <a:pt x="294680" y="267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175"/>
            <p:cNvSpPr/>
            <p:nvPr/>
          </p:nvSpPr>
          <p:spPr>
            <a:xfrm>
              <a:off x="3000508" y="4527398"/>
              <a:ext cx="437218" cy="491087"/>
            </a:xfrm>
            <a:custGeom>
              <a:avLst/>
              <a:gdLst/>
              <a:ahLst/>
              <a:cxnLst/>
              <a:rect l="0" t="0" r="0" b="0"/>
              <a:pathLst>
                <a:path w="437218" h="491087">
                  <a:moveTo>
                    <a:pt x="339195" y="142828"/>
                  </a:moveTo>
                  <a:lnTo>
                    <a:pt x="334454" y="142828"/>
                  </a:lnTo>
                  <a:lnTo>
                    <a:pt x="334050" y="143820"/>
                  </a:lnTo>
                  <a:lnTo>
                    <a:pt x="334772" y="145474"/>
                  </a:lnTo>
                  <a:lnTo>
                    <a:pt x="336247" y="147568"/>
                  </a:lnTo>
                  <a:lnTo>
                    <a:pt x="337884" y="152541"/>
                  </a:lnTo>
                  <a:lnTo>
                    <a:pt x="338936" y="163819"/>
                  </a:lnTo>
                  <a:lnTo>
                    <a:pt x="338030" y="166744"/>
                  </a:lnTo>
                  <a:lnTo>
                    <a:pt x="333007" y="175601"/>
                  </a:lnTo>
                  <a:lnTo>
                    <a:pt x="331483" y="181537"/>
                  </a:lnTo>
                  <a:lnTo>
                    <a:pt x="329093" y="184509"/>
                  </a:lnTo>
                  <a:lnTo>
                    <a:pt x="313644" y="196408"/>
                  </a:lnTo>
                  <a:lnTo>
                    <a:pt x="306011" y="202360"/>
                  </a:lnTo>
                  <a:lnTo>
                    <a:pt x="296003" y="208313"/>
                  </a:lnTo>
                  <a:lnTo>
                    <a:pt x="289565" y="210298"/>
                  </a:lnTo>
                  <a:lnTo>
                    <a:pt x="282295" y="211620"/>
                  </a:lnTo>
                  <a:lnTo>
                    <a:pt x="274473" y="212502"/>
                  </a:lnTo>
                  <a:lnTo>
                    <a:pt x="266281" y="214082"/>
                  </a:lnTo>
                  <a:lnTo>
                    <a:pt x="257843" y="216127"/>
                  </a:lnTo>
                  <a:lnTo>
                    <a:pt x="249242" y="218484"/>
                  </a:lnTo>
                  <a:lnTo>
                    <a:pt x="240531" y="220054"/>
                  </a:lnTo>
                  <a:lnTo>
                    <a:pt x="231747" y="221100"/>
                  </a:lnTo>
                  <a:lnTo>
                    <a:pt x="222915" y="221799"/>
                  </a:lnTo>
                  <a:lnTo>
                    <a:pt x="214049" y="222265"/>
                  </a:lnTo>
                  <a:lnTo>
                    <a:pt x="196262" y="222782"/>
                  </a:lnTo>
                  <a:lnTo>
                    <a:pt x="169514" y="223072"/>
                  </a:lnTo>
                  <a:lnTo>
                    <a:pt x="160589" y="222121"/>
                  </a:lnTo>
                  <a:lnTo>
                    <a:pt x="151663" y="220495"/>
                  </a:lnTo>
                  <a:lnTo>
                    <a:pt x="142737" y="218419"/>
                  </a:lnTo>
                  <a:lnTo>
                    <a:pt x="133808" y="217034"/>
                  </a:lnTo>
                  <a:lnTo>
                    <a:pt x="124880" y="216112"/>
                  </a:lnTo>
                  <a:lnTo>
                    <a:pt x="115951" y="215496"/>
                  </a:lnTo>
                  <a:lnTo>
                    <a:pt x="108014" y="214094"/>
                  </a:lnTo>
                  <a:lnTo>
                    <a:pt x="100738" y="212166"/>
                  </a:lnTo>
                  <a:lnTo>
                    <a:pt x="70063" y="201945"/>
                  </a:lnTo>
                  <a:lnTo>
                    <a:pt x="62539" y="199106"/>
                  </a:lnTo>
                  <a:lnTo>
                    <a:pt x="48888" y="193306"/>
                  </a:lnTo>
                  <a:lnTo>
                    <a:pt x="38852" y="187422"/>
                  </a:lnTo>
                  <a:lnTo>
                    <a:pt x="30092" y="181499"/>
                  </a:lnTo>
                  <a:lnTo>
                    <a:pt x="19584" y="175559"/>
                  </a:lnTo>
                  <a:lnTo>
                    <a:pt x="15988" y="171595"/>
                  </a:lnTo>
                  <a:lnTo>
                    <a:pt x="13591" y="166967"/>
                  </a:lnTo>
                  <a:lnTo>
                    <a:pt x="9935" y="156533"/>
                  </a:lnTo>
                  <a:lnTo>
                    <a:pt x="5003" y="145281"/>
                  </a:lnTo>
                  <a:lnTo>
                    <a:pt x="2149" y="133666"/>
                  </a:lnTo>
                  <a:lnTo>
                    <a:pt x="881" y="121889"/>
                  </a:lnTo>
                  <a:lnTo>
                    <a:pt x="318" y="110040"/>
                  </a:lnTo>
                  <a:lnTo>
                    <a:pt x="0" y="92213"/>
                  </a:lnTo>
                  <a:lnTo>
                    <a:pt x="2572" y="80314"/>
                  </a:lnTo>
                  <a:lnTo>
                    <a:pt x="6030" y="68411"/>
                  </a:lnTo>
                  <a:lnTo>
                    <a:pt x="7567" y="56506"/>
                  </a:lnTo>
                  <a:lnTo>
                    <a:pt x="9961" y="50554"/>
                  </a:lnTo>
                  <a:lnTo>
                    <a:pt x="17913" y="38648"/>
                  </a:lnTo>
                  <a:lnTo>
                    <a:pt x="28805" y="25529"/>
                  </a:lnTo>
                  <a:lnTo>
                    <a:pt x="37864" y="18596"/>
                  </a:lnTo>
                  <a:lnTo>
                    <a:pt x="48504" y="12208"/>
                  </a:lnTo>
                  <a:lnTo>
                    <a:pt x="59848" y="6061"/>
                  </a:lnTo>
                  <a:lnTo>
                    <a:pt x="66643" y="4025"/>
                  </a:lnTo>
                  <a:lnTo>
                    <a:pt x="74150" y="2668"/>
                  </a:lnTo>
                  <a:lnTo>
                    <a:pt x="82131" y="1763"/>
                  </a:lnTo>
                  <a:lnTo>
                    <a:pt x="90428" y="1160"/>
                  </a:lnTo>
                  <a:lnTo>
                    <a:pt x="98936" y="758"/>
                  </a:lnTo>
                  <a:lnTo>
                    <a:pt x="116327" y="311"/>
                  </a:lnTo>
                  <a:lnTo>
                    <a:pt x="165390" y="0"/>
                  </a:lnTo>
                  <a:lnTo>
                    <a:pt x="175700" y="1969"/>
                  </a:lnTo>
                  <a:lnTo>
                    <a:pt x="185550" y="5266"/>
                  </a:lnTo>
                  <a:lnTo>
                    <a:pt x="195093" y="9448"/>
                  </a:lnTo>
                  <a:lnTo>
                    <a:pt x="205424" y="13228"/>
                  </a:lnTo>
                  <a:lnTo>
                    <a:pt x="216279" y="16741"/>
                  </a:lnTo>
                  <a:lnTo>
                    <a:pt x="227486" y="20075"/>
                  </a:lnTo>
                  <a:lnTo>
                    <a:pt x="237933" y="24281"/>
                  </a:lnTo>
                  <a:lnTo>
                    <a:pt x="247874" y="29070"/>
                  </a:lnTo>
                  <a:lnTo>
                    <a:pt x="267850" y="39683"/>
                  </a:lnTo>
                  <a:lnTo>
                    <a:pt x="289957" y="51015"/>
                  </a:lnTo>
                  <a:lnTo>
                    <a:pt x="300417" y="56815"/>
                  </a:lnTo>
                  <a:lnTo>
                    <a:pt x="310366" y="62666"/>
                  </a:lnTo>
                  <a:lnTo>
                    <a:pt x="319975" y="68550"/>
                  </a:lnTo>
                  <a:lnTo>
                    <a:pt x="329358" y="75450"/>
                  </a:lnTo>
                  <a:lnTo>
                    <a:pt x="338590" y="83027"/>
                  </a:lnTo>
                  <a:lnTo>
                    <a:pt x="347721" y="91054"/>
                  </a:lnTo>
                  <a:lnTo>
                    <a:pt x="356785" y="99382"/>
                  </a:lnTo>
                  <a:lnTo>
                    <a:pt x="374794" y="116574"/>
                  </a:lnTo>
                  <a:lnTo>
                    <a:pt x="382771" y="125325"/>
                  </a:lnTo>
                  <a:lnTo>
                    <a:pt x="390074" y="134136"/>
                  </a:lnTo>
                  <a:lnTo>
                    <a:pt x="396927" y="142986"/>
                  </a:lnTo>
                  <a:lnTo>
                    <a:pt x="403479" y="152855"/>
                  </a:lnTo>
                  <a:lnTo>
                    <a:pt x="409833" y="163404"/>
                  </a:lnTo>
                  <a:lnTo>
                    <a:pt x="416052" y="174404"/>
                  </a:lnTo>
                  <a:lnTo>
                    <a:pt x="421191" y="184715"/>
                  </a:lnTo>
                  <a:lnTo>
                    <a:pt x="425609" y="194565"/>
                  </a:lnTo>
                  <a:lnTo>
                    <a:pt x="429546" y="204108"/>
                  </a:lnTo>
                  <a:lnTo>
                    <a:pt x="432171" y="212455"/>
                  </a:lnTo>
                  <a:lnTo>
                    <a:pt x="435088" y="227021"/>
                  </a:lnTo>
                  <a:lnTo>
                    <a:pt x="435865" y="234676"/>
                  </a:lnTo>
                  <a:lnTo>
                    <a:pt x="436384" y="242755"/>
                  </a:lnTo>
                  <a:lnTo>
                    <a:pt x="436730" y="251118"/>
                  </a:lnTo>
                  <a:lnTo>
                    <a:pt x="437114" y="268347"/>
                  </a:lnTo>
                  <a:lnTo>
                    <a:pt x="437217" y="277109"/>
                  </a:lnTo>
                  <a:lnTo>
                    <a:pt x="434684" y="292136"/>
                  </a:lnTo>
                  <a:lnTo>
                    <a:pt x="430251" y="305429"/>
                  </a:lnTo>
                  <a:lnTo>
                    <a:pt x="422178" y="325062"/>
                  </a:lnTo>
                  <a:lnTo>
                    <a:pt x="416425" y="340899"/>
                  </a:lnTo>
                  <a:lnTo>
                    <a:pt x="407915" y="355214"/>
                  </a:lnTo>
                  <a:lnTo>
                    <a:pt x="397518" y="367198"/>
                  </a:lnTo>
                  <a:lnTo>
                    <a:pt x="380509" y="380515"/>
                  </a:lnTo>
                  <a:lnTo>
                    <a:pt x="368801" y="391011"/>
                  </a:lnTo>
                  <a:lnTo>
                    <a:pt x="356983" y="399645"/>
                  </a:lnTo>
                  <a:lnTo>
                    <a:pt x="344124" y="406789"/>
                  </a:lnTo>
                  <a:lnTo>
                    <a:pt x="336528" y="410083"/>
                  </a:lnTo>
                  <a:lnTo>
                    <a:pt x="328487" y="413272"/>
                  </a:lnTo>
                  <a:lnTo>
                    <a:pt x="321142" y="417381"/>
                  </a:lnTo>
                  <a:lnTo>
                    <a:pt x="301324" y="431655"/>
                  </a:lnTo>
                  <a:lnTo>
                    <a:pt x="288960" y="439206"/>
                  </a:lnTo>
                  <a:lnTo>
                    <a:pt x="276850" y="445869"/>
                  </a:lnTo>
                  <a:lnTo>
                    <a:pt x="264853" y="451146"/>
                  </a:lnTo>
                  <a:lnTo>
                    <a:pt x="252906" y="453491"/>
                  </a:lnTo>
                  <a:lnTo>
                    <a:pt x="243628" y="457179"/>
                  </a:lnTo>
                  <a:lnTo>
                    <a:pt x="230181" y="464834"/>
                  </a:lnTo>
                  <a:lnTo>
                    <a:pt x="220299" y="470488"/>
                  </a:lnTo>
                  <a:lnTo>
                    <a:pt x="209157" y="478258"/>
                  </a:lnTo>
                  <a:lnTo>
                    <a:pt x="198206" y="481643"/>
                  </a:lnTo>
                  <a:lnTo>
                    <a:pt x="187406" y="491070"/>
                  </a:lnTo>
                  <a:lnTo>
                    <a:pt x="187393" y="491083"/>
                  </a:lnTo>
                  <a:lnTo>
                    <a:pt x="187390" y="491086"/>
                  </a:lnTo>
                  <a:lnTo>
                    <a:pt x="179701" y="491086"/>
                  </a:lnTo>
                  <a:lnTo>
                    <a:pt x="187360" y="491086"/>
                  </a:lnTo>
                  <a:lnTo>
                    <a:pt x="187389" y="482524"/>
                  </a:lnTo>
                  <a:lnTo>
                    <a:pt x="196320" y="48215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176"/>
            <p:cNvSpPr/>
            <p:nvPr/>
          </p:nvSpPr>
          <p:spPr>
            <a:xfrm>
              <a:off x="3616523" y="4732852"/>
              <a:ext cx="348259" cy="35602"/>
            </a:xfrm>
            <a:custGeom>
              <a:avLst/>
              <a:gdLst/>
              <a:ahLst/>
              <a:cxnLst/>
              <a:rect l="0" t="0" r="0" b="0"/>
              <a:pathLst>
                <a:path w="348259" h="35602">
                  <a:moveTo>
                    <a:pt x="0" y="26671"/>
                  </a:moveTo>
                  <a:lnTo>
                    <a:pt x="4740" y="26671"/>
                  </a:lnTo>
                  <a:lnTo>
                    <a:pt x="7129" y="25679"/>
                  </a:lnTo>
                  <a:lnTo>
                    <a:pt x="9713" y="24025"/>
                  </a:lnTo>
                  <a:lnTo>
                    <a:pt x="12429" y="21931"/>
                  </a:lnTo>
                  <a:lnTo>
                    <a:pt x="16223" y="20534"/>
                  </a:lnTo>
                  <a:lnTo>
                    <a:pt x="20737" y="19603"/>
                  </a:lnTo>
                  <a:lnTo>
                    <a:pt x="30053" y="18569"/>
                  </a:lnTo>
                  <a:lnTo>
                    <a:pt x="37500" y="18109"/>
                  </a:lnTo>
                  <a:lnTo>
                    <a:pt x="41867" y="16994"/>
                  </a:lnTo>
                  <a:lnTo>
                    <a:pt x="46763" y="15258"/>
                  </a:lnTo>
                  <a:lnTo>
                    <a:pt x="52011" y="13110"/>
                  </a:lnTo>
                  <a:lnTo>
                    <a:pt x="57494" y="11677"/>
                  </a:lnTo>
                  <a:lnTo>
                    <a:pt x="63134" y="10722"/>
                  </a:lnTo>
                  <a:lnTo>
                    <a:pt x="68879" y="10086"/>
                  </a:lnTo>
                  <a:lnTo>
                    <a:pt x="74692" y="8668"/>
                  </a:lnTo>
                  <a:lnTo>
                    <a:pt x="80553" y="6732"/>
                  </a:lnTo>
                  <a:lnTo>
                    <a:pt x="86443" y="4449"/>
                  </a:lnTo>
                  <a:lnTo>
                    <a:pt x="93348" y="2926"/>
                  </a:lnTo>
                  <a:lnTo>
                    <a:pt x="100927" y="1911"/>
                  </a:lnTo>
                  <a:lnTo>
                    <a:pt x="108956" y="1235"/>
                  </a:lnTo>
                  <a:lnTo>
                    <a:pt x="116294" y="784"/>
                  </a:lnTo>
                  <a:lnTo>
                    <a:pt x="129738" y="282"/>
                  </a:lnTo>
                  <a:lnTo>
                    <a:pt x="153204" y="0"/>
                  </a:lnTo>
                  <a:lnTo>
                    <a:pt x="161667" y="953"/>
                  </a:lnTo>
                  <a:lnTo>
                    <a:pt x="170286" y="2580"/>
                  </a:lnTo>
                  <a:lnTo>
                    <a:pt x="179008" y="4658"/>
                  </a:lnTo>
                  <a:lnTo>
                    <a:pt x="187800" y="6042"/>
                  </a:lnTo>
                  <a:lnTo>
                    <a:pt x="196637" y="6965"/>
                  </a:lnTo>
                  <a:lnTo>
                    <a:pt x="205506" y="7581"/>
                  </a:lnTo>
                  <a:lnTo>
                    <a:pt x="215387" y="7991"/>
                  </a:lnTo>
                  <a:lnTo>
                    <a:pt x="236949" y="8447"/>
                  </a:lnTo>
                  <a:lnTo>
                    <a:pt x="247263" y="9560"/>
                  </a:lnTo>
                  <a:lnTo>
                    <a:pt x="257115" y="11295"/>
                  </a:lnTo>
                  <a:lnTo>
                    <a:pt x="266660" y="13444"/>
                  </a:lnTo>
                  <a:lnTo>
                    <a:pt x="276000" y="15868"/>
                  </a:lnTo>
                  <a:lnTo>
                    <a:pt x="285203" y="18477"/>
                  </a:lnTo>
                  <a:lnTo>
                    <a:pt x="294315" y="21208"/>
                  </a:lnTo>
                  <a:lnTo>
                    <a:pt x="302374" y="23029"/>
                  </a:lnTo>
                  <a:lnTo>
                    <a:pt x="309731" y="24244"/>
                  </a:lnTo>
                  <a:lnTo>
                    <a:pt x="316620" y="25053"/>
                  </a:lnTo>
                  <a:lnTo>
                    <a:pt x="323197" y="26584"/>
                  </a:lnTo>
                  <a:lnTo>
                    <a:pt x="329566" y="28598"/>
                  </a:lnTo>
                  <a:lnTo>
                    <a:pt x="348258" y="3560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177"/>
            <p:cNvSpPr/>
            <p:nvPr/>
          </p:nvSpPr>
          <p:spPr>
            <a:xfrm>
              <a:off x="4098726" y="4429125"/>
              <a:ext cx="401837" cy="571447"/>
            </a:xfrm>
            <a:custGeom>
              <a:avLst/>
              <a:gdLst/>
              <a:ahLst/>
              <a:cxnLst/>
              <a:rect l="0" t="0" r="0" b="0"/>
              <a:pathLst>
                <a:path w="401837" h="571447">
                  <a:moveTo>
                    <a:pt x="0" y="0"/>
                  </a:moveTo>
                  <a:lnTo>
                    <a:pt x="8927" y="0"/>
                  </a:lnTo>
                  <a:lnTo>
                    <a:pt x="8930" y="17491"/>
                  </a:lnTo>
                  <a:lnTo>
                    <a:pt x="13670" y="22490"/>
                  </a:lnTo>
                  <a:lnTo>
                    <a:pt x="15066" y="24915"/>
                  </a:lnTo>
                  <a:lnTo>
                    <a:pt x="17492" y="34100"/>
                  </a:lnTo>
                  <a:lnTo>
                    <a:pt x="17751" y="39979"/>
                  </a:lnTo>
                  <a:lnTo>
                    <a:pt x="18779" y="42528"/>
                  </a:lnTo>
                  <a:lnTo>
                    <a:pt x="23975" y="50855"/>
                  </a:lnTo>
                  <a:lnTo>
                    <a:pt x="25538" y="56667"/>
                  </a:lnTo>
                  <a:lnTo>
                    <a:pt x="26418" y="70258"/>
                  </a:lnTo>
                  <a:lnTo>
                    <a:pt x="27534" y="74620"/>
                  </a:lnTo>
                  <a:lnTo>
                    <a:pt x="32852" y="86491"/>
                  </a:lnTo>
                  <a:lnTo>
                    <a:pt x="35861" y="103128"/>
                  </a:lnTo>
                  <a:lnTo>
                    <a:pt x="40082" y="118264"/>
                  </a:lnTo>
                  <a:lnTo>
                    <a:pt x="45264" y="132267"/>
                  </a:lnTo>
                  <a:lnTo>
                    <a:pt x="50876" y="146098"/>
                  </a:lnTo>
                  <a:lnTo>
                    <a:pt x="56676" y="162166"/>
                  </a:lnTo>
                  <a:lnTo>
                    <a:pt x="65520" y="187947"/>
                  </a:lnTo>
                  <a:lnTo>
                    <a:pt x="68485" y="197728"/>
                  </a:lnTo>
                  <a:lnTo>
                    <a:pt x="77398" y="229463"/>
                  </a:lnTo>
                  <a:lnTo>
                    <a:pt x="86322" y="259150"/>
                  </a:lnTo>
                  <a:lnTo>
                    <a:pt x="95251" y="292641"/>
                  </a:lnTo>
                  <a:lnTo>
                    <a:pt x="119063" y="386989"/>
                  </a:lnTo>
                  <a:lnTo>
                    <a:pt x="121047" y="398883"/>
                  </a:lnTo>
                  <a:lnTo>
                    <a:pt x="122370" y="410781"/>
                  </a:lnTo>
                  <a:lnTo>
                    <a:pt x="123252" y="422682"/>
                  </a:lnTo>
                  <a:lnTo>
                    <a:pt x="124832" y="433592"/>
                  </a:lnTo>
                  <a:lnTo>
                    <a:pt x="126877" y="443843"/>
                  </a:lnTo>
                  <a:lnTo>
                    <a:pt x="137290" y="486421"/>
                  </a:lnTo>
                  <a:lnTo>
                    <a:pt x="143038" y="504252"/>
                  </a:lnTo>
                  <a:lnTo>
                    <a:pt x="147908" y="519784"/>
                  </a:lnTo>
                  <a:lnTo>
                    <a:pt x="150073" y="536609"/>
                  </a:lnTo>
                  <a:lnTo>
                    <a:pt x="153681" y="548716"/>
                  </a:lnTo>
                  <a:lnTo>
                    <a:pt x="157600" y="557405"/>
                  </a:lnTo>
                  <a:lnTo>
                    <a:pt x="160698" y="571319"/>
                  </a:lnTo>
                  <a:lnTo>
                    <a:pt x="165464" y="571446"/>
                  </a:lnTo>
                  <a:lnTo>
                    <a:pt x="166864" y="570472"/>
                  </a:lnTo>
                  <a:lnTo>
                    <a:pt x="167797" y="568830"/>
                  </a:lnTo>
                  <a:lnTo>
                    <a:pt x="168419" y="566743"/>
                  </a:lnTo>
                  <a:lnTo>
                    <a:pt x="171757" y="561779"/>
                  </a:lnTo>
                  <a:lnTo>
                    <a:pt x="174036" y="559066"/>
                  </a:lnTo>
                  <a:lnTo>
                    <a:pt x="175555" y="556265"/>
                  </a:lnTo>
                  <a:lnTo>
                    <a:pt x="180640" y="541995"/>
                  </a:lnTo>
                  <a:lnTo>
                    <a:pt x="188129" y="526047"/>
                  </a:lnTo>
                  <a:lnTo>
                    <a:pt x="199549" y="502880"/>
                  </a:lnTo>
                  <a:lnTo>
                    <a:pt x="205436" y="488416"/>
                  </a:lnTo>
                  <a:lnTo>
                    <a:pt x="211360" y="472066"/>
                  </a:lnTo>
                  <a:lnTo>
                    <a:pt x="217300" y="454877"/>
                  </a:lnTo>
                  <a:lnTo>
                    <a:pt x="225893" y="437316"/>
                  </a:lnTo>
                  <a:lnTo>
                    <a:pt x="235335" y="419589"/>
                  </a:lnTo>
                  <a:lnTo>
                    <a:pt x="242838" y="401788"/>
                  </a:lnTo>
                  <a:lnTo>
                    <a:pt x="246228" y="391882"/>
                  </a:lnTo>
                  <a:lnTo>
                    <a:pt x="249480" y="381309"/>
                  </a:lnTo>
                  <a:lnTo>
                    <a:pt x="255739" y="358978"/>
                  </a:lnTo>
                  <a:lnTo>
                    <a:pt x="264841" y="325086"/>
                  </a:lnTo>
                  <a:lnTo>
                    <a:pt x="273822" y="294759"/>
                  </a:lnTo>
                  <a:lnTo>
                    <a:pt x="282767" y="262071"/>
                  </a:lnTo>
                  <a:lnTo>
                    <a:pt x="288724" y="242483"/>
                  </a:lnTo>
                  <a:lnTo>
                    <a:pt x="306586" y="187645"/>
                  </a:lnTo>
                  <a:lnTo>
                    <a:pt x="310554" y="178674"/>
                  </a:lnTo>
                  <a:lnTo>
                    <a:pt x="315185" y="169717"/>
                  </a:lnTo>
                  <a:lnTo>
                    <a:pt x="324629" y="152820"/>
                  </a:lnTo>
                  <a:lnTo>
                    <a:pt x="332134" y="138696"/>
                  </a:lnTo>
                  <a:lnTo>
                    <a:pt x="341937" y="119588"/>
                  </a:lnTo>
                  <a:lnTo>
                    <a:pt x="350740" y="107389"/>
                  </a:lnTo>
                  <a:lnTo>
                    <a:pt x="360275" y="95353"/>
                  </a:lnTo>
                  <a:lnTo>
                    <a:pt x="370229" y="79405"/>
                  </a:lnTo>
                  <a:lnTo>
                    <a:pt x="374611" y="72806"/>
                  </a:lnTo>
                  <a:lnTo>
                    <a:pt x="384479" y="62190"/>
                  </a:lnTo>
                  <a:lnTo>
                    <a:pt x="401424" y="45060"/>
                  </a:lnTo>
                  <a:lnTo>
                    <a:pt x="401800" y="52373"/>
                  </a:lnTo>
                  <a:lnTo>
                    <a:pt x="401836" y="6250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178"/>
            <p:cNvSpPr/>
            <p:nvPr/>
          </p:nvSpPr>
          <p:spPr>
            <a:xfrm>
              <a:off x="4475205" y="4795242"/>
              <a:ext cx="221360" cy="321303"/>
            </a:xfrm>
            <a:custGeom>
              <a:avLst/>
              <a:gdLst/>
              <a:ahLst/>
              <a:cxnLst/>
              <a:rect l="0" t="0" r="0" b="0"/>
              <a:pathLst>
                <a:path w="221360" h="321303">
                  <a:moveTo>
                    <a:pt x="159302" y="0"/>
                  </a:moveTo>
                  <a:lnTo>
                    <a:pt x="154562" y="0"/>
                  </a:lnTo>
                  <a:lnTo>
                    <a:pt x="153165" y="991"/>
                  </a:lnTo>
                  <a:lnTo>
                    <a:pt x="152235" y="2645"/>
                  </a:lnTo>
                  <a:lnTo>
                    <a:pt x="151614" y="4740"/>
                  </a:lnTo>
                  <a:lnTo>
                    <a:pt x="150208" y="6137"/>
                  </a:lnTo>
                  <a:lnTo>
                    <a:pt x="148278" y="7067"/>
                  </a:lnTo>
                  <a:lnTo>
                    <a:pt x="142496" y="9094"/>
                  </a:lnTo>
                  <a:lnTo>
                    <a:pt x="138176" y="11024"/>
                  </a:lnTo>
                  <a:lnTo>
                    <a:pt x="128085" y="15813"/>
                  </a:lnTo>
                  <a:lnTo>
                    <a:pt x="116985" y="21249"/>
                  </a:lnTo>
                  <a:lnTo>
                    <a:pt x="112240" y="25080"/>
                  </a:lnTo>
                  <a:lnTo>
                    <a:pt x="108083" y="29618"/>
                  </a:lnTo>
                  <a:lnTo>
                    <a:pt x="104320" y="34628"/>
                  </a:lnTo>
                  <a:lnTo>
                    <a:pt x="99827" y="38960"/>
                  </a:lnTo>
                  <a:lnTo>
                    <a:pt x="94847" y="42841"/>
                  </a:lnTo>
                  <a:lnTo>
                    <a:pt x="89543" y="46420"/>
                  </a:lnTo>
                  <a:lnTo>
                    <a:pt x="84023" y="50790"/>
                  </a:lnTo>
                  <a:lnTo>
                    <a:pt x="78358" y="55688"/>
                  </a:lnTo>
                  <a:lnTo>
                    <a:pt x="72597" y="60938"/>
                  </a:lnTo>
                  <a:lnTo>
                    <a:pt x="60905" y="72063"/>
                  </a:lnTo>
                  <a:lnTo>
                    <a:pt x="55008" y="77807"/>
                  </a:lnTo>
                  <a:lnTo>
                    <a:pt x="50086" y="83621"/>
                  </a:lnTo>
                  <a:lnTo>
                    <a:pt x="45812" y="89482"/>
                  </a:lnTo>
                  <a:lnTo>
                    <a:pt x="41970" y="95373"/>
                  </a:lnTo>
                  <a:lnTo>
                    <a:pt x="37424" y="101286"/>
                  </a:lnTo>
                  <a:lnTo>
                    <a:pt x="32410" y="107210"/>
                  </a:lnTo>
                  <a:lnTo>
                    <a:pt x="27082" y="113146"/>
                  </a:lnTo>
                  <a:lnTo>
                    <a:pt x="22539" y="119087"/>
                  </a:lnTo>
                  <a:lnTo>
                    <a:pt x="18517" y="125031"/>
                  </a:lnTo>
                  <a:lnTo>
                    <a:pt x="14844" y="130979"/>
                  </a:lnTo>
                  <a:lnTo>
                    <a:pt x="12395" y="136929"/>
                  </a:lnTo>
                  <a:lnTo>
                    <a:pt x="10763" y="142880"/>
                  </a:lnTo>
                  <a:lnTo>
                    <a:pt x="9674" y="148831"/>
                  </a:lnTo>
                  <a:lnTo>
                    <a:pt x="7957" y="154783"/>
                  </a:lnTo>
                  <a:lnTo>
                    <a:pt x="5819" y="160736"/>
                  </a:lnTo>
                  <a:lnTo>
                    <a:pt x="3402" y="166688"/>
                  </a:lnTo>
                  <a:lnTo>
                    <a:pt x="1791" y="172641"/>
                  </a:lnTo>
                  <a:lnTo>
                    <a:pt x="717" y="178594"/>
                  </a:lnTo>
                  <a:lnTo>
                    <a:pt x="0" y="184547"/>
                  </a:lnTo>
                  <a:lnTo>
                    <a:pt x="515" y="190500"/>
                  </a:lnTo>
                  <a:lnTo>
                    <a:pt x="1850" y="196453"/>
                  </a:lnTo>
                  <a:lnTo>
                    <a:pt x="3732" y="202406"/>
                  </a:lnTo>
                  <a:lnTo>
                    <a:pt x="5980" y="208359"/>
                  </a:lnTo>
                  <a:lnTo>
                    <a:pt x="8470" y="214312"/>
                  </a:lnTo>
                  <a:lnTo>
                    <a:pt x="11122" y="220266"/>
                  </a:lnTo>
                  <a:lnTo>
                    <a:pt x="14875" y="226218"/>
                  </a:lnTo>
                  <a:lnTo>
                    <a:pt x="19361" y="232172"/>
                  </a:lnTo>
                  <a:lnTo>
                    <a:pt x="24337" y="238125"/>
                  </a:lnTo>
                  <a:lnTo>
                    <a:pt x="29638" y="245070"/>
                  </a:lnTo>
                  <a:lnTo>
                    <a:pt x="35156" y="252677"/>
                  </a:lnTo>
                  <a:lnTo>
                    <a:pt x="40819" y="260724"/>
                  </a:lnTo>
                  <a:lnTo>
                    <a:pt x="46579" y="267082"/>
                  </a:lnTo>
                  <a:lnTo>
                    <a:pt x="52404" y="272313"/>
                  </a:lnTo>
                  <a:lnTo>
                    <a:pt x="58271" y="276791"/>
                  </a:lnTo>
                  <a:lnTo>
                    <a:pt x="65159" y="281762"/>
                  </a:lnTo>
                  <a:lnTo>
                    <a:pt x="80750" y="292576"/>
                  </a:lnTo>
                  <a:lnTo>
                    <a:pt x="89075" y="297246"/>
                  </a:lnTo>
                  <a:lnTo>
                    <a:pt x="97601" y="301351"/>
                  </a:lnTo>
                  <a:lnTo>
                    <a:pt x="106262" y="305081"/>
                  </a:lnTo>
                  <a:lnTo>
                    <a:pt x="121177" y="311870"/>
                  </a:lnTo>
                  <a:lnTo>
                    <a:pt x="127933" y="315070"/>
                  </a:lnTo>
                  <a:lnTo>
                    <a:pt x="135412" y="317203"/>
                  </a:lnTo>
                  <a:lnTo>
                    <a:pt x="143375" y="318624"/>
                  </a:lnTo>
                  <a:lnTo>
                    <a:pt x="151661" y="319572"/>
                  </a:lnTo>
                  <a:lnTo>
                    <a:pt x="159169" y="320205"/>
                  </a:lnTo>
                  <a:lnTo>
                    <a:pt x="166159" y="320625"/>
                  </a:lnTo>
                  <a:lnTo>
                    <a:pt x="178224" y="321094"/>
                  </a:lnTo>
                  <a:lnTo>
                    <a:pt x="186894" y="321302"/>
                  </a:lnTo>
                  <a:lnTo>
                    <a:pt x="191588" y="320365"/>
                  </a:lnTo>
                  <a:lnTo>
                    <a:pt x="196701" y="318749"/>
                  </a:lnTo>
                  <a:lnTo>
                    <a:pt x="202095" y="316679"/>
                  </a:lnTo>
                  <a:lnTo>
                    <a:pt x="205690" y="314306"/>
                  </a:lnTo>
                  <a:lnTo>
                    <a:pt x="208086" y="311733"/>
                  </a:lnTo>
                  <a:lnTo>
                    <a:pt x="211742" y="306228"/>
                  </a:lnTo>
                  <a:lnTo>
                    <a:pt x="216674" y="300474"/>
                  </a:lnTo>
                  <a:lnTo>
                    <a:pt x="218386" y="297550"/>
                  </a:lnTo>
                  <a:lnTo>
                    <a:pt x="220289" y="291656"/>
                  </a:lnTo>
                  <a:lnTo>
                    <a:pt x="221133" y="283083"/>
                  </a:lnTo>
                  <a:lnTo>
                    <a:pt x="221359" y="278018"/>
                  </a:lnTo>
                  <a:lnTo>
                    <a:pt x="220517" y="272658"/>
                  </a:lnTo>
                  <a:lnTo>
                    <a:pt x="218964" y="267100"/>
                  </a:lnTo>
                  <a:lnTo>
                    <a:pt x="216936" y="261411"/>
                  </a:lnTo>
                  <a:lnTo>
                    <a:pt x="214592" y="255633"/>
                  </a:lnTo>
                  <a:lnTo>
                    <a:pt x="212037" y="249797"/>
                  </a:lnTo>
                  <a:lnTo>
                    <a:pt x="209342" y="243922"/>
                  </a:lnTo>
                  <a:lnTo>
                    <a:pt x="205560" y="238021"/>
                  </a:lnTo>
                  <a:lnTo>
                    <a:pt x="201055" y="232103"/>
                  </a:lnTo>
                  <a:lnTo>
                    <a:pt x="196067" y="226173"/>
                  </a:lnTo>
                  <a:lnTo>
                    <a:pt x="190757" y="220234"/>
                  </a:lnTo>
                  <a:lnTo>
                    <a:pt x="179566" y="208345"/>
                  </a:lnTo>
                  <a:lnTo>
                    <a:pt x="173804" y="203389"/>
                  </a:lnTo>
                  <a:lnTo>
                    <a:pt x="167977" y="199093"/>
                  </a:lnTo>
                  <a:lnTo>
                    <a:pt x="162109" y="195236"/>
                  </a:lnTo>
                  <a:lnTo>
                    <a:pt x="156212" y="190681"/>
                  </a:lnTo>
                  <a:lnTo>
                    <a:pt x="150297" y="185659"/>
                  </a:lnTo>
                  <a:lnTo>
                    <a:pt x="144369" y="180328"/>
                  </a:lnTo>
                  <a:lnTo>
                    <a:pt x="137441" y="175780"/>
                  </a:lnTo>
                  <a:lnTo>
                    <a:pt x="129845" y="171757"/>
                  </a:lnTo>
                  <a:lnTo>
                    <a:pt x="114460" y="164641"/>
                  </a:lnTo>
                  <a:lnTo>
                    <a:pt x="101008" y="158171"/>
                  </a:lnTo>
                  <a:lnTo>
                    <a:pt x="95634" y="155057"/>
                  </a:lnTo>
                  <a:lnTo>
                    <a:pt x="91060" y="151988"/>
                  </a:lnTo>
                  <a:lnTo>
                    <a:pt x="87019" y="148950"/>
                  </a:lnTo>
                  <a:lnTo>
                    <a:pt x="82340" y="146926"/>
                  </a:lnTo>
                  <a:lnTo>
                    <a:pt x="77236" y="145575"/>
                  </a:lnTo>
                  <a:lnTo>
                    <a:pt x="71849" y="144675"/>
                  </a:lnTo>
                  <a:lnTo>
                    <a:pt x="67266" y="143083"/>
                  </a:lnTo>
                  <a:lnTo>
                    <a:pt x="63218" y="141029"/>
                  </a:lnTo>
                  <a:lnTo>
                    <a:pt x="52146" y="13394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179"/>
            <p:cNvSpPr/>
            <p:nvPr/>
          </p:nvSpPr>
          <p:spPr>
            <a:xfrm>
              <a:off x="4875609" y="4656418"/>
              <a:ext cx="357188" cy="22739"/>
            </a:xfrm>
            <a:custGeom>
              <a:avLst/>
              <a:gdLst/>
              <a:ahLst/>
              <a:cxnLst/>
              <a:rect l="0" t="0" r="0" b="0"/>
              <a:pathLst>
                <a:path w="357188" h="22739">
                  <a:moveTo>
                    <a:pt x="0" y="22738"/>
                  </a:moveTo>
                  <a:lnTo>
                    <a:pt x="4740" y="22738"/>
                  </a:lnTo>
                  <a:lnTo>
                    <a:pt x="8121" y="21746"/>
                  </a:lnTo>
                  <a:lnTo>
                    <a:pt x="12359" y="20092"/>
                  </a:lnTo>
                  <a:lnTo>
                    <a:pt x="17169" y="17998"/>
                  </a:lnTo>
                  <a:lnTo>
                    <a:pt x="23352" y="16601"/>
                  </a:lnTo>
                  <a:lnTo>
                    <a:pt x="30451" y="15670"/>
                  </a:lnTo>
                  <a:lnTo>
                    <a:pt x="38160" y="15049"/>
                  </a:lnTo>
                  <a:lnTo>
                    <a:pt x="47268" y="13643"/>
                  </a:lnTo>
                  <a:lnTo>
                    <a:pt x="57309" y="11713"/>
                  </a:lnTo>
                  <a:lnTo>
                    <a:pt x="67972" y="9435"/>
                  </a:lnTo>
                  <a:lnTo>
                    <a:pt x="78057" y="7916"/>
                  </a:lnTo>
                  <a:lnTo>
                    <a:pt x="87756" y="6903"/>
                  </a:lnTo>
                  <a:lnTo>
                    <a:pt x="97199" y="6228"/>
                  </a:lnTo>
                  <a:lnTo>
                    <a:pt x="108456" y="4786"/>
                  </a:lnTo>
                  <a:lnTo>
                    <a:pt x="120920" y="2832"/>
                  </a:lnTo>
                  <a:lnTo>
                    <a:pt x="134192" y="538"/>
                  </a:lnTo>
                  <a:lnTo>
                    <a:pt x="147008" y="0"/>
                  </a:lnTo>
                  <a:lnTo>
                    <a:pt x="159521" y="634"/>
                  </a:lnTo>
                  <a:lnTo>
                    <a:pt x="171832" y="2048"/>
                  </a:lnTo>
                  <a:lnTo>
                    <a:pt x="184007" y="2992"/>
                  </a:lnTo>
                  <a:lnTo>
                    <a:pt x="196093" y="3620"/>
                  </a:lnTo>
                  <a:lnTo>
                    <a:pt x="220106" y="4319"/>
                  </a:lnTo>
                  <a:lnTo>
                    <a:pt x="244007" y="4630"/>
                  </a:lnTo>
                  <a:lnTo>
                    <a:pt x="255937" y="5705"/>
                  </a:lnTo>
                  <a:lnTo>
                    <a:pt x="267859" y="7414"/>
                  </a:lnTo>
                  <a:lnTo>
                    <a:pt x="279776" y="9545"/>
                  </a:lnTo>
                  <a:lnTo>
                    <a:pt x="291689" y="10966"/>
                  </a:lnTo>
                  <a:lnTo>
                    <a:pt x="303600" y="11913"/>
                  </a:lnTo>
                  <a:lnTo>
                    <a:pt x="315509" y="12545"/>
                  </a:lnTo>
                  <a:lnTo>
                    <a:pt x="325433" y="13958"/>
                  </a:lnTo>
                  <a:lnTo>
                    <a:pt x="334033" y="15893"/>
                  </a:lnTo>
                  <a:lnTo>
                    <a:pt x="357187" y="2273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180"/>
            <p:cNvSpPr/>
            <p:nvPr/>
          </p:nvSpPr>
          <p:spPr>
            <a:xfrm>
              <a:off x="4893468" y="4848820"/>
              <a:ext cx="375048" cy="35720"/>
            </a:xfrm>
            <a:custGeom>
              <a:avLst/>
              <a:gdLst/>
              <a:ahLst/>
              <a:cxnLst/>
              <a:rect l="0" t="0" r="0" b="0"/>
              <a:pathLst>
                <a:path w="375048" h="35720">
                  <a:moveTo>
                    <a:pt x="0" y="0"/>
                  </a:moveTo>
                  <a:lnTo>
                    <a:pt x="85790" y="0"/>
                  </a:lnTo>
                  <a:lnTo>
                    <a:pt x="96880" y="992"/>
                  </a:lnTo>
                  <a:lnTo>
                    <a:pt x="108243" y="2645"/>
                  </a:lnTo>
                  <a:lnTo>
                    <a:pt x="119788" y="4740"/>
                  </a:lnTo>
                  <a:lnTo>
                    <a:pt x="132444" y="6137"/>
                  </a:lnTo>
                  <a:lnTo>
                    <a:pt x="145843" y="7068"/>
                  </a:lnTo>
                  <a:lnTo>
                    <a:pt x="159737" y="7688"/>
                  </a:lnTo>
                  <a:lnTo>
                    <a:pt x="173959" y="9094"/>
                  </a:lnTo>
                  <a:lnTo>
                    <a:pt x="188403" y="11024"/>
                  </a:lnTo>
                  <a:lnTo>
                    <a:pt x="202993" y="13302"/>
                  </a:lnTo>
                  <a:lnTo>
                    <a:pt x="232433" y="18480"/>
                  </a:lnTo>
                  <a:lnTo>
                    <a:pt x="247228" y="21249"/>
                  </a:lnTo>
                  <a:lnTo>
                    <a:pt x="262054" y="23096"/>
                  </a:lnTo>
                  <a:lnTo>
                    <a:pt x="276897" y="24327"/>
                  </a:lnTo>
                  <a:lnTo>
                    <a:pt x="291755" y="25147"/>
                  </a:lnTo>
                  <a:lnTo>
                    <a:pt x="305628" y="26687"/>
                  </a:lnTo>
                  <a:lnTo>
                    <a:pt x="318846" y="28705"/>
                  </a:lnTo>
                  <a:lnTo>
                    <a:pt x="331627" y="31043"/>
                  </a:lnTo>
                  <a:lnTo>
                    <a:pt x="342131" y="32602"/>
                  </a:lnTo>
                  <a:lnTo>
                    <a:pt x="351119" y="33641"/>
                  </a:lnTo>
                  <a:lnTo>
                    <a:pt x="375047" y="357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181"/>
            <p:cNvSpPr/>
            <p:nvPr/>
          </p:nvSpPr>
          <p:spPr>
            <a:xfrm>
              <a:off x="5554798" y="4634507"/>
              <a:ext cx="334631" cy="276665"/>
            </a:xfrm>
            <a:custGeom>
              <a:avLst/>
              <a:gdLst/>
              <a:ahLst/>
              <a:cxnLst/>
              <a:rect l="0" t="0" r="0" b="0"/>
              <a:pathLst>
                <a:path w="334631" h="276665">
                  <a:moveTo>
                    <a:pt x="178060" y="8930"/>
                  </a:moveTo>
                  <a:lnTo>
                    <a:pt x="170372" y="16619"/>
                  </a:lnTo>
                  <a:lnTo>
                    <a:pt x="160017" y="17492"/>
                  </a:lnTo>
                  <a:lnTo>
                    <a:pt x="156110" y="18606"/>
                  </a:lnTo>
                  <a:lnTo>
                    <a:pt x="149123" y="22491"/>
                  </a:lnTo>
                  <a:lnTo>
                    <a:pt x="140064" y="24879"/>
                  </a:lnTo>
                  <a:lnTo>
                    <a:pt x="134870" y="25515"/>
                  </a:lnTo>
                  <a:lnTo>
                    <a:pt x="129423" y="26933"/>
                  </a:lnTo>
                  <a:lnTo>
                    <a:pt x="123808" y="28869"/>
                  </a:lnTo>
                  <a:lnTo>
                    <a:pt x="118080" y="31152"/>
                  </a:lnTo>
                  <a:lnTo>
                    <a:pt x="112276" y="33667"/>
                  </a:lnTo>
                  <a:lnTo>
                    <a:pt x="100537" y="39106"/>
                  </a:lnTo>
                  <a:lnTo>
                    <a:pt x="64939" y="56591"/>
                  </a:lnTo>
                  <a:lnTo>
                    <a:pt x="59982" y="60547"/>
                  </a:lnTo>
                  <a:lnTo>
                    <a:pt x="55685" y="65170"/>
                  </a:lnTo>
                  <a:lnTo>
                    <a:pt x="51829" y="70236"/>
                  </a:lnTo>
                  <a:lnTo>
                    <a:pt x="42252" y="78510"/>
                  </a:lnTo>
                  <a:lnTo>
                    <a:pt x="36920" y="82106"/>
                  </a:lnTo>
                  <a:lnTo>
                    <a:pt x="32373" y="86488"/>
                  </a:lnTo>
                  <a:lnTo>
                    <a:pt x="28350" y="91392"/>
                  </a:lnTo>
                  <a:lnTo>
                    <a:pt x="24676" y="96647"/>
                  </a:lnTo>
                  <a:lnTo>
                    <a:pt x="21234" y="102135"/>
                  </a:lnTo>
                  <a:lnTo>
                    <a:pt x="17947" y="107778"/>
                  </a:lnTo>
                  <a:lnTo>
                    <a:pt x="14764" y="113524"/>
                  </a:lnTo>
                  <a:lnTo>
                    <a:pt x="11649" y="118347"/>
                  </a:lnTo>
                  <a:lnTo>
                    <a:pt x="5543" y="126351"/>
                  </a:lnTo>
                  <a:lnTo>
                    <a:pt x="3518" y="130867"/>
                  </a:lnTo>
                  <a:lnTo>
                    <a:pt x="2167" y="135862"/>
                  </a:lnTo>
                  <a:lnTo>
                    <a:pt x="1267" y="141176"/>
                  </a:lnTo>
                  <a:lnTo>
                    <a:pt x="667" y="146703"/>
                  </a:lnTo>
                  <a:lnTo>
                    <a:pt x="267" y="152373"/>
                  </a:lnTo>
                  <a:lnTo>
                    <a:pt x="0" y="158136"/>
                  </a:lnTo>
                  <a:lnTo>
                    <a:pt x="815" y="163963"/>
                  </a:lnTo>
                  <a:lnTo>
                    <a:pt x="2350" y="169832"/>
                  </a:lnTo>
                  <a:lnTo>
                    <a:pt x="4366" y="175730"/>
                  </a:lnTo>
                  <a:lnTo>
                    <a:pt x="6702" y="181645"/>
                  </a:lnTo>
                  <a:lnTo>
                    <a:pt x="9251" y="187574"/>
                  </a:lnTo>
                  <a:lnTo>
                    <a:pt x="11943" y="193510"/>
                  </a:lnTo>
                  <a:lnTo>
                    <a:pt x="15722" y="198460"/>
                  </a:lnTo>
                  <a:lnTo>
                    <a:pt x="25212" y="206606"/>
                  </a:lnTo>
                  <a:lnTo>
                    <a:pt x="30521" y="212151"/>
                  </a:lnTo>
                  <a:lnTo>
                    <a:pt x="36044" y="218825"/>
                  </a:lnTo>
                  <a:lnTo>
                    <a:pt x="41711" y="226250"/>
                  </a:lnTo>
                  <a:lnTo>
                    <a:pt x="48466" y="232193"/>
                  </a:lnTo>
                  <a:lnTo>
                    <a:pt x="55945" y="237147"/>
                  </a:lnTo>
                  <a:lnTo>
                    <a:pt x="63908" y="241442"/>
                  </a:lnTo>
                  <a:lnTo>
                    <a:pt x="72193" y="245297"/>
                  </a:lnTo>
                  <a:lnTo>
                    <a:pt x="80694" y="248860"/>
                  </a:lnTo>
                  <a:lnTo>
                    <a:pt x="89337" y="252227"/>
                  </a:lnTo>
                  <a:lnTo>
                    <a:pt x="106878" y="258614"/>
                  </a:lnTo>
                  <a:lnTo>
                    <a:pt x="142392" y="270799"/>
                  </a:lnTo>
                  <a:lnTo>
                    <a:pt x="150313" y="272806"/>
                  </a:lnTo>
                  <a:lnTo>
                    <a:pt x="157578" y="274144"/>
                  </a:lnTo>
                  <a:lnTo>
                    <a:pt x="164406" y="275037"/>
                  </a:lnTo>
                  <a:lnTo>
                    <a:pt x="171934" y="275631"/>
                  </a:lnTo>
                  <a:lnTo>
                    <a:pt x="179929" y="276027"/>
                  </a:lnTo>
                  <a:lnTo>
                    <a:pt x="196750" y="276468"/>
                  </a:lnTo>
                  <a:lnTo>
                    <a:pt x="214148" y="276664"/>
                  </a:lnTo>
                  <a:lnTo>
                    <a:pt x="222955" y="275724"/>
                  </a:lnTo>
                  <a:lnTo>
                    <a:pt x="231803" y="274105"/>
                  </a:lnTo>
                  <a:lnTo>
                    <a:pt x="240678" y="272033"/>
                  </a:lnTo>
                  <a:lnTo>
                    <a:pt x="248579" y="270653"/>
                  </a:lnTo>
                  <a:lnTo>
                    <a:pt x="255831" y="269733"/>
                  </a:lnTo>
                  <a:lnTo>
                    <a:pt x="262649" y="269118"/>
                  </a:lnTo>
                  <a:lnTo>
                    <a:pt x="269179" y="267717"/>
                  </a:lnTo>
                  <a:lnTo>
                    <a:pt x="275517" y="265791"/>
                  </a:lnTo>
                  <a:lnTo>
                    <a:pt x="281727" y="263514"/>
                  </a:lnTo>
                  <a:lnTo>
                    <a:pt x="287851" y="260012"/>
                  </a:lnTo>
                  <a:lnTo>
                    <a:pt x="293919" y="255693"/>
                  </a:lnTo>
                  <a:lnTo>
                    <a:pt x="299948" y="250829"/>
                  </a:lnTo>
                  <a:lnTo>
                    <a:pt x="309292" y="242779"/>
                  </a:lnTo>
                  <a:lnTo>
                    <a:pt x="316752" y="235894"/>
                  </a:lnTo>
                  <a:lnTo>
                    <a:pt x="323376" y="229527"/>
                  </a:lnTo>
                  <a:lnTo>
                    <a:pt x="325538" y="225448"/>
                  </a:lnTo>
                  <a:lnTo>
                    <a:pt x="326981" y="220744"/>
                  </a:lnTo>
                  <a:lnTo>
                    <a:pt x="327942" y="215624"/>
                  </a:lnTo>
                  <a:lnTo>
                    <a:pt x="329575" y="210225"/>
                  </a:lnTo>
                  <a:lnTo>
                    <a:pt x="331656" y="204643"/>
                  </a:lnTo>
                  <a:lnTo>
                    <a:pt x="334035" y="198937"/>
                  </a:lnTo>
                  <a:lnTo>
                    <a:pt x="334630" y="193148"/>
                  </a:lnTo>
                  <a:lnTo>
                    <a:pt x="334034" y="187304"/>
                  </a:lnTo>
                  <a:lnTo>
                    <a:pt x="332644" y="181424"/>
                  </a:lnTo>
                  <a:lnTo>
                    <a:pt x="330726" y="174527"/>
                  </a:lnTo>
                  <a:lnTo>
                    <a:pt x="325948" y="158927"/>
                  </a:lnTo>
                  <a:lnTo>
                    <a:pt x="323285" y="151592"/>
                  </a:lnTo>
                  <a:lnTo>
                    <a:pt x="320517" y="144717"/>
                  </a:lnTo>
                  <a:lnTo>
                    <a:pt x="317680" y="138150"/>
                  </a:lnTo>
                  <a:lnTo>
                    <a:pt x="313804" y="131788"/>
                  </a:lnTo>
                  <a:lnTo>
                    <a:pt x="309236" y="125562"/>
                  </a:lnTo>
                  <a:lnTo>
                    <a:pt x="304206" y="119427"/>
                  </a:lnTo>
                  <a:lnTo>
                    <a:pt x="298869" y="112360"/>
                  </a:lnTo>
                  <a:lnTo>
                    <a:pt x="287646" y="96571"/>
                  </a:lnTo>
                  <a:lnTo>
                    <a:pt x="281875" y="89186"/>
                  </a:lnTo>
                  <a:lnTo>
                    <a:pt x="276044" y="82277"/>
                  </a:lnTo>
                  <a:lnTo>
                    <a:pt x="270172" y="75687"/>
                  </a:lnTo>
                  <a:lnTo>
                    <a:pt x="258356" y="63074"/>
                  </a:lnTo>
                  <a:lnTo>
                    <a:pt x="252426" y="56932"/>
                  </a:lnTo>
                  <a:lnTo>
                    <a:pt x="245497" y="50853"/>
                  </a:lnTo>
                  <a:lnTo>
                    <a:pt x="237901" y="44817"/>
                  </a:lnTo>
                  <a:lnTo>
                    <a:pt x="229860" y="38807"/>
                  </a:lnTo>
                  <a:lnTo>
                    <a:pt x="221524" y="33809"/>
                  </a:lnTo>
                  <a:lnTo>
                    <a:pt x="212989" y="29485"/>
                  </a:lnTo>
                  <a:lnTo>
                    <a:pt x="204322" y="25610"/>
                  </a:lnTo>
                  <a:lnTo>
                    <a:pt x="195569" y="22034"/>
                  </a:lnTo>
                  <a:lnTo>
                    <a:pt x="186756" y="18659"/>
                  </a:lnTo>
                  <a:lnTo>
                    <a:pt x="177905" y="15416"/>
                  </a:lnTo>
                  <a:lnTo>
                    <a:pt x="170020" y="12262"/>
                  </a:lnTo>
                  <a:lnTo>
                    <a:pt x="162778" y="9167"/>
                  </a:lnTo>
                  <a:lnTo>
                    <a:pt x="155966" y="6111"/>
                  </a:lnTo>
                  <a:lnTo>
                    <a:pt x="149440" y="4074"/>
                  </a:lnTo>
                  <a:lnTo>
                    <a:pt x="143106" y="2716"/>
                  </a:lnTo>
                  <a:lnTo>
                    <a:pt x="12448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182"/>
            <p:cNvSpPr/>
            <p:nvPr/>
          </p:nvSpPr>
          <p:spPr>
            <a:xfrm>
              <a:off x="2080617" y="5304234"/>
              <a:ext cx="428626" cy="454864"/>
            </a:xfrm>
            <a:custGeom>
              <a:avLst/>
              <a:gdLst/>
              <a:ahLst/>
              <a:cxnLst/>
              <a:rect l="0" t="0" r="0" b="0"/>
              <a:pathLst>
                <a:path w="428626" h="454864">
                  <a:moveTo>
                    <a:pt x="0" y="8930"/>
                  </a:moveTo>
                  <a:lnTo>
                    <a:pt x="12428" y="21358"/>
                  </a:lnTo>
                  <a:lnTo>
                    <a:pt x="24908" y="39974"/>
                  </a:lnTo>
                  <a:lnTo>
                    <a:pt x="34552" y="51170"/>
                  </a:lnTo>
                  <a:lnTo>
                    <a:pt x="38909" y="57926"/>
                  </a:lnTo>
                  <a:lnTo>
                    <a:pt x="42807" y="65406"/>
                  </a:lnTo>
                  <a:lnTo>
                    <a:pt x="46397" y="73369"/>
                  </a:lnTo>
                  <a:lnTo>
                    <a:pt x="49783" y="82647"/>
                  </a:lnTo>
                  <a:lnTo>
                    <a:pt x="53032" y="92801"/>
                  </a:lnTo>
                  <a:lnTo>
                    <a:pt x="59288" y="113674"/>
                  </a:lnTo>
                  <a:lnTo>
                    <a:pt x="65376" y="132874"/>
                  </a:lnTo>
                  <a:lnTo>
                    <a:pt x="69381" y="143152"/>
                  </a:lnTo>
                  <a:lnTo>
                    <a:pt x="74035" y="153973"/>
                  </a:lnTo>
                  <a:lnTo>
                    <a:pt x="79122" y="165157"/>
                  </a:lnTo>
                  <a:lnTo>
                    <a:pt x="83506" y="176581"/>
                  </a:lnTo>
                  <a:lnTo>
                    <a:pt x="87420" y="188166"/>
                  </a:lnTo>
                  <a:lnTo>
                    <a:pt x="91022" y="199858"/>
                  </a:lnTo>
                  <a:lnTo>
                    <a:pt x="94416" y="212613"/>
                  </a:lnTo>
                  <a:lnTo>
                    <a:pt x="110022" y="278593"/>
                  </a:lnTo>
                  <a:lnTo>
                    <a:pt x="116037" y="305720"/>
                  </a:lnTo>
                  <a:lnTo>
                    <a:pt x="119030" y="319899"/>
                  </a:lnTo>
                  <a:lnTo>
                    <a:pt x="123009" y="332329"/>
                  </a:lnTo>
                  <a:lnTo>
                    <a:pt x="127647" y="343591"/>
                  </a:lnTo>
                  <a:lnTo>
                    <a:pt x="132723" y="354076"/>
                  </a:lnTo>
                  <a:lnTo>
                    <a:pt x="137099" y="364043"/>
                  </a:lnTo>
                  <a:lnTo>
                    <a:pt x="141008" y="373664"/>
                  </a:lnTo>
                  <a:lnTo>
                    <a:pt x="147998" y="392291"/>
                  </a:lnTo>
                  <a:lnTo>
                    <a:pt x="154412" y="410492"/>
                  </a:lnTo>
                  <a:lnTo>
                    <a:pt x="160570" y="423212"/>
                  </a:lnTo>
                  <a:lnTo>
                    <a:pt x="169615" y="435950"/>
                  </a:lnTo>
                  <a:lnTo>
                    <a:pt x="181561" y="449144"/>
                  </a:lnTo>
                  <a:lnTo>
                    <a:pt x="184540" y="451234"/>
                  </a:lnTo>
                  <a:lnTo>
                    <a:pt x="190497" y="453556"/>
                  </a:lnTo>
                  <a:lnTo>
                    <a:pt x="199428" y="454863"/>
                  </a:lnTo>
                  <a:lnTo>
                    <a:pt x="208028" y="452523"/>
                  </a:lnTo>
                  <a:lnTo>
                    <a:pt x="217472" y="448176"/>
                  </a:lnTo>
                  <a:lnTo>
                    <a:pt x="229359" y="439158"/>
                  </a:lnTo>
                  <a:lnTo>
                    <a:pt x="239521" y="429668"/>
                  </a:lnTo>
                  <a:lnTo>
                    <a:pt x="248006" y="418836"/>
                  </a:lnTo>
                  <a:lnTo>
                    <a:pt x="266278" y="390972"/>
                  </a:lnTo>
                  <a:lnTo>
                    <a:pt x="271776" y="381695"/>
                  </a:lnTo>
                  <a:lnTo>
                    <a:pt x="277426" y="371542"/>
                  </a:lnTo>
                  <a:lnTo>
                    <a:pt x="283177" y="360803"/>
                  </a:lnTo>
                  <a:lnTo>
                    <a:pt x="288003" y="348684"/>
                  </a:lnTo>
                  <a:lnTo>
                    <a:pt x="292213" y="335644"/>
                  </a:lnTo>
                  <a:lnTo>
                    <a:pt x="296012" y="321989"/>
                  </a:lnTo>
                  <a:lnTo>
                    <a:pt x="300528" y="308917"/>
                  </a:lnTo>
                  <a:lnTo>
                    <a:pt x="305524" y="296234"/>
                  </a:lnTo>
                  <a:lnTo>
                    <a:pt x="322036" y="256775"/>
                  </a:lnTo>
                  <a:lnTo>
                    <a:pt x="327800" y="242621"/>
                  </a:lnTo>
                  <a:lnTo>
                    <a:pt x="332635" y="229216"/>
                  </a:lnTo>
                  <a:lnTo>
                    <a:pt x="336850" y="216311"/>
                  </a:lnTo>
                  <a:lnTo>
                    <a:pt x="340653" y="203738"/>
                  </a:lnTo>
                  <a:lnTo>
                    <a:pt x="345172" y="191388"/>
                  </a:lnTo>
                  <a:lnTo>
                    <a:pt x="350169" y="179185"/>
                  </a:lnTo>
                  <a:lnTo>
                    <a:pt x="355485" y="167082"/>
                  </a:lnTo>
                  <a:lnTo>
                    <a:pt x="360021" y="155044"/>
                  </a:lnTo>
                  <a:lnTo>
                    <a:pt x="364038" y="143050"/>
                  </a:lnTo>
                  <a:lnTo>
                    <a:pt x="374431" y="109854"/>
                  </a:lnTo>
                  <a:lnTo>
                    <a:pt x="386831" y="71970"/>
                  </a:lnTo>
                  <a:lnTo>
                    <a:pt x="390841" y="62863"/>
                  </a:lnTo>
                  <a:lnTo>
                    <a:pt x="395498" y="53815"/>
                  </a:lnTo>
                  <a:lnTo>
                    <a:pt x="400587" y="44806"/>
                  </a:lnTo>
                  <a:lnTo>
                    <a:pt x="408888" y="32151"/>
                  </a:lnTo>
                  <a:lnTo>
                    <a:pt x="414892" y="23219"/>
                  </a:lnTo>
                  <a:lnTo>
                    <a:pt x="419264" y="12612"/>
                  </a:lnTo>
                  <a:lnTo>
                    <a:pt x="42862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183"/>
            <p:cNvSpPr/>
            <p:nvPr/>
          </p:nvSpPr>
          <p:spPr>
            <a:xfrm>
              <a:off x="2455664" y="5652492"/>
              <a:ext cx="240688" cy="414623"/>
            </a:xfrm>
            <a:custGeom>
              <a:avLst/>
              <a:gdLst/>
              <a:ahLst/>
              <a:cxnLst/>
              <a:rect l="0" t="0" r="0" b="0"/>
              <a:pathLst>
                <a:path w="240688" h="414623">
                  <a:moveTo>
                    <a:pt x="133945" y="0"/>
                  </a:moveTo>
                  <a:lnTo>
                    <a:pt x="133945" y="4740"/>
                  </a:lnTo>
                  <a:lnTo>
                    <a:pt x="132952" y="6137"/>
                  </a:lnTo>
                  <a:lnTo>
                    <a:pt x="131299" y="7067"/>
                  </a:lnTo>
                  <a:lnTo>
                    <a:pt x="129204" y="7688"/>
                  </a:lnTo>
                  <a:lnTo>
                    <a:pt x="127808" y="10087"/>
                  </a:lnTo>
                  <a:lnTo>
                    <a:pt x="124851" y="21950"/>
                  </a:lnTo>
                  <a:lnTo>
                    <a:pt x="112695" y="43190"/>
                  </a:lnTo>
                  <a:lnTo>
                    <a:pt x="109618" y="54253"/>
                  </a:lnTo>
                  <a:lnTo>
                    <a:pt x="107258" y="65784"/>
                  </a:lnTo>
                  <a:lnTo>
                    <a:pt x="102901" y="77523"/>
                  </a:lnTo>
                  <a:lnTo>
                    <a:pt x="97658" y="92002"/>
                  </a:lnTo>
                  <a:lnTo>
                    <a:pt x="94871" y="100030"/>
                  </a:lnTo>
                  <a:lnTo>
                    <a:pt x="93013" y="108358"/>
                  </a:lnTo>
                  <a:lnTo>
                    <a:pt x="91774" y="116887"/>
                  </a:lnTo>
                  <a:lnTo>
                    <a:pt x="90948" y="125550"/>
                  </a:lnTo>
                  <a:lnTo>
                    <a:pt x="89406" y="134301"/>
                  </a:lnTo>
                  <a:lnTo>
                    <a:pt x="87385" y="143112"/>
                  </a:lnTo>
                  <a:lnTo>
                    <a:pt x="85046" y="151963"/>
                  </a:lnTo>
                  <a:lnTo>
                    <a:pt x="83486" y="160839"/>
                  </a:lnTo>
                  <a:lnTo>
                    <a:pt x="82446" y="169734"/>
                  </a:lnTo>
                  <a:lnTo>
                    <a:pt x="81753" y="178640"/>
                  </a:lnTo>
                  <a:lnTo>
                    <a:pt x="81291" y="187554"/>
                  </a:lnTo>
                  <a:lnTo>
                    <a:pt x="80777" y="205396"/>
                  </a:lnTo>
                  <a:lnTo>
                    <a:pt x="80403" y="258962"/>
                  </a:lnTo>
                  <a:lnTo>
                    <a:pt x="81383" y="267891"/>
                  </a:lnTo>
                  <a:lnTo>
                    <a:pt x="83029" y="276821"/>
                  </a:lnTo>
                  <a:lnTo>
                    <a:pt x="85118" y="285750"/>
                  </a:lnTo>
                  <a:lnTo>
                    <a:pt x="87503" y="294679"/>
                  </a:lnTo>
                  <a:lnTo>
                    <a:pt x="92799" y="312539"/>
                  </a:lnTo>
                  <a:lnTo>
                    <a:pt x="96592" y="321468"/>
                  </a:lnTo>
                  <a:lnTo>
                    <a:pt x="101105" y="330398"/>
                  </a:lnTo>
                  <a:lnTo>
                    <a:pt x="110420" y="347265"/>
                  </a:lnTo>
                  <a:lnTo>
                    <a:pt x="117867" y="361377"/>
                  </a:lnTo>
                  <a:lnTo>
                    <a:pt x="122234" y="367918"/>
                  </a:lnTo>
                  <a:lnTo>
                    <a:pt x="127130" y="374263"/>
                  </a:lnTo>
                  <a:lnTo>
                    <a:pt x="132378" y="380477"/>
                  </a:lnTo>
                  <a:lnTo>
                    <a:pt x="137861" y="385612"/>
                  </a:lnTo>
                  <a:lnTo>
                    <a:pt x="143501" y="390028"/>
                  </a:lnTo>
                  <a:lnTo>
                    <a:pt x="149245" y="393964"/>
                  </a:lnTo>
                  <a:lnTo>
                    <a:pt x="155059" y="397580"/>
                  </a:lnTo>
                  <a:lnTo>
                    <a:pt x="160920" y="400983"/>
                  </a:lnTo>
                  <a:lnTo>
                    <a:pt x="166811" y="404244"/>
                  </a:lnTo>
                  <a:lnTo>
                    <a:pt x="171731" y="407410"/>
                  </a:lnTo>
                  <a:lnTo>
                    <a:pt x="176003" y="410513"/>
                  </a:lnTo>
                  <a:lnTo>
                    <a:pt x="179843" y="413574"/>
                  </a:lnTo>
                  <a:lnTo>
                    <a:pt x="184387" y="414622"/>
                  </a:lnTo>
                  <a:lnTo>
                    <a:pt x="189401" y="414329"/>
                  </a:lnTo>
                  <a:lnTo>
                    <a:pt x="194728" y="413142"/>
                  </a:lnTo>
                  <a:lnTo>
                    <a:pt x="199272" y="412349"/>
                  </a:lnTo>
                  <a:lnTo>
                    <a:pt x="203293" y="411821"/>
                  </a:lnTo>
                  <a:lnTo>
                    <a:pt x="206966" y="411469"/>
                  </a:lnTo>
                  <a:lnTo>
                    <a:pt x="210407" y="410242"/>
                  </a:lnTo>
                  <a:lnTo>
                    <a:pt x="216876" y="406233"/>
                  </a:lnTo>
                  <a:lnTo>
                    <a:pt x="223059" y="401145"/>
                  </a:lnTo>
                  <a:lnTo>
                    <a:pt x="226096" y="398398"/>
                  </a:lnTo>
                  <a:lnTo>
                    <a:pt x="228121" y="395576"/>
                  </a:lnTo>
                  <a:lnTo>
                    <a:pt x="231964" y="386862"/>
                  </a:lnTo>
                  <a:lnTo>
                    <a:pt x="237953" y="377996"/>
                  </a:lnTo>
                  <a:lnTo>
                    <a:pt x="239702" y="372058"/>
                  </a:lnTo>
                  <a:lnTo>
                    <a:pt x="240479" y="363466"/>
                  </a:lnTo>
                  <a:lnTo>
                    <a:pt x="240687" y="358397"/>
                  </a:lnTo>
                  <a:lnTo>
                    <a:pt x="239833" y="354025"/>
                  </a:lnTo>
                  <a:lnTo>
                    <a:pt x="233890" y="342139"/>
                  </a:lnTo>
                  <a:lnTo>
                    <a:pt x="228636" y="331978"/>
                  </a:lnTo>
                  <a:lnTo>
                    <a:pt x="224853" y="327483"/>
                  </a:lnTo>
                  <a:lnTo>
                    <a:pt x="220348" y="323494"/>
                  </a:lnTo>
                  <a:lnTo>
                    <a:pt x="215359" y="319842"/>
                  </a:lnTo>
                  <a:lnTo>
                    <a:pt x="201879" y="310493"/>
                  </a:lnTo>
                  <a:lnTo>
                    <a:pt x="194117" y="305222"/>
                  </a:lnTo>
                  <a:lnTo>
                    <a:pt x="186958" y="300716"/>
                  </a:lnTo>
                  <a:lnTo>
                    <a:pt x="180201" y="296719"/>
                  </a:lnTo>
                  <a:lnTo>
                    <a:pt x="173712" y="293062"/>
                  </a:lnTo>
                  <a:lnTo>
                    <a:pt x="166409" y="289633"/>
                  </a:lnTo>
                  <a:lnTo>
                    <a:pt x="158564" y="286354"/>
                  </a:lnTo>
                  <a:lnTo>
                    <a:pt x="150358" y="283176"/>
                  </a:lnTo>
                  <a:lnTo>
                    <a:pt x="141910" y="281057"/>
                  </a:lnTo>
                  <a:lnTo>
                    <a:pt x="133302" y="279645"/>
                  </a:lnTo>
                  <a:lnTo>
                    <a:pt x="124586" y="278703"/>
                  </a:lnTo>
                  <a:lnTo>
                    <a:pt x="115800" y="277083"/>
                  </a:lnTo>
                  <a:lnTo>
                    <a:pt x="106966" y="275011"/>
                  </a:lnTo>
                  <a:lnTo>
                    <a:pt x="98099" y="272637"/>
                  </a:lnTo>
                  <a:lnTo>
                    <a:pt x="89212" y="271055"/>
                  </a:lnTo>
                  <a:lnTo>
                    <a:pt x="80311" y="270000"/>
                  </a:lnTo>
                  <a:lnTo>
                    <a:pt x="71399" y="269297"/>
                  </a:lnTo>
                  <a:lnTo>
                    <a:pt x="62482" y="268828"/>
                  </a:lnTo>
                  <a:lnTo>
                    <a:pt x="44637" y="268307"/>
                  </a:lnTo>
                  <a:lnTo>
                    <a:pt x="22193" y="267972"/>
                  </a:lnTo>
                  <a:lnTo>
                    <a:pt x="0" y="26789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184"/>
            <p:cNvSpPr/>
            <p:nvPr/>
          </p:nvSpPr>
          <p:spPr>
            <a:xfrm>
              <a:off x="2902148" y="5625703"/>
              <a:ext cx="276821" cy="71438"/>
            </a:xfrm>
            <a:custGeom>
              <a:avLst/>
              <a:gdLst/>
              <a:ahLst/>
              <a:cxnLst/>
              <a:rect l="0" t="0" r="0" b="0"/>
              <a:pathLst>
                <a:path w="276821" h="71438">
                  <a:moveTo>
                    <a:pt x="0" y="0"/>
                  </a:moveTo>
                  <a:lnTo>
                    <a:pt x="12429" y="0"/>
                  </a:lnTo>
                  <a:lnTo>
                    <a:pt x="17216" y="991"/>
                  </a:lnTo>
                  <a:lnTo>
                    <a:pt x="23383" y="2645"/>
                  </a:lnTo>
                  <a:lnTo>
                    <a:pt x="30472" y="4740"/>
                  </a:lnTo>
                  <a:lnTo>
                    <a:pt x="39166" y="6136"/>
                  </a:lnTo>
                  <a:lnTo>
                    <a:pt x="48931" y="7067"/>
                  </a:lnTo>
                  <a:lnTo>
                    <a:pt x="59409" y="7688"/>
                  </a:lnTo>
                  <a:lnTo>
                    <a:pt x="70364" y="9094"/>
                  </a:lnTo>
                  <a:lnTo>
                    <a:pt x="81636" y="11024"/>
                  </a:lnTo>
                  <a:lnTo>
                    <a:pt x="93119" y="13302"/>
                  </a:lnTo>
                  <a:lnTo>
                    <a:pt x="116462" y="18480"/>
                  </a:lnTo>
                  <a:lnTo>
                    <a:pt x="128243" y="21249"/>
                  </a:lnTo>
                  <a:lnTo>
                    <a:pt x="141058" y="25080"/>
                  </a:lnTo>
                  <a:lnTo>
                    <a:pt x="154562" y="29618"/>
                  </a:lnTo>
                  <a:lnTo>
                    <a:pt x="168526" y="34628"/>
                  </a:lnTo>
                  <a:lnTo>
                    <a:pt x="181804" y="38960"/>
                  </a:lnTo>
                  <a:lnTo>
                    <a:pt x="194624" y="42840"/>
                  </a:lnTo>
                  <a:lnTo>
                    <a:pt x="218460" y="49798"/>
                  </a:lnTo>
                  <a:lnTo>
                    <a:pt x="238976" y="56198"/>
                  </a:lnTo>
                  <a:lnTo>
                    <a:pt x="247622" y="59293"/>
                  </a:lnTo>
                  <a:lnTo>
                    <a:pt x="255370" y="62349"/>
                  </a:lnTo>
                  <a:lnTo>
                    <a:pt x="276820" y="7143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185"/>
            <p:cNvSpPr/>
            <p:nvPr/>
          </p:nvSpPr>
          <p:spPr>
            <a:xfrm>
              <a:off x="2875359" y="5732859"/>
              <a:ext cx="303610" cy="53579"/>
            </a:xfrm>
            <a:custGeom>
              <a:avLst/>
              <a:gdLst/>
              <a:ahLst/>
              <a:cxnLst/>
              <a:rect l="0" t="0" r="0" b="0"/>
              <a:pathLst>
                <a:path w="303610" h="53579">
                  <a:moveTo>
                    <a:pt x="0" y="0"/>
                  </a:moveTo>
                  <a:lnTo>
                    <a:pt x="17169" y="0"/>
                  </a:lnTo>
                  <a:lnTo>
                    <a:pt x="22360" y="992"/>
                  </a:lnTo>
                  <a:lnTo>
                    <a:pt x="27805" y="2645"/>
                  </a:lnTo>
                  <a:lnTo>
                    <a:pt x="33419" y="4740"/>
                  </a:lnTo>
                  <a:lnTo>
                    <a:pt x="40139" y="6137"/>
                  </a:lnTo>
                  <a:lnTo>
                    <a:pt x="47595" y="7068"/>
                  </a:lnTo>
                  <a:lnTo>
                    <a:pt x="55542" y="7689"/>
                  </a:lnTo>
                  <a:lnTo>
                    <a:pt x="64809" y="9094"/>
                  </a:lnTo>
                  <a:lnTo>
                    <a:pt x="74956" y="11024"/>
                  </a:lnTo>
                  <a:lnTo>
                    <a:pt x="211552" y="38731"/>
                  </a:lnTo>
                  <a:lnTo>
                    <a:pt x="225370" y="40704"/>
                  </a:lnTo>
                  <a:lnTo>
                    <a:pt x="238551" y="42018"/>
                  </a:lnTo>
                  <a:lnTo>
                    <a:pt x="251308" y="42895"/>
                  </a:lnTo>
                  <a:lnTo>
                    <a:pt x="262788" y="44472"/>
                  </a:lnTo>
                  <a:lnTo>
                    <a:pt x="273419" y="46515"/>
                  </a:lnTo>
                  <a:lnTo>
                    <a:pt x="303609" y="535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186"/>
            <p:cNvSpPr/>
            <p:nvPr/>
          </p:nvSpPr>
          <p:spPr>
            <a:xfrm>
              <a:off x="3357562" y="5518546"/>
              <a:ext cx="294681" cy="17861"/>
            </a:xfrm>
            <a:custGeom>
              <a:avLst/>
              <a:gdLst/>
              <a:ahLst/>
              <a:cxnLst/>
              <a:rect l="0" t="0" r="0" b="0"/>
              <a:pathLst>
                <a:path w="294681" h="17861">
                  <a:moveTo>
                    <a:pt x="0" y="0"/>
                  </a:moveTo>
                  <a:lnTo>
                    <a:pt x="106120" y="0"/>
                  </a:lnTo>
                  <a:lnTo>
                    <a:pt x="116387" y="992"/>
                  </a:lnTo>
                  <a:lnTo>
                    <a:pt x="127201" y="2646"/>
                  </a:lnTo>
                  <a:lnTo>
                    <a:pt x="138378" y="4740"/>
                  </a:lnTo>
                  <a:lnTo>
                    <a:pt x="148807" y="6137"/>
                  </a:lnTo>
                  <a:lnTo>
                    <a:pt x="158736" y="7068"/>
                  </a:lnTo>
                  <a:lnTo>
                    <a:pt x="168332" y="7689"/>
                  </a:lnTo>
                  <a:lnTo>
                    <a:pt x="178698" y="9094"/>
                  </a:lnTo>
                  <a:lnTo>
                    <a:pt x="189577" y="11025"/>
                  </a:lnTo>
                  <a:lnTo>
                    <a:pt x="200799" y="13303"/>
                  </a:lnTo>
                  <a:lnTo>
                    <a:pt x="212249" y="14822"/>
                  </a:lnTo>
                  <a:lnTo>
                    <a:pt x="223851" y="15834"/>
                  </a:lnTo>
                  <a:lnTo>
                    <a:pt x="235554" y="16509"/>
                  </a:lnTo>
                  <a:lnTo>
                    <a:pt x="256496" y="17260"/>
                  </a:lnTo>
                  <a:lnTo>
                    <a:pt x="294680" y="178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187"/>
            <p:cNvSpPr/>
            <p:nvPr/>
          </p:nvSpPr>
          <p:spPr>
            <a:xfrm>
              <a:off x="3884414" y="5339953"/>
              <a:ext cx="26390" cy="562571"/>
            </a:xfrm>
            <a:custGeom>
              <a:avLst/>
              <a:gdLst/>
              <a:ahLst/>
              <a:cxnLst/>
              <a:rect l="0" t="0" r="0" b="0"/>
              <a:pathLst>
                <a:path w="26390" h="562571">
                  <a:moveTo>
                    <a:pt x="8929" y="0"/>
                  </a:moveTo>
                  <a:lnTo>
                    <a:pt x="8929" y="38160"/>
                  </a:lnTo>
                  <a:lnTo>
                    <a:pt x="9921" y="47268"/>
                  </a:lnTo>
                  <a:lnTo>
                    <a:pt x="11575" y="57309"/>
                  </a:lnTo>
                  <a:lnTo>
                    <a:pt x="13670" y="67971"/>
                  </a:lnTo>
                  <a:lnTo>
                    <a:pt x="15066" y="79048"/>
                  </a:lnTo>
                  <a:lnTo>
                    <a:pt x="15997" y="90401"/>
                  </a:lnTo>
                  <a:lnTo>
                    <a:pt x="16618" y="101940"/>
                  </a:lnTo>
                  <a:lnTo>
                    <a:pt x="18023" y="115584"/>
                  </a:lnTo>
                  <a:lnTo>
                    <a:pt x="22232" y="146621"/>
                  </a:lnTo>
                  <a:lnTo>
                    <a:pt x="23751" y="162239"/>
                  </a:lnTo>
                  <a:lnTo>
                    <a:pt x="24763" y="177612"/>
                  </a:lnTo>
                  <a:lnTo>
                    <a:pt x="25439" y="192822"/>
                  </a:lnTo>
                  <a:lnTo>
                    <a:pt x="26189" y="222951"/>
                  </a:lnTo>
                  <a:lnTo>
                    <a:pt x="26389" y="237931"/>
                  </a:lnTo>
                  <a:lnTo>
                    <a:pt x="25530" y="253870"/>
                  </a:lnTo>
                  <a:lnTo>
                    <a:pt x="23965" y="270450"/>
                  </a:lnTo>
                  <a:lnTo>
                    <a:pt x="21930" y="287456"/>
                  </a:lnTo>
                  <a:lnTo>
                    <a:pt x="20572" y="304747"/>
                  </a:lnTo>
                  <a:lnTo>
                    <a:pt x="19668" y="322227"/>
                  </a:lnTo>
                  <a:lnTo>
                    <a:pt x="18663" y="356532"/>
                  </a:lnTo>
                  <a:lnTo>
                    <a:pt x="18216" y="388315"/>
                  </a:lnTo>
                  <a:lnTo>
                    <a:pt x="17105" y="404728"/>
                  </a:lnTo>
                  <a:lnTo>
                    <a:pt x="15372" y="421624"/>
                  </a:lnTo>
                  <a:lnTo>
                    <a:pt x="13224" y="438840"/>
                  </a:lnTo>
                  <a:lnTo>
                    <a:pt x="10800" y="455278"/>
                  </a:lnTo>
                  <a:lnTo>
                    <a:pt x="5461" y="486773"/>
                  </a:lnTo>
                  <a:lnTo>
                    <a:pt x="3641" y="500132"/>
                  </a:lnTo>
                  <a:lnTo>
                    <a:pt x="2427" y="512016"/>
                  </a:lnTo>
                  <a:lnTo>
                    <a:pt x="1618" y="522914"/>
                  </a:lnTo>
                  <a:lnTo>
                    <a:pt x="719" y="540315"/>
                  </a:lnTo>
                  <a:lnTo>
                    <a:pt x="0" y="56257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188"/>
            <p:cNvSpPr/>
            <p:nvPr/>
          </p:nvSpPr>
          <p:spPr>
            <a:xfrm>
              <a:off x="4125515" y="5357847"/>
              <a:ext cx="374889" cy="419661"/>
            </a:xfrm>
            <a:custGeom>
              <a:avLst/>
              <a:gdLst/>
              <a:ahLst/>
              <a:cxnLst/>
              <a:rect l="0" t="0" r="0" b="0"/>
              <a:pathLst>
                <a:path w="374889" h="419661">
                  <a:moveTo>
                    <a:pt x="0" y="35684"/>
                  </a:moveTo>
                  <a:lnTo>
                    <a:pt x="12429" y="35684"/>
                  </a:lnTo>
                  <a:lnTo>
                    <a:pt x="23383" y="33038"/>
                  </a:lnTo>
                  <a:lnTo>
                    <a:pt x="38174" y="28555"/>
                  </a:lnTo>
                  <a:lnTo>
                    <a:pt x="54669" y="23255"/>
                  </a:lnTo>
                  <a:lnTo>
                    <a:pt x="64227" y="21445"/>
                  </a:lnTo>
                  <a:lnTo>
                    <a:pt x="74568" y="20238"/>
                  </a:lnTo>
                  <a:lnTo>
                    <a:pt x="85431" y="19434"/>
                  </a:lnTo>
                  <a:lnTo>
                    <a:pt x="95649" y="17905"/>
                  </a:lnTo>
                  <a:lnTo>
                    <a:pt x="105438" y="15894"/>
                  </a:lnTo>
                  <a:lnTo>
                    <a:pt x="114940" y="13561"/>
                  </a:lnTo>
                  <a:lnTo>
                    <a:pt x="125244" y="12005"/>
                  </a:lnTo>
                  <a:lnTo>
                    <a:pt x="136082" y="10969"/>
                  </a:lnTo>
                  <a:lnTo>
                    <a:pt x="147276" y="10278"/>
                  </a:lnTo>
                  <a:lnTo>
                    <a:pt x="157715" y="8825"/>
                  </a:lnTo>
                  <a:lnTo>
                    <a:pt x="167651" y="6863"/>
                  </a:lnTo>
                  <a:lnTo>
                    <a:pt x="177252" y="4564"/>
                  </a:lnTo>
                  <a:lnTo>
                    <a:pt x="187621" y="3031"/>
                  </a:lnTo>
                  <a:lnTo>
                    <a:pt x="198502" y="2009"/>
                  </a:lnTo>
                  <a:lnTo>
                    <a:pt x="209725" y="1328"/>
                  </a:lnTo>
                  <a:lnTo>
                    <a:pt x="230133" y="570"/>
                  </a:lnTo>
                  <a:lnTo>
                    <a:pt x="258357" y="144"/>
                  </a:lnTo>
                  <a:lnTo>
                    <a:pt x="294561" y="0"/>
                  </a:lnTo>
                  <a:lnTo>
                    <a:pt x="302538" y="981"/>
                  </a:lnTo>
                  <a:lnTo>
                    <a:pt x="309840" y="2627"/>
                  </a:lnTo>
                  <a:lnTo>
                    <a:pt x="316693" y="4716"/>
                  </a:lnTo>
                  <a:lnTo>
                    <a:pt x="323246" y="6109"/>
                  </a:lnTo>
                  <a:lnTo>
                    <a:pt x="329599" y="7037"/>
                  </a:lnTo>
                  <a:lnTo>
                    <a:pt x="335818" y="7657"/>
                  </a:lnTo>
                  <a:lnTo>
                    <a:pt x="345375" y="10990"/>
                  </a:lnTo>
                  <a:lnTo>
                    <a:pt x="352930" y="14787"/>
                  </a:lnTo>
                  <a:lnTo>
                    <a:pt x="362761" y="17917"/>
                  </a:lnTo>
                  <a:lnTo>
                    <a:pt x="368926" y="22165"/>
                  </a:lnTo>
                  <a:lnTo>
                    <a:pt x="370966" y="24687"/>
                  </a:lnTo>
                  <a:lnTo>
                    <a:pt x="372326" y="27360"/>
                  </a:lnTo>
                  <a:lnTo>
                    <a:pt x="373838" y="32977"/>
                  </a:lnTo>
                  <a:lnTo>
                    <a:pt x="374689" y="42709"/>
                  </a:lnTo>
                  <a:lnTo>
                    <a:pt x="374888" y="52366"/>
                  </a:lnTo>
                  <a:lnTo>
                    <a:pt x="372331" y="63273"/>
                  </a:lnTo>
                  <a:lnTo>
                    <a:pt x="367887" y="75727"/>
                  </a:lnTo>
                  <a:lnTo>
                    <a:pt x="362604" y="91184"/>
                  </a:lnTo>
                  <a:lnTo>
                    <a:pt x="359806" y="98481"/>
                  </a:lnTo>
                  <a:lnTo>
                    <a:pt x="356949" y="105330"/>
                  </a:lnTo>
                  <a:lnTo>
                    <a:pt x="354052" y="111880"/>
                  </a:lnTo>
                  <a:lnTo>
                    <a:pt x="350137" y="119224"/>
                  </a:lnTo>
                  <a:lnTo>
                    <a:pt x="345542" y="127096"/>
                  </a:lnTo>
                  <a:lnTo>
                    <a:pt x="335144" y="143780"/>
                  </a:lnTo>
                  <a:lnTo>
                    <a:pt x="306428" y="187612"/>
                  </a:lnTo>
                  <a:lnTo>
                    <a:pt x="299535" y="195508"/>
                  </a:lnTo>
                  <a:lnTo>
                    <a:pt x="291964" y="202757"/>
                  </a:lnTo>
                  <a:lnTo>
                    <a:pt x="283939" y="209573"/>
                  </a:lnTo>
                  <a:lnTo>
                    <a:pt x="275613" y="217094"/>
                  </a:lnTo>
                  <a:lnTo>
                    <a:pt x="258424" y="233389"/>
                  </a:lnTo>
                  <a:lnTo>
                    <a:pt x="205336" y="285824"/>
                  </a:lnTo>
                  <a:lnTo>
                    <a:pt x="197414" y="294718"/>
                  </a:lnTo>
                  <a:lnTo>
                    <a:pt x="190148" y="303623"/>
                  </a:lnTo>
                  <a:lnTo>
                    <a:pt x="183320" y="312537"/>
                  </a:lnTo>
                  <a:lnTo>
                    <a:pt x="175791" y="321455"/>
                  </a:lnTo>
                  <a:lnTo>
                    <a:pt x="167796" y="330378"/>
                  </a:lnTo>
                  <a:lnTo>
                    <a:pt x="151967" y="347237"/>
                  </a:lnTo>
                  <a:lnTo>
                    <a:pt x="130906" y="368877"/>
                  </a:lnTo>
                  <a:lnTo>
                    <a:pt x="80367" y="4196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189"/>
            <p:cNvSpPr/>
            <p:nvPr/>
          </p:nvSpPr>
          <p:spPr>
            <a:xfrm>
              <a:off x="4045148" y="5643572"/>
              <a:ext cx="428626" cy="44639"/>
            </a:xfrm>
            <a:custGeom>
              <a:avLst/>
              <a:gdLst/>
              <a:ahLst/>
              <a:cxnLst/>
              <a:rect l="0" t="0" r="0" b="0"/>
              <a:pathLst>
                <a:path w="428626" h="44639">
                  <a:moveTo>
                    <a:pt x="0" y="8920"/>
                  </a:moveTo>
                  <a:lnTo>
                    <a:pt x="17169" y="8920"/>
                  </a:lnTo>
                  <a:lnTo>
                    <a:pt x="23352" y="7928"/>
                  </a:lnTo>
                  <a:lnTo>
                    <a:pt x="30451" y="6274"/>
                  </a:lnTo>
                  <a:lnTo>
                    <a:pt x="38160" y="4180"/>
                  </a:lnTo>
                  <a:lnTo>
                    <a:pt x="46276" y="2782"/>
                  </a:lnTo>
                  <a:lnTo>
                    <a:pt x="54663" y="1852"/>
                  </a:lnTo>
                  <a:lnTo>
                    <a:pt x="63231" y="1231"/>
                  </a:lnTo>
                  <a:lnTo>
                    <a:pt x="72912" y="817"/>
                  </a:lnTo>
                  <a:lnTo>
                    <a:pt x="94252" y="358"/>
                  </a:lnTo>
                  <a:lnTo>
                    <a:pt x="190919" y="0"/>
                  </a:lnTo>
                  <a:lnTo>
                    <a:pt x="203678" y="988"/>
                  </a:lnTo>
                  <a:lnTo>
                    <a:pt x="217145" y="2639"/>
                  </a:lnTo>
                  <a:lnTo>
                    <a:pt x="231084" y="4734"/>
                  </a:lnTo>
                  <a:lnTo>
                    <a:pt x="244345" y="7121"/>
                  </a:lnTo>
                  <a:lnTo>
                    <a:pt x="257154" y="9705"/>
                  </a:lnTo>
                  <a:lnTo>
                    <a:pt x="337307" y="26847"/>
                  </a:lnTo>
                  <a:lnTo>
                    <a:pt x="349887" y="29801"/>
                  </a:lnTo>
                  <a:lnTo>
                    <a:pt x="361250" y="32763"/>
                  </a:lnTo>
                  <a:lnTo>
                    <a:pt x="371802" y="35729"/>
                  </a:lnTo>
                  <a:lnTo>
                    <a:pt x="381813" y="38699"/>
                  </a:lnTo>
                  <a:lnTo>
                    <a:pt x="391464" y="40679"/>
                  </a:lnTo>
                  <a:lnTo>
                    <a:pt x="400875" y="41998"/>
                  </a:lnTo>
                  <a:lnTo>
                    <a:pt x="428625" y="4463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685800"/>
            <a:ext cx="3981450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7" name="Group 56"/>
          <p:cNvGrpSpPr/>
          <p:nvPr/>
        </p:nvGrpSpPr>
        <p:grpSpPr>
          <a:xfrm>
            <a:off x="1009054" y="696671"/>
            <a:ext cx="7893798" cy="4259306"/>
            <a:chOff x="1009054" y="696671"/>
            <a:chExt cx="7893798" cy="4259306"/>
          </a:xfrm>
        </p:grpSpPr>
        <p:sp>
          <p:nvSpPr>
            <p:cNvPr id="3" name="SMARTInkAnnotation94"/>
            <p:cNvSpPr/>
            <p:nvPr/>
          </p:nvSpPr>
          <p:spPr>
            <a:xfrm>
              <a:off x="3697060" y="696671"/>
              <a:ext cx="526267" cy="401310"/>
            </a:xfrm>
            <a:custGeom>
              <a:avLst/>
              <a:gdLst/>
              <a:ahLst/>
              <a:cxnLst/>
              <a:rect l="0" t="0" r="0" b="0"/>
              <a:pathLst>
                <a:path w="526267" h="401310">
                  <a:moveTo>
                    <a:pt x="517752" y="383821"/>
                  </a:moveTo>
                  <a:lnTo>
                    <a:pt x="513011" y="388561"/>
                  </a:lnTo>
                  <a:lnTo>
                    <a:pt x="510623" y="389958"/>
                  </a:lnTo>
                  <a:lnTo>
                    <a:pt x="505323" y="391509"/>
                  </a:lnTo>
                  <a:lnTo>
                    <a:pt x="492021" y="392382"/>
                  </a:lnTo>
                  <a:lnTo>
                    <a:pt x="475512" y="392641"/>
                  </a:lnTo>
                  <a:lnTo>
                    <a:pt x="461276" y="395348"/>
                  </a:lnTo>
                  <a:lnTo>
                    <a:pt x="445026" y="398866"/>
                  </a:lnTo>
                  <a:lnTo>
                    <a:pt x="436526" y="399804"/>
                  </a:lnTo>
                  <a:lnTo>
                    <a:pt x="427883" y="400429"/>
                  </a:lnTo>
                  <a:lnTo>
                    <a:pt x="418151" y="400846"/>
                  </a:lnTo>
                  <a:lnTo>
                    <a:pt x="396756" y="401309"/>
                  </a:lnTo>
                  <a:lnTo>
                    <a:pt x="385494" y="400441"/>
                  </a:lnTo>
                  <a:lnTo>
                    <a:pt x="374017" y="398870"/>
                  </a:lnTo>
                  <a:lnTo>
                    <a:pt x="362398" y="396830"/>
                  </a:lnTo>
                  <a:lnTo>
                    <a:pt x="351675" y="395470"/>
                  </a:lnTo>
                  <a:lnTo>
                    <a:pt x="341549" y="394563"/>
                  </a:lnTo>
                  <a:lnTo>
                    <a:pt x="331823" y="393959"/>
                  </a:lnTo>
                  <a:lnTo>
                    <a:pt x="310432" y="393288"/>
                  </a:lnTo>
                  <a:lnTo>
                    <a:pt x="299172" y="393108"/>
                  </a:lnTo>
                  <a:lnTo>
                    <a:pt x="287696" y="391997"/>
                  </a:lnTo>
                  <a:lnTo>
                    <a:pt x="276076" y="390264"/>
                  </a:lnTo>
                  <a:lnTo>
                    <a:pt x="264362" y="388116"/>
                  </a:lnTo>
                  <a:lnTo>
                    <a:pt x="253575" y="385692"/>
                  </a:lnTo>
                  <a:lnTo>
                    <a:pt x="243407" y="383084"/>
                  </a:lnTo>
                  <a:lnTo>
                    <a:pt x="233653" y="380353"/>
                  </a:lnTo>
                  <a:lnTo>
                    <a:pt x="223180" y="378532"/>
                  </a:lnTo>
                  <a:lnTo>
                    <a:pt x="212230" y="377319"/>
                  </a:lnTo>
                  <a:lnTo>
                    <a:pt x="200962" y="376509"/>
                  </a:lnTo>
                  <a:lnTo>
                    <a:pt x="189480" y="373986"/>
                  </a:lnTo>
                  <a:lnTo>
                    <a:pt x="177857" y="370319"/>
                  </a:lnTo>
                  <a:lnTo>
                    <a:pt x="166140" y="365890"/>
                  </a:lnTo>
                  <a:lnTo>
                    <a:pt x="154360" y="361945"/>
                  </a:lnTo>
                  <a:lnTo>
                    <a:pt x="142537" y="358323"/>
                  </a:lnTo>
                  <a:lnTo>
                    <a:pt x="130687" y="354916"/>
                  </a:lnTo>
                  <a:lnTo>
                    <a:pt x="119810" y="350660"/>
                  </a:lnTo>
                  <a:lnTo>
                    <a:pt x="109582" y="345839"/>
                  </a:lnTo>
                  <a:lnTo>
                    <a:pt x="99788" y="340640"/>
                  </a:lnTo>
                  <a:lnTo>
                    <a:pt x="90281" y="335190"/>
                  </a:lnTo>
                  <a:lnTo>
                    <a:pt x="80966" y="329572"/>
                  </a:lnTo>
                  <a:lnTo>
                    <a:pt x="71780" y="323842"/>
                  </a:lnTo>
                  <a:lnTo>
                    <a:pt x="56282" y="312185"/>
                  </a:lnTo>
                  <a:lnTo>
                    <a:pt x="42779" y="300389"/>
                  </a:lnTo>
                  <a:lnTo>
                    <a:pt x="30164" y="288532"/>
                  </a:lnTo>
                  <a:lnTo>
                    <a:pt x="25013" y="281599"/>
                  </a:lnTo>
                  <a:lnTo>
                    <a:pt x="20588" y="274001"/>
                  </a:lnTo>
                  <a:lnTo>
                    <a:pt x="6356" y="245160"/>
                  </a:lnTo>
                  <a:lnTo>
                    <a:pt x="4181" y="237802"/>
                  </a:lnTo>
                  <a:lnTo>
                    <a:pt x="2730" y="229920"/>
                  </a:lnTo>
                  <a:lnTo>
                    <a:pt x="1764" y="221689"/>
                  </a:lnTo>
                  <a:lnTo>
                    <a:pt x="1119" y="214217"/>
                  </a:lnTo>
                  <a:lnTo>
                    <a:pt x="690" y="207252"/>
                  </a:lnTo>
                  <a:lnTo>
                    <a:pt x="403" y="200624"/>
                  </a:lnTo>
                  <a:lnTo>
                    <a:pt x="85" y="185322"/>
                  </a:lnTo>
                  <a:lnTo>
                    <a:pt x="0" y="177074"/>
                  </a:lnTo>
                  <a:lnTo>
                    <a:pt x="936" y="168599"/>
                  </a:lnTo>
                  <a:lnTo>
                    <a:pt x="2552" y="159972"/>
                  </a:lnTo>
                  <a:lnTo>
                    <a:pt x="4621" y="151245"/>
                  </a:lnTo>
                  <a:lnTo>
                    <a:pt x="6993" y="143442"/>
                  </a:lnTo>
                  <a:lnTo>
                    <a:pt x="9566" y="136256"/>
                  </a:lnTo>
                  <a:lnTo>
                    <a:pt x="12274" y="129481"/>
                  </a:lnTo>
                  <a:lnTo>
                    <a:pt x="16064" y="121987"/>
                  </a:lnTo>
                  <a:lnTo>
                    <a:pt x="20574" y="114015"/>
                  </a:lnTo>
                  <a:lnTo>
                    <a:pt x="25566" y="105724"/>
                  </a:lnTo>
                  <a:lnTo>
                    <a:pt x="30878" y="98212"/>
                  </a:lnTo>
                  <a:lnTo>
                    <a:pt x="36404" y="91220"/>
                  </a:lnTo>
                  <a:lnTo>
                    <a:pt x="42072" y="84574"/>
                  </a:lnTo>
                  <a:lnTo>
                    <a:pt x="48828" y="78159"/>
                  </a:lnTo>
                  <a:lnTo>
                    <a:pt x="71564" y="59649"/>
                  </a:lnTo>
                  <a:lnTo>
                    <a:pt x="84959" y="47591"/>
                  </a:lnTo>
                  <a:lnTo>
                    <a:pt x="93294" y="42589"/>
                  </a:lnTo>
                  <a:lnTo>
                    <a:pt x="102819" y="38263"/>
                  </a:lnTo>
                  <a:lnTo>
                    <a:pt x="122994" y="30810"/>
                  </a:lnTo>
                  <a:lnTo>
                    <a:pt x="141882" y="24190"/>
                  </a:lnTo>
                  <a:lnTo>
                    <a:pt x="152078" y="21036"/>
                  </a:lnTo>
                  <a:lnTo>
                    <a:pt x="173991" y="14885"/>
                  </a:lnTo>
                  <a:lnTo>
                    <a:pt x="208640" y="5844"/>
                  </a:lnTo>
                  <a:lnTo>
                    <a:pt x="220396" y="3844"/>
                  </a:lnTo>
                  <a:lnTo>
                    <a:pt x="232202" y="2511"/>
                  </a:lnTo>
                  <a:lnTo>
                    <a:pt x="244042" y="1622"/>
                  </a:lnTo>
                  <a:lnTo>
                    <a:pt x="255904" y="1029"/>
                  </a:lnTo>
                  <a:lnTo>
                    <a:pt x="279667" y="371"/>
                  </a:lnTo>
                  <a:lnTo>
                    <a:pt x="315357" y="0"/>
                  </a:lnTo>
                  <a:lnTo>
                    <a:pt x="326268" y="941"/>
                  </a:lnTo>
                  <a:lnTo>
                    <a:pt x="336518" y="2559"/>
                  </a:lnTo>
                  <a:lnTo>
                    <a:pt x="356836" y="7004"/>
                  </a:lnTo>
                  <a:lnTo>
                    <a:pt x="379096" y="12287"/>
                  </a:lnTo>
                  <a:lnTo>
                    <a:pt x="389595" y="15085"/>
                  </a:lnTo>
                  <a:lnTo>
                    <a:pt x="409200" y="20839"/>
                  </a:lnTo>
                  <a:lnTo>
                    <a:pt x="418595" y="24755"/>
                  </a:lnTo>
                  <a:lnTo>
                    <a:pt x="427834" y="29350"/>
                  </a:lnTo>
                  <a:lnTo>
                    <a:pt x="445046" y="38755"/>
                  </a:lnTo>
                  <a:lnTo>
                    <a:pt x="459311" y="46242"/>
                  </a:lnTo>
                  <a:lnTo>
                    <a:pt x="472265" y="55523"/>
                  </a:lnTo>
                  <a:lnTo>
                    <a:pt x="483645" y="65270"/>
                  </a:lnTo>
                  <a:lnTo>
                    <a:pt x="492010" y="72909"/>
                  </a:lnTo>
                  <a:lnTo>
                    <a:pt x="499035" y="82258"/>
                  </a:lnTo>
                  <a:lnTo>
                    <a:pt x="505465" y="93027"/>
                  </a:lnTo>
                  <a:lnTo>
                    <a:pt x="511630" y="104428"/>
                  </a:lnTo>
                  <a:lnTo>
                    <a:pt x="513670" y="111239"/>
                  </a:lnTo>
                  <a:lnTo>
                    <a:pt x="515031" y="118756"/>
                  </a:lnTo>
                  <a:lnTo>
                    <a:pt x="515938" y="126744"/>
                  </a:lnTo>
                  <a:lnTo>
                    <a:pt x="517535" y="134053"/>
                  </a:lnTo>
                  <a:lnTo>
                    <a:pt x="519591" y="140911"/>
                  </a:lnTo>
                  <a:lnTo>
                    <a:pt x="521955" y="147467"/>
                  </a:lnTo>
                  <a:lnTo>
                    <a:pt x="523530" y="154814"/>
                  </a:lnTo>
                  <a:lnTo>
                    <a:pt x="524581" y="162689"/>
                  </a:lnTo>
                  <a:lnTo>
                    <a:pt x="525281" y="170915"/>
                  </a:lnTo>
                  <a:lnTo>
                    <a:pt x="525748" y="179376"/>
                  </a:lnTo>
                  <a:lnTo>
                    <a:pt x="526266" y="196714"/>
                  </a:lnTo>
                  <a:lnTo>
                    <a:pt x="525413" y="204513"/>
                  </a:lnTo>
                  <a:lnTo>
                    <a:pt x="523851" y="211696"/>
                  </a:lnTo>
                  <a:lnTo>
                    <a:pt x="520463" y="223977"/>
                  </a:lnTo>
                  <a:lnTo>
                    <a:pt x="519559" y="228641"/>
                  </a:lnTo>
                  <a:lnTo>
                    <a:pt x="517752" y="24094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95"/>
            <p:cNvSpPr/>
            <p:nvPr/>
          </p:nvSpPr>
          <p:spPr>
            <a:xfrm>
              <a:off x="6000918" y="1402119"/>
              <a:ext cx="490965" cy="410608"/>
            </a:xfrm>
            <a:custGeom>
              <a:avLst/>
              <a:gdLst/>
              <a:ahLst/>
              <a:cxnLst/>
              <a:rect l="0" t="0" r="0" b="0"/>
              <a:pathLst>
                <a:path w="490965" h="410608">
                  <a:moveTo>
                    <a:pt x="490964" y="321310"/>
                  </a:moveTo>
                  <a:lnTo>
                    <a:pt x="486224" y="321310"/>
                  </a:lnTo>
                  <a:lnTo>
                    <a:pt x="483836" y="322303"/>
                  </a:lnTo>
                  <a:lnTo>
                    <a:pt x="475733" y="327447"/>
                  </a:lnTo>
                  <a:lnTo>
                    <a:pt x="467048" y="330405"/>
                  </a:lnTo>
                  <a:lnTo>
                    <a:pt x="458192" y="336132"/>
                  </a:lnTo>
                  <a:lnTo>
                    <a:pt x="452255" y="337819"/>
                  </a:lnTo>
                  <a:lnTo>
                    <a:pt x="438594" y="338770"/>
                  </a:lnTo>
                  <a:lnTo>
                    <a:pt x="427671" y="338992"/>
                  </a:lnTo>
                  <a:lnTo>
                    <a:pt x="337759" y="339169"/>
                  </a:lnTo>
                  <a:lnTo>
                    <a:pt x="329296" y="338177"/>
                  </a:lnTo>
                  <a:lnTo>
                    <a:pt x="320679" y="336523"/>
                  </a:lnTo>
                  <a:lnTo>
                    <a:pt x="311955" y="334429"/>
                  </a:lnTo>
                  <a:lnTo>
                    <a:pt x="303164" y="333033"/>
                  </a:lnTo>
                  <a:lnTo>
                    <a:pt x="294327" y="332102"/>
                  </a:lnTo>
                  <a:lnTo>
                    <a:pt x="285459" y="331481"/>
                  </a:lnTo>
                  <a:lnTo>
                    <a:pt x="276570" y="331067"/>
                  </a:lnTo>
                  <a:lnTo>
                    <a:pt x="258756" y="330608"/>
                  </a:lnTo>
                  <a:lnTo>
                    <a:pt x="243563" y="327757"/>
                  </a:lnTo>
                  <a:lnTo>
                    <a:pt x="229204" y="324176"/>
                  </a:lnTo>
                  <a:lnTo>
                    <a:pt x="221206" y="323220"/>
                  </a:lnTo>
                  <a:lnTo>
                    <a:pt x="212899" y="322584"/>
                  </a:lnTo>
                  <a:lnTo>
                    <a:pt x="204385" y="321167"/>
                  </a:lnTo>
                  <a:lnTo>
                    <a:pt x="195732" y="319230"/>
                  </a:lnTo>
                  <a:lnTo>
                    <a:pt x="186986" y="316947"/>
                  </a:lnTo>
                  <a:lnTo>
                    <a:pt x="171977" y="311764"/>
                  </a:lnTo>
                  <a:lnTo>
                    <a:pt x="157700" y="306153"/>
                  </a:lnTo>
                  <a:lnTo>
                    <a:pt x="141433" y="300352"/>
                  </a:lnTo>
                  <a:lnTo>
                    <a:pt x="126926" y="294467"/>
                  </a:lnTo>
                  <a:lnTo>
                    <a:pt x="113865" y="288544"/>
                  </a:lnTo>
                  <a:lnTo>
                    <a:pt x="101445" y="282604"/>
                  </a:lnTo>
                  <a:lnTo>
                    <a:pt x="89311" y="274011"/>
                  </a:lnTo>
                  <a:lnTo>
                    <a:pt x="77303" y="264570"/>
                  </a:lnTo>
                  <a:lnTo>
                    <a:pt x="65352" y="257066"/>
                  </a:lnTo>
                  <a:lnTo>
                    <a:pt x="53426" y="247778"/>
                  </a:lnTo>
                  <a:lnTo>
                    <a:pt x="41510" y="237035"/>
                  </a:lnTo>
                  <a:lnTo>
                    <a:pt x="24638" y="220823"/>
                  </a:lnTo>
                  <a:lnTo>
                    <a:pt x="12914" y="208303"/>
                  </a:lnTo>
                  <a:lnTo>
                    <a:pt x="6307" y="197994"/>
                  </a:lnTo>
                  <a:lnTo>
                    <a:pt x="2710" y="186797"/>
                  </a:lnTo>
                  <a:lnTo>
                    <a:pt x="1111" y="175206"/>
                  </a:lnTo>
                  <a:lnTo>
                    <a:pt x="400" y="163440"/>
                  </a:lnTo>
                  <a:lnTo>
                    <a:pt x="83" y="151596"/>
                  </a:lnTo>
                  <a:lnTo>
                    <a:pt x="0" y="145660"/>
                  </a:lnTo>
                  <a:lnTo>
                    <a:pt x="936" y="140710"/>
                  </a:lnTo>
                  <a:lnTo>
                    <a:pt x="6002" y="128011"/>
                  </a:lnTo>
                  <a:lnTo>
                    <a:pt x="7535" y="117660"/>
                  </a:lnTo>
                  <a:lnTo>
                    <a:pt x="10861" y="106445"/>
                  </a:lnTo>
                  <a:lnTo>
                    <a:pt x="13138" y="100676"/>
                  </a:lnTo>
                  <a:lnTo>
                    <a:pt x="20958" y="88974"/>
                  </a:lnTo>
                  <a:lnTo>
                    <a:pt x="30057" y="77159"/>
                  </a:lnTo>
                  <a:lnTo>
                    <a:pt x="37408" y="65294"/>
                  </a:lnTo>
                  <a:lnTo>
                    <a:pt x="46629" y="56051"/>
                  </a:lnTo>
                  <a:lnTo>
                    <a:pt x="57341" y="47644"/>
                  </a:lnTo>
                  <a:lnTo>
                    <a:pt x="68717" y="37293"/>
                  </a:lnTo>
                  <a:lnTo>
                    <a:pt x="80387" y="28723"/>
                  </a:lnTo>
                  <a:lnTo>
                    <a:pt x="92189" y="21608"/>
                  </a:lnTo>
                  <a:lnTo>
                    <a:pt x="104048" y="15138"/>
                  </a:lnTo>
                  <a:lnTo>
                    <a:pt x="121881" y="5917"/>
                  </a:lnTo>
                  <a:lnTo>
                    <a:pt x="136427" y="2542"/>
                  </a:lnTo>
                  <a:lnTo>
                    <a:pt x="144473" y="1642"/>
                  </a:lnTo>
                  <a:lnTo>
                    <a:pt x="158706" y="642"/>
                  </a:lnTo>
                  <a:lnTo>
                    <a:pt x="172638" y="197"/>
                  </a:lnTo>
                  <a:lnTo>
                    <a:pt x="188751" y="0"/>
                  </a:lnTo>
                  <a:lnTo>
                    <a:pt x="197216" y="939"/>
                  </a:lnTo>
                  <a:lnTo>
                    <a:pt x="205835" y="2558"/>
                  </a:lnTo>
                  <a:lnTo>
                    <a:pt x="214558" y="4629"/>
                  </a:lnTo>
                  <a:lnTo>
                    <a:pt x="223349" y="7002"/>
                  </a:lnTo>
                  <a:lnTo>
                    <a:pt x="241056" y="12284"/>
                  </a:lnTo>
                  <a:lnTo>
                    <a:pt x="267758" y="20836"/>
                  </a:lnTo>
                  <a:lnTo>
                    <a:pt x="282951" y="26701"/>
                  </a:lnTo>
                  <a:lnTo>
                    <a:pt x="297311" y="33607"/>
                  </a:lnTo>
                  <a:lnTo>
                    <a:pt x="305307" y="38227"/>
                  </a:lnTo>
                  <a:lnTo>
                    <a:pt x="313614" y="43291"/>
                  </a:lnTo>
                  <a:lnTo>
                    <a:pt x="322130" y="47660"/>
                  </a:lnTo>
                  <a:lnTo>
                    <a:pt x="330783" y="51564"/>
                  </a:lnTo>
                  <a:lnTo>
                    <a:pt x="339528" y="55159"/>
                  </a:lnTo>
                  <a:lnTo>
                    <a:pt x="354537" y="64445"/>
                  </a:lnTo>
                  <a:lnTo>
                    <a:pt x="367821" y="75187"/>
                  </a:lnTo>
                  <a:lnTo>
                    <a:pt x="380341" y="86576"/>
                  </a:lnTo>
                  <a:lnTo>
                    <a:pt x="398545" y="104144"/>
                  </a:lnTo>
                  <a:lnTo>
                    <a:pt x="434397" y="139751"/>
                  </a:lnTo>
                  <a:lnTo>
                    <a:pt x="443664" y="151651"/>
                  </a:lnTo>
                  <a:lnTo>
                    <a:pt x="451090" y="163554"/>
                  </a:lnTo>
                  <a:lnTo>
                    <a:pt x="457698" y="175460"/>
                  </a:lnTo>
                  <a:lnTo>
                    <a:pt x="466996" y="193318"/>
                  </a:lnTo>
                  <a:lnTo>
                    <a:pt x="470025" y="200264"/>
                  </a:lnTo>
                  <a:lnTo>
                    <a:pt x="473036" y="207870"/>
                  </a:lnTo>
                  <a:lnTo>
                    <a:pt x="476036" y="215918"/>
                  </a:lnTo>
                  <a:lnTo>
                    <a:pt x="478035" y="223268"/>
                  </a:lnTo>
                  <a:lnTo>
                    <a:pt x="479368" y="230151"/>
                  </a:lnTo>
                  <a:lnTo>
                    <a:pt x="480257" y="236725"/>
                  </a:lnTo>
                  <a:lnTo>
                    <a:pt x="481244" y="249321"/>
                  </a:lnTo>
                  <a:lnTo>
                    <a:pt x="481683" y="261534"/>
                  </a:lnTo>
                  <a:lnTo>
                    <a:pt x="481965" y="285543"/>
                  </a:lnTo>
                  <a:lnTo>
                    <a:pt x="481988" y="291512"/>
                  </a:lnTo>
                  <a:lnTo>
                    <a:pt x="479368" y="303436"/>
                  </a:lnTo>
                  <a:lnTo>
                    <a:pt x="475888" y="315351"/>
                  </a:lnTo>
                  <a:lnTo>
                    <a:pt x="474342" y="327261"/>
                  </a:lnTo>
                  <a:lnTo>
                    <a:pt x="472938" y="334207"/>
                  </a:lnTo>
                  <a:lnTo>
                    <a:pt x="471009" y="341814"/>
                  </a:lnTo>
                  <a:lnTo>
                    <a:pt x="468731" y="349862"/>
                  </a:lnTo>
                  <a:lnTo>
                    <a:pt x="466220" y="357212"/>
                  </a:lnTo>
                  <a:lnTo>
                    <a:pt x="463554" y="364096"/>
                  </a:lnTo>
                  <a:lnTo>
                    <a:pt x="457946" y="376045"/>
                  </a:lnTo>
                  <a:lnTo>
                    <a:pt x="452146" y="384663"/>
                  </a:lnTo>
                  <a:lnTo>
                    <a:pt x="448908" y="394446"/>
                  </a:lnTo>
                  <a:lnTo>
                    <a:pt x="446316" y="41060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96"/>
            <p:cNvSpPr/>
            <p:nvPr/>
          </p:nvSpPr>
          <p:spPr>
            <a:xfrm>
              <a:off x="1750586" y="2509407"/>
              <a:ext cx="472907" cy="544547"/>
            </a:xfrm>
            <a:custGeom>
              <a:avLst/>
              <a:gdLst/>
              <a:ahLst/>
              <a:cxnLst/>
              <a:rect l="0" t="0" r="0" b="0"/>
              <a:pathLst>
                <a:path w="472907" h="544547">
                  <a:moveTo>
                    <a:pt x="8562" y="240936"/>
                  </a:moveTo>
                  <a:lnTo>
                    <a:pt x="8562" y="220819"/>
                  </a:lnTo>
                  <a:lnTo>
                    <a:pt x="5916" y="209175"/>
                  </a:lnTo>
                  <a:lnTo>
                    <a:pt x="2425" y="195070"/>
                  </a:lnTo>
                  <a:lnTo>
                    <a:pt x="874" y="182187"/>
                  </a:lnTo>
                  <a:lnTo>
                    <a:pt x="184" y="169846"/>
                  </a:lnTo>
                  <a:lnTo>
                    <a:pt x="0" y="163777"/>
                  </a:lnTo>
                  <a:lnTo>
                    <a:pt x="2442" y="151742"/>
                  </a:lnTo>
                  <a:lnTo>
                    <a:pt x="5842" y="139779"/>
                  </a:lnTo>
                  <a:lnTo>
                    <a:pt x="7353" y="127847"/>
                  </a:lnTo>
                  <a:lnTo>
                    <a:pt x="10671" y="113284"/>
                  </a:lnTo>
                  <a:lnTo>
                    <a:pt x="15452" y="98874"/>
                  </a:lnTo>
                  <a:lnTo>
                    <a:pt x="20885" y="89162"/>
                  </a:lnTo>
                  <a:lnTo>
                    <a:pt x="34262" y="73376"/>
                  </a:lnTo>
                  <a:lnTo>
                    <a:pt x="45120" y="61954"/>
                  </a:lnTo>
                  <a:lnTo>
                    <a:pt x="50793" y="56130"/>
                  </a:lnTo>
                  <a:lnTo>
                    <a:pt x="65035" y="47014"/>
                  </a:lnTo>
                  <a:lnTo>
                    <a:pt x="72999" y="43194"/>
                  </a:lnTo>
                  <a:lnTo>
                    <a:pt x="81286" y="38662"/>
                  </a:lnTo>
                  <a:lnTo>
                    <a:pt x="89787" y="33657"/>
                  </a:lnTo>
                  <a:lnTo>
                    <a:pt x="98431" y="28336"/>
                  </a:lnTo>
                  <a:lnTo>
                    <a:pt x="106177" y="23797"/>
                  </a:lnTo>
                  <a:lnTo>
                    <a:pt x="120077" y="16107"/>
                  </a:lnTo>
                  <a:lnTo>
                    <a:pt x="128546" y="12667"/>
                  </a:lnTo>
                  <a:lnTo>
                    <a:pt x="138161" y="9382"/>
                  </a:lnTo>
                  <a:lnTo>
                    <a:pt x="148539" y="6199"/>
                  </a:lnTo>
                  <a:lnTo>
                    <a:pt x="158435" y="4078"/>
                  </a:lnTo>
                  <a:lnTo>
                    <a:pt x="168008" y="2663"/>
                  </a:lnTo>
                  <a:lnTo>
                    <a:pt x="177368" y="1720"/>
                  </a:lnTo>
                  <a:lnTo>
                    <a:pt x="186583" y="1092"/>
                  </a:lnTo>
                  <a:lnTo>
                    <a:pt x="195704" y="673"/>
                  </a:lnTo>
                  <a:lnTo>
                    <a:pt x="213775" y="207"/>
                  </a:lnTo>
                  <a:lnTo>
                    <a:pt x="231729" y="0"/>
                  </a:lnTo>
                  <a:lnTo>
                    <a:pt x="239691" y="937"/>
                  </a:lnTo>
                  <a:lnTo>
                    <a:pt x="253830" y="4624"/>
                  </a:lnTo>
                  <a:lnTo>
                    <a:pt x="277687" y="12278"/>
                  </a:lnTo>
                  <a:lnTo>
                    <a:pt x="292215" y="17933"/>
                  </a:lnTo>
                  <a:lnTo>
                    <a:pt x="298867" y="20830"/>
                  </a:lnTo>
                  <a:lnTo>
                    <a:pt x="304294" y="24745"/>
                  </a:lnTo>
                  <a:lnTo>
                    <a:pt x="317664" y="39737"/>
                  </a:lnTo>
                  <a:lnTo>
                    <a:pt x="328173" y="50973"/>
                  </a:lnTo>
                  <a:lnTo>
                    <a:pt x="331768" y="57739"/>
                  </a:lnTo>
                  <a:lnTo>
                    <a:pt x="335764" y="73195"/>
                  </a:lnTo>
                  <a:lnTo>
                    <a:pt x="337540" y="89986"/>
                  </a:lnTo>
                  <a:lnTo>
                    <a:pt x="338013" y="98631"/>
                  </a:lnTo>
                  <a:lnTo>
                    <a:pt x="337337" y="107371"/>
                  </a:lnTo>
                  <a:lnTo>
                    <a:pt x="335894" y="116174"/>
                  </a:lnTo>
                  <a:lnTo>
                    <a:pt x="333939" y="125019"/>
                  </a:lnTo>
                  <a:lnTo>
                    <a:pt x="331644" y="133892"/>
                  </a:lnTo>
                  <a:lnTo>
                    <a:pt x="329122" y="142785"/>
                  </a:lnTo>
                  <a:lnTo>
                    <a:pt x="326448" y="151689"/>
                  </a:lnTo>
                  <a:lnTo>
                    <a:pt x="322682" y="161594"/>
                  </a:lnTo>
                  <a:lnTo>
                    <a:pt x="318186" y="172167"/>
                  </a:lnTo>
                  <a:lnTo>
                    <a:pt x="307899" y="194497"/>
                  </a:lnTo>
                  <a:lnTo>
                    <a:pt x="296713" y="217651"/>
                  </a:lnTo>
                  <a:lnTo>
                    <a:pt x="289959" y="228389"/>
                  </a:lnTo>
                  <a:lnTo>
                    <a:pt x="282480" y="238525"/>
                  </a:lnTo>
                  <a:lnTo>
                    <a:pt x="274518" y="248258"/>
                  </a:lnTo>
                  <a:lnTo>
                    <a:pt x="267225" y="258716"/>
                  </a:lnTo>
                  <a:lnTo>
                    <a:pt x="260379" y="269656"/>
                  </a:lnTo>
                  <a:lnTo>
                    <a:pt x="253831" y="280919"/>
                  </a:lnTo>
                  <a:lnTo>
                    <a:pt x="241263" y="304016"/>
                  </a:lnTo>
                  <a:lnTo>
                    <a:pt x="235134" y="315732"/>
                  </a:lnTo>
                  <a:lnTo>
                    <a:pt x="229063" y="326519"/>
                  </a:lnTo>
                  <a:lnTo>
                    <a:pt x="223031" y="336686"/>
                  </a:lnTo>
                  <a:lnTo>
                    <a:pt x="217026" y="346442"/>
                  </a:lnTo>
                  <a:lnTo>
                    <a:pt x="212030" y="356914"/>
                  </a:lnTo>
                  <a:lnTo>
                    <a:pt x="207708" y="367864"/>
                  </a:lnTo>
                  <a:lnTo>
                    <a:pt x="203833" y="379133"/>
                  </a:lnTo>
                  <a:lnTo>
                    <a:pt x="201251" y="389622"/>
                  </a:lnTo>
                  <a:lnTo>
                    <a:pt x="199529" y="399591"/>
                  </a:lnTo>
                  <a:lnTo>
                    <a:pt x="198381" y="409214"/>
                  </a:lnTo>
                  <a:lnTo>
                    <a:pt x="197106" y="425198"/>
                  </a:lnTo>
                  <a:lnTo>
                    <a:pt x="196539" y="439908"/>
                  </a:lnTo>
                  <a:lnTo>
                    <a:pt x="196287" y="456368"/>
                  </a:lnTo>
                  <a:lnTo>
                    <a:pt x="198204" y="463933"/>
                  </a:lnTo>
                  <a:lnTo>
                    <a:pt x="205626" y="477629"/>
                  </a:lnTo>
                  <a:lnTo>
                    <a:pt x="215539" y="490331"/>
                  </a:lnTo>
                  <a:lnTo>
                    <a:pt x="220961" y="496496"/>
                  </a:lnTo>
                  <a:lnTo>
                    <a:pt x="234922" y="505992"/>
                  </a:lnTo>
                  <a:lnTo>
                    <a:pt x="242813" y="509914"/>
                  </a:lnTo>
                  <a:lnTo>
                    <a:pt x="251049" y="513520"/>
                  </a:lnTo>
                  <a:lnTo>
                    <a:pt x="259517" y="516916"/>
                  </a:lnTo>
                  <a:lnTo>
                    <a:pt x="268139" y="520173"/>
                  </a:lnTo>
                  <a:lnTo>
                    <a:pt x="277855" y="523336"/>
                  </a:lnTo>
                  <a:lnTo>
                    <a:pt x="288302" y="526437"/>
                  </a:lnTo>
                  <a:lnTo>
                    <a:pt x="299235" y="529497"/>
                  </a:lnTo>
                  <a:lnTo>
                    <a:pt x="311485" y="532529"/>
                  </a:lnTo>
                  <a:lnTo>
                    <a:pt x="338324" y="538543"/>
                  </a:lnTo>
                  <a:lnTo>
                    <a:pt x="351435" y="540544"/>
                  </a:lnTo>
                  <a:lnTo>
                    <a:pt x="364144" y="541878"/>
                  </a:lnTo>
                  <a:lnTo>
                    <a:pt x="376585" y="542767"/>
                  </a:lnTo>
                  <a:lnTo>
                    <a:pt x="388848" y="543360"/>
                  </a:lnTo>
                  <a:lnTo>
                    <a:pt x="413057" y="544019"/>
                  </a:lnTo>
                  <a:lnTo>
                    <a:pt x="472906" y="54454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97"/>
            <p:cNvSpPr/>
            <p:nvPr/>
          </p:nvSpPr>
          <p:spPr>
            <a:xfrm>
              <a:off x="2366367" y="2777132"/>
              <a:ext cx="312540" cy="35720"/>
            </a:xfrm>
            <a:custGeom>
              <a:avLst/>
              <a:gdLst/>
              <a:ahLst/>
              <a:cxnLst/>
              <a:rect l="0" t="0" r="0" b="0"/>
              <a:pathLst>
                <a:path w="312540" h="35720">
                  <a:moveTo>
                    <a:pt x="0" y="35719"/>
                  </a:moveTo>
                  <a:lnTo>
                    <a:pt x="4740" y="35719"/>
                  </a:lnTo>
                  <a:lnTo>
                    <a:pt x="7129" y="34727"/>
                  </a:lnTo>
                  <a:lnTo>
                    <a:pt x="9713" y="33073"/>
                  </a:lnTo>
                  <a:lnTo>
                    <a:pt x="12428" y="30978"/>
                  </a:lnTo>
                  <a:lnTo>
                    <a:pt x="15231" y="29582"/>
                  </a:lnTo>
                  <a:lnTo>
                    <a:pt x="18091" y="28651"/>
                  </a:lnTo>
                  <a:lnTo>
                    <a:pt x="20990" y="28031"/>
                  </a:lnTo>
                  <a:lnTo>
                    <a:pt x="25900" y="26625"/>
                  </a:lnTo>
                  <a:lnTo>
                    <a:pt x="39292" y="22417"/>
                  </a:lnTo>
                  <a:lnTo>
                    <a:pt x="47030" y="20897"/>
                  </a:lnTo>
                  <a:lnTo>
                    <a:pt x="55166" y="19885"/>
                  </a:lnTo>
                  <a:lnTo>
                    <a:pt x="63567" y="19210"/>
                  </a:lnTo>
                  <a:lnTo>
                    <a:pt x="73135" y="18760"/>
                  </a:lnTo>
                  <a:lnTo>
                    <a:pt x="94350" y="18260"/>
                  </a:lnTo>
                  <a:lnTo>
                    <a:pt x="105564" y="17134"/>
                  </a:lnTo>
                  <a:lnTo>
                    <a:pt x="117009" y="15391"/>
                  </a:lnTo>
                  <a:lnTo>
                    <a:pt x="128607" y="13237"/>
                  </a:lnTo>
                  <a:lnTo>
                    <a:pt x="140308" y="11802"/>
                  </a:lnTo>
                  <a:lnTo>
                    <a:pt x="152078" y="10845"/>
                  </a:lnTo>
                  <a:lnTo>
                    <a:pt x="163893" y="10206"/>
                  </a:lnTo>
                  <a:lnTo>
                    <a:pt x="187604" y="9497"/>
                  </a:lnTo>
                  <a:lnTo>
                    <a:pt x="199483" y="9308"/>
                  </a:lnTo>
                  <a:lnTo>
                    <a:pt x="211372" y="8190"/>
                  </a:lnTo>
                  <a:lnTo>
                    <a:pt x="223266" y="6452"/>
                  </a:lnTo>
                  <a:lnTo>
                    <a:pt x="235164" y="4302"/>
                  </a:lnTo>
                  <a:lnTo>
                    <a:pt x="247065" y="2868"/>
                  </a:lnTo>
                  <a:lnTo>
                    <a:pt x="258968" y="1912"/>
                  </a:lnTo>
                  <a:lnTo>
                    <a:pt x="280792" y="850"/>
                  </a:lnTo>
                  <a:lnTo>
                    <a:pt x="31253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98"/>
            <p:cNvSpPr/>
            <p:nvPr/>
          </p:nvSpPr>
          <p:spPr>
            <a:xfrm>
              <a:off x="3027164" y="2598539"/>
              <a:ext cx="26790" cy="383977"/>
            </a:xfrm>
            <a:custGeom>
              <a:avLst/>
              <a:gdLst/>
              <a:ahLst/>
              <a:cxnLst/>
              <a:rect l="0" t="0" r="0" b="0"/>
              <a:pathLst>
                <a:path w="26790" h="383977">
                  <a:moveTo>
                    <a:pt x="26789" y="0"/>
                  </a:moveTo>
                  <a:lnTo>
                    <a:pt x="26789" y="137604"/>
                  </a:lnTo>
                  <a:lnTo>
                    <a:pt x="25796" y="148291"/>
                  </a:lnTo>
                  <a:lnTo>
                    <a:pt x="24143" y="158391"/>
                  </a:lnTo>
                  <a:lnTo>
                    <a:pt x="22048" y="168102"/>
                  </a:lnTo>
                  <a:lnTo>
                    <a:pt x="20652" y="177552"/>
                  </a:lnTo>
                  <a:lnTo>
                    <a:pt x="19720" y="186829"/>
                  </a:lnTo>
                  <a:lnTo>
                    <a:pt x="19100" y="195990"/>
                  </a:lnTo>
                  <a:lnTo>
                    <a:pt x="17694" y="206066"/>
                  </a:lnTo>
                  <a:lnTo>
                    <a:pt x="15765" y="216752"/>
                  </a:lnTo>
                  <a:lnTo>
                    <a:pt x="13486" y="227845"/>
                  </a:lnTo>
                  <a:lnTo>
                    <a:pt x="11967" y="238217"/>
                  </a:lnTo>
                  <a:lnTo>
                    <a:pt x="10955" y="248108"/>
                  </a:lnTo>
                  <a:lnTo>
                    <a:pt x="10280" y="257678"/>
                  </a:lnTo>
                  <a:lnTo>
                    <a:pt x="8837" y="267036"/>
                  </a:lnTo>
                  <a:lnTo>
                    <a:pt x="6884" y="276250"/>
                  </a:lnTo>
                  <a:lnTo>
                    <a:pt x="4589" y="285370"/>
                  </a:lnTo>
                  <a:lnTo>
                    <a:pt x="3059" y="294426"/>
                  </a:lnTo>
                  <a:lnTo>
                    <a:pt x="2039" y="303440"/>
                  </a:lnTo>
                  <a:lnTo>
                    <a:pt x="1359" y="312426"/>
                  </a:lnTo>
                  <a:lnTo>
                    <a:pt x="906" y="320401"/>
                  </a:lnTo>
                  <a:lnTo>
                    <a:pt x="402" y="334554"/>
                  </a:lnTo>
                  <a:lnTo>
                    <a:pt x="79" y="358816"/>
                  </a:lnTo>
                  <a:lnTo>
                    <a:pt x="0" y="38397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99"/>
            <p:cNvSpPr/>
            <p:nvPr/>
          </p:nvSpPr>
          <p:spPr>
            <a:xfrm>
              <a:off x="2876754" y="2580679"/>
              <a:ext cx="239707" cy="205379"/>
            </a:xfrm>
            <a:custGeom>
              <a:avLst/>
              <a:gdLst/>
              <a:ahLst/>
              <a:cxnLst/>
              <a:rect l="0" t="0" r="0" b="0"/>
              <a:pathLst>
                <a:path w="239707" h="205379">
                  <a:moveTo>
                    <a:pt x="52183" y="0"/>
                  </a:moveTo>
                  <a:lnTo>
                    <a:pt x="47442" y="4741"/>
                  </a:lnTo>
                  <a:lnTo>
                    <a:pt x="46046" y="7129"/>
                  </a:lnTo>
                  <a:lnTo>
                    <a:pt x="44495" y="12429"/>
                  </a:lnTo>
                  <a:lnTo>
                    <a:pt x="41159" y="18092"/>
                  </a:lnTo>
                  <a:lnTo>
                    <a:pt x="38881" y="20991"/>
                  </a:lnTo>
                  <a:lnTo>
                    <a:pt x="36369" y="24908"/>
                  </a:lnTo>
                  <a:lnTo>
                    <a:pt x="33703" y="29504"/>
                  </a:lnTo>
                  <a:lnTo>
                    <a:pt x="28095" y="39902"/>
                  </a:lnTo>
                  <a:lnTo>
                    <a:pt x="22295" y="51138"/>
                  </a:lnTo>
                  <a:lnTo>
                    <a:pt x="19359" y="57905"/>
                  </a:lnTo>
                  <a:lnTo>
                    <a:pt x="16410" y="65392"/>
                  </a:lnTo>
                  <a:lnTo>
                    <a:pt x="13451" y="73361"/>
                  </a:lnTo>
                  <a:lnTo>
                    <a:pt x="11479" y="80657"/>
                  </a:lnTo>
                  <a:lnTo>
                    <a:pt x="10164" y="87506"/>
                  </a:lnTo>
                  <a:lnTo>
                    <a:pt x="9287" y="94056"/>
                  </a:lnTo>
                  <a:lnTo>
                    <a:pt x="7711" y="100407"/>
                  </a:lnTo>
                  <a:lnTo>
                    <a:pt x="5668" y="106625"/>
                  </a:lnTo>
                  <a:lnTo>
                    <a:pt x="3314" y="112756"/>
                  </a:lnTo>
                  <a:lnTo>
                    <a:pt x="1744" y="119819"/>
                  </a:lnTo>
                  <a:lnTo>
                    <a:pt x="697" y="127504"/>
                  </a:lnTo>
                  <a:lnTo>
                    <a:pt x="0" y="135605"/>
                  </a:lnTo>
                  <a:lnTo>
                    <a:pt x="527" y="142989"/>
                  </a:lnTo>
                  <a:lnTo>
                    <a:pt x="1871" y="149896"/>
                  </a:lnTo>
                  <a:lnTo>
                    <a:pt x="3758" y="156486"/>
                  </a:lnTo>
                  <a:lnTo>
                    <a:pt x="5017" y="161871"/>
                  </a:lnTo>
                  <a:lnTo>
                    <a:pt x="5856" y="166453"/>
                  </a:lnTo>
                  <a:lnTo>
                    <a:pt x="6416" y="170500"/>
                  </a:lnTo>
                  <a:lnTo>
                    <a:pt x="7780" y="175182"/>
                  </a:lnTo>
                  <a:lnTo>
                    <a:pt x="9683" y="180288"/>
                  </a:lnTo>
                  <a:lnTo>
                    <a:pt x="11944" y="185677"/>
                  </a:lnTo>
                  <a:lnTo>
                    <a:pt x="14443" y="190261"/>
                  </a:lnTo>
                  <a:lnTo>
                    <a:pt x="17100" y="194309"/>
                  </a:lnTo>
                  <a:lnTo>
                    <a:pt x="19865" y="198001"/>
                  </a:lnTo>
                  <a:lnTo>
                    <a:pt x="23692" y="200461"/>
                  </a:lnTo>
                  <a:lnTo>
                    <a:pt x="28228" y="202102"/>
                  </a:lnTo>
                  <a:lnTo>
                    <a:pt x="33236" y="203196"/>
                  </a:lnTo>
                  <a:lnTo>
                    <a:pt x="38560" y="203925"/>
                  </a:lnTo>
                  <a:lnTo>
                    <a:pt x="44093" y="204411"/>
                  </a:lnTo>
                  <a:lnTo>
                    <a:pt x="49766" y="204735"/>
                  </a:lnTo>
                  <a:lnTo>
                    <a:pt x="61361" y="205095"/>
                  </a:lnTo>
                  <a:lnTo>
                    <a:pt x="97048" y="205345"/>
                  </a:lnTo>
                  <a:lnTo>
                    <a:pt x="133950" y="205378"/>
                  </a:lnTo>
                  <a:lnTo>
                    <a:pt x="142413" y="204388"/>
                  </a:lnTo>
                  <a:lnTo>
                    <a:pt x="151032" y="202735"/>
                  </a:lnTo>
                  <a:lnTo>
                    <a:pt x="159754" y="200641"/>
                  </a:lnTo>
                  <a:lnTo>
                    <a:pt x="168545" y="199245"/>
                  </a:lnTo>
                  <a:lnTo>
                    <a:pt x="177383" y="198314"/>
                  </a:lnTo>
                  <a:lnTo>
                    <a:pt x="186251" y="197694"/>
                  </a:lnTo>
                  <a:lnTo>
                    <a:pt x="195140" y="197281"/>
                  </a:lnTo>
                  <a:lnTo>
                    <a:pt x="212954" y="196821"/>
                  </a:lnTo>
                  <a:lnTo>
                    <a:pt x="219887" y="195706"/>
                  </a:lnTo>
                  <a:lnTo>
                    <a:pt x="225501" y="193971"/>
                  </a:lnTo>
                  <a:lnTo>
                    <a:pt x="239706" y="18752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100"/>
            <p:cNvSpPr/>
            <p:nvPr/>
          </p:nvSpPr>
          <p:spPr>
            <a:xfrm>
              <a:off x="2071687" y="3062885"/>
              <a:ext cx="1276946" cy="107155"/>
            </a:xfrm>
            <a:custGeom>
              <a:avLst/>
              <a:gdLst/>
              <a:ahLst/>
              <a:cxnLst/>
              <a:rect l="0" t="0" r="0" b="0"/>
              <a:pathLst>
                <a:path w="1276946" h="107155">
                  <a:moveTo>
                    <a:pt x="1276945" y="17857"/>
                  </a:moveTo>
                  <a:lnTo>
                    <a:pt x="1182693" y="17857"/>
                  </a:lnTo>
                  <a:lnTo>
                    <a:pt x="1157334" y="15211"/>
                  </a:lnTo>
                  <a:lnTo>
                    <a:pt x="1143627" y="13116"/>
                  </a:lnTo>
                  <a:lnTo>
                    <a:pt x="1115167" y="10789"/>
                  </a:lnTo>
                  <a:lnTo>
                    <a:pt x="1085981" y="8762"/>
                  </a:lnTo>
                  <a:lnTo>
                    <a:pt x="1071253" y="6833"/>
                  </a:lnTo>
                  <a:lnTo>
                    <a:pt x="1056473" y="4554"/>
                  </a:lnTo>
                  <a:lnTo>
                    <a:pt x="1024177" y="2023"/>
                  </a:lnTo>
                  <a:lnTo>
                    <a:pt x="988987" y="897"/>
                  </a:lnTo>
                  <a:lnTo>
                    <a:pt x="868701" y="76"/>
                  </a:lnTo>
                  <a:lnTo>
                    <a:pt x="694763" y="0"/>
                  </a:lnTo>
                  <a:lnTo>
                    <a:pt x="672526" y="991"/>
                  </a:lnTo>
                  <a:lnTo>
                    <a:pt x="649765" y="2644"/>
                  </a:lnTo>
                  <a:lnTo>
                    <a:pt x="626653" y="4739"/>
                  </a:lnTo>
                  <a:lnTo>
                    <a:pt x="605292" y="6135"/>
                  </a:lnTo>
                  <a:lnTo>
                    <a:pt x="565683" y="7686"/>
                  </a:lnTo>
                  <a:lnTo>
                    <a:pt x="545794" y="9092"/>
                  </a:lnTo>
                  <a:lnTo>
                    <a:pt x="525589" y="11021"/>
                  </a:lnTo>
                  <a:lnTo>
                    <a:pt x="484618" y="15811"/>
                  </a:lnTo>
                  <a:lnTo>
                    <a:pt x="443258" y="21247"/>
                  </a:lnTo>
                  <a:lnTo>
                    <a:pt x="326158" y="38729"/>
                  </a:lnTo>
                  <a:lnTo>
                    <a:pt x="290480" y="44662"/>
                  </a:lnTo>
                  <a:lnTo>
                    <a:pt x="174159" y="65482"/>
                  </a:lnTo>
                  <a:lnTo>
                    <a:pt x="146196" y="71435"/>
                  </a:lnTo>
                  <a:lnTo>
                    <a:pt x="133182" y="74412"/>
                  </a:lnTo>
                  <a:lnTo>
                    <a:pt x="121530" y="77388"/>
                  </a:lnTo>
                  <a:lnTo>
                    <a:pt x="110786" y="80365"/>
                  </a:lnTo>
                  <a:lnTo>
                    <a:pt x="90910" y="86318"/>
                  </a:lnTo>
                  <a:lnTo>
                    <a:pt x="72155" y="92271"/>
                  </a:lnTo>
                  <a:lnTo>
                    <a:pt x="53897" y="95578"/>
                  </a:lnTo>
                  <a:lnTo>
                    <a:pt x="37845" y="98040"/>
                  </a:lnTo>
                  <a:lnTo>
                    <a:pt x="32175" y="100086"/>
                  </a:lnTo>
                  <a:lnTo>
                    <a:pt x="27403" y="102441"/>
                  </a:lnTo>
                  <a:lnTo>
                    <a:pt x="19455" y="105060"/>
                  </a:lnTo>
                  <a:lnTo>
                    <a:pt x="0" y="10715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101"/>
            <p:cNvSpPr/>
            <p:nvPr/>
          </p:nvSpPr>
          <p:spPr>
            <a:xfrm>
              <a:off x="2375296" y="3224106"/>
              <a:ext cx="366119" cy="365629"/>
            </a:xfrm>
            <a:custGeom>
              <a:avLst/>
              <a:gdLst/>
              <a:ahLst/>
              <a:cxnLst/>
              <a:rect l="0" t="0" r="0" b="0"/>
              <a:pathLst>
                <a:path w="366119" h="365629">
                  <a:moveTo>
                    <a:pt x="0" y="35229"/>
                  </a:moveTo>
                  <a:lnTo>
                    <a:pt x="4741" y="35229"/>
                  </a:lnTo>
                  <a:lnTo>
                    <a:pt x="7130" y="34237"/>
                  </a:lnTo>
                  <a:lnTo>
                    <a:pt x="15232" y="28100"/>
                  </a:lnTo>
                  <a:lnTo>
                    <a:pt x="20991" y="22801"/>
                  </a:lnTo>
                  <a:lnTo>
                    <a:pt x="24908" y="20990"/>
                  </a:lnTo>
                  <a:lnTo>
                    <a:pt x="34553" y="18979"/>
                  </a:lnTo>
                  <a:lnTo>
                    <a:pt x="45453" y="15439"/>
                  </a:lnTo>
                  <a:lnTo>
                    <a:pt x="51138" y="13106"/>
                  </a:lnTo>
                  <a:lnTo>
                    <a:pt x="57905" y="10559"/>
                  </a:lnTo>
                  <a:lnTo>
                    <a:pt x="73361" y="5082"/>
                  </a:lnTo>
                  <a:lnTo>
                    <a:pt x="80657" y="3225"/>
                  </a:lnTo>
                  <a:lnTo>
                    <a:pt x="87506" y="1987"/>
                  </a:lnTo>
                  <a:lnTo>
                    <a:pt x="94056" y="1162"/>
                  </a:lnTo>
                  <a:lnTo>
                    <a:pt x="101400" y="611"/>
                  </a:lnTo>
                  <a:lnTo>
                    <a:pt x="109272" y="244"/>
                  </a:lnTo>
                  <a:lnTo>
                    <a:pt x="117496" y="0"/>
                  </a:lnTo>
                  <a:lnTo>
                    <a:pt x="125956" y="829"/>
                  </a:lnTo>
                  <a:lnTo>
                    <a:pt x="134572" y="2374"/>
                  </a:lnTo>
                  <a:lnTo>
                    <a:pt x="143293" y="4396"/>
                  </a:lnTo>
                  <a:lnTo>
                    <a:pt x="152084" y="5744"/>
                  </a:lnTo>
                  <a:lnTo>
                    <a:pt x="160921" y="6643"/>
                  </a:lnTo>
                  <a:lnTo>
                    <a:pt x="169788" y="7242"/>
                  </a:lnTo>
                  <a:lnTo>
                    <a:pt x="177685" y="8634"/>
                  </a:lnTo>
                  <a:lnTo>
                    <a:pt x="184933" y="10554"/>
                  </a:lnTo>
                  <a:lnTo>
                    <a:pt x="191750" y="12826"/>
                  </a:lnTo>
                  <a:lnTo>
                    <a:pt x="201970" y="17996"/>
                  </a:lnTo>
                  <a:lnTo>
                    <a:pt x="210811" y="23601"/>
                  </a:lnTo>
                  <a:lnTo>
                    <a:pt x="221355" y="29400"/>
                  </a:lnTo>
                  <a:lnTo>
                    <a:pt x="224961" y="33328"/>
                  </a:lnTo>
                  <a:lnTo>
                    <a:pt x="227365" y="37930"/>
                  </a:lnTo>
                  <a:lnTo>
                    <a:pt x="231028" y="48336"/>
                  </a:lnTo>
                  <a:lnTo>
                    <a:pt x="235963" y="59576"/>
                  </a:lnTo>
                  <a:lnTo>
                    <a:pt x="238818" y="68539"/>
                  </a:lnTo>
                  <a:lnTo>
                    <a:pt x="239579" y="72319"/>
                  </a:lnTo>
                  <a:lnTo>
                    <a:pt x="239094" y="76823"/>
                  </a:lnTo>
                  <a:lnTo>
                    <a:pt x="235910" y="87119"/>
                  </a:lnTo>
                  <a:lnTo>
                    <a:pt x="228540" y="108812"/>
                  </a:lnTo>
                  <a:lnTo>
                    <a:pt x="223797" y="116035"/>
                  </a:lnTo>
                  <a:lnTo>
                    <a:pt x="217659" y="122834"/>
                  </a:lnTo>
                  <a:lnTo>
                    <a:pt x="203894" y="135680"/>
                  </a:lnTo>
                  <a:lnTo>
                    <a:pt x="183995" y="155061"/>
                  </a:lnTo>
                  <a:lnTo>
                    <a:pt x="168096" y="170839"/>
                  </a:lnTo>
                  <a:lnTo>
                    <a:pt x="158697" y="178222"/>
                  </a:lnTo>
                  <a:lnTo>
                    <a:pt x="148462" y="185128"/>
                  </a:lnTo>
                  <a:lnTo>
                    <a:pt x="137670" y="191717"/>
                  </a:lnTo>
                  <a:lnTo>
                    <a:pt x="128491" y="199085"/>
                  </a:lnTo>
                  <a:lnTo>
                    <a:pt x="120387" y="206974"/>
                  </a:lnTo>
                  <a:lnTo>
                    <a:pt x="113001" y="215210"/>
                  </a:lnTo>
                  <a:lnTo>
                    <a:pt x="105099" y="222685"/>
                  </a:lnTo>
                  <a:lnTo>
                    <a:pt x="96855" y="229654"/>
                  </a:lnTo>
                  <a:lnTo>
                    <a:pt x="88383" y="236283"/>
                  </a:lnTo>
                  <a:lnTo>
                    <a:pt x="80750" y="242687"/>
                  </a:lnTo>
                  <a:lnTo>
                    <a:pt x="73677" y="248941"/>
                  </a:lnTo>
                  <a:lnTo>
                    <a:pt x="60527" y="261181"/>
                  </a:lnTo>
                  <a:lnTo>
                    <a:pt x="48068" y="273235"/>
                  </a:lnTo>
                  <a:lnTo>
                    <a:pt x="42959" y="279228"/>
                  </a:lnTo>
                  <a:lnTo>
                    <a:pt x="38561" y="285208"/>
                  </a:lnTo>
                  <a:lnTo>
                    <a:pt x="34638" y="291179"/>
                  </a:lnTo>
                  <a:lnTo>
                    <a:pt x="31029" y="297144"/>
                  </a:lnTo>
                  <a:lnTo>
                    <a:pt x="27632" y="303104"/>
                  </a:lnTo>
                  <a:lnTo>
                    <a:pt x="24374" y="309063"/>
                  </a:lnTo>
                  <a:lnTo>
                    <a:pt x="23195" y="314027"/>
                  </a:lnTo>
                  <a:lnTo>
                    <a:pt x="23401" y="318329"/>
                  </a:lnTo>
                  <a:lnTo>
                    <a:pt x="25786" y="329124"/>
                  </a:lnTo>
                  <a:lnTo>
                    <a:pt x="26120" y="332362"/>
                  </a:lnTo>
                  <a:lnTo>
                    <a:pt x="28328" y="335513"/>
                  </a:lnTo>
                  <a:lnTo>
                    <a:pt x="36072" y="341660"/>
                  </a:lnTo>
                  <a:lnTo>
                    <a:pt x="46129" y="347700"/>
                  </a:lnTo>
                  <a:lnTo>
                    <a:pt x="51588" y="350699"/>
                  </a:lnTo>
                  <a:lnTo>
                    <a:pt x="59197" y="353691"/>
                  </a:lnTo>
                  <a:lnTo>
                    <a:pt x="68238" y="356678"/>
                  </a:lnTo>
                  <a:lnTo>
                    <a:pt x="78234" y="359661"/>
                  </a:lnTo>
                  <a:lnTo>
                    <a:pt x="88868" y="361650"/>
                  </a:lnTo>
                  <a:lnTo>
                    <a:pt x="99925" y="362976"/>
                  </a:lnTo>
                  <a:lnTo>
                    <a:pt x="111265" y="363860"/>
                  </a:lnTo>
                  <a:lnTo>
                    <a:pt x="123786" y="364449"/>
                  </a:lnTo>
                  <a:lnTo>
                    <a:pt x="150928" y="365104"/>
                  </a:lnTo>
                  <a:lnTo>
                    <a:pt x="366118" y="36562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102"/>
            <p:cNvSpPr/>
            <p:nvPr/>
          </p:nvSpPr>
          <p:spPr>
            <a:xfrm>
              <a:off x="2866807" y="3245340"/>
              <a:ext cx="249654" cy="298505"/>
            </a:xfrm>
            <a:custGeom>
              <a:avLst/>
              <a:gdLst/>
              <a:ahLst/>
              <a:cxnLst/>
              <a:rect l="0" t="0" r="0" b="0"/>
              <a:pathLst>
                <a:path w="249654" h="298505">
                  <a:moveTo>
                    <a:pt x="249653" y="22925"/>
                  </a:moveTo>
                  <a:lnTo>
                    <a:pt x="249653" y="18185"/>
                  </a:lnTo>
                  <a:lnTo>
                    <a:pt x="248661" y="16788"/>
                  </a:lnTo>
                  <a:lnTo>
                    <a:pt x="247007" y="15857"/>
                  </a:lnTo>
                  <a:lnTo>
                    <a:pt x="241532" y="13831"/>
                  </a:lnTo>
                  <a:lnTo>
                    <a:pt x="237294" y="11901"/>
                  </a:lnTo>
                  <a:lnTo>
                    <a:pt x="232484" y="9623"/>
                  </a:lnTo>
                  <a:lnTo>
                    <a:pt x="228286" y="8104"/>
                  </a:lnTo>
                  <a:lnTo>
                    <a:pt x="220974" y="6416"/>
                  </a:lnTo>
                  <a:lnTo>
                    <a:pt x="216643" y="5966"/>
                  </a:lnTo>
                  <a:lnTo>
                    <a:pt x="211771" y="5666"/>
                  </a:lnTo>
                  <a:lnTo>
                    <a:pt x="206539" y="5466"/>
                  </a:lnTo>
                  <a:lnTo>
                    <a:pt x="200075" y="4340"/>
                  </a:lnTo>
                  <a:lnTo>
                    <a:pt x="192789" y="2597"/>
                  </a:lnTo>
                  <a:lnTo>
                    <a:pt x="184954" y="444"/>
                  </a:lnTo>
                  <a:lnTo>
                    <a:pt x="177747" y="0"/>
                  </a:lnTo>
                  <a:lnTo>
                    <a:pt x="170958" y="696"/>
                  </a:lnTo>
                  <a:lnTo>
                    <a:pt x="164448" y="2153"/>
                  </a:lnTo>
                  <a:lnTo>
                    <a:pt x="157131" y="3124"/>
                  </a:lnTo>
                  <a:lnTo>
                    <a:pt x="149276" y="3771"/>
                  </a:lnTo>
                  <a:lnTo>
                    <a:pt x="133604" y="4490"/>
                  </a:lnTo>
                  <a:lnTo>
                    <a:pt x="120024" y="4810"/>
                  </a:lnTo>
                  <a:lnTo>
                    <a:pt x="83083" y="5043"/>
                  </a:lnTo>
                  <a:lnTo>
                    <a:pt x="78083" y="6043"/>
                  </a:lnTo>
                  <a:lnTo>
                    <a:pt x="73758" y="7702"/>
                  </a:lnTo>
                  <a:lnTo>
                    <a:pt x="66306" y="11198"/>
                  </a:lnTo>
                  <a:lnTo>
                    <a:pt x="59687" y="12752"/>
                  </a:lnTo>
                  <a:lnTo>
                    <a:pt x="53437" y="16089"/>
                  </a:lnTo>
                  <a:lnTo>
                    <a:pt x="50382" y="18367"/>
                  </a:lnTo>
                  <a:lnTo>
                    <a:pt x="44341" y="20900"/>
                  </a:lnTo>
                  <a:lnTo>
                    <a:pt x="38349" y="22025"/>
                  </a:lnTo>
                  <a:lnTo>
                    <a:pt x="32378" y="22525"/>
                  </a:lnTo>
                  <a:lnTo>
                    <a:pt x="30389" y="23651"/>
                  </a:lnTo>
                  <a:lnTo>
                    <a:pt x="29063" y="25393"/>
                  </a:lnTo>
                  <a:lnTo>
                    <a:pt x="26935" y="30578"/>
                  </a:lnTo>
                  <a:lnTo>
                    <a:pt x="26515" y="38732"/>
                  </a:lnTo>
                  <a:lnTo>
                    <a:pt x="26415" y="53968"/>
                  </a:lnTo>
                  <a:lnTo>
                    <a:pt x="23767" y="61858"/>
                  </a:lnTo>
                  <a:lnTo>
                    <a:pt x="20275" y="70987"/>
                  </a:lnTo>
                  <a:lnTo>
                    <a:pt x="18723" y="78351"/>
                  </a:lnTo>
                  <a:lnTo>
                    <a:pt x="18033" y="84931"/>
                  </a:lnTo>
                  <a:lnTo>
                    <a:pt x="17849" y="88075"/>
                  </a:lnTo>
                  <a:lnTo>
                    <a:pt x="16735" y="91163"/>
                  </a:lnTo>
                  <a:lnTo>
                    <a:pt x="12850" y="97240"/>
                  </a:lnTo>
                  <a:lnTo>
                    <a:pt x="10462" y="105894"/>
                  </a:lnTo>
                  <a:lnTo>
                    <a:pt x="9825" y="110980"/>
                  </a:lnTo>
                  <a:lnTo>
                    <a:pt x="9118" y="119277"/>
                  </a:lnTo>
                  <a:lnTo>
                    <a:pt x="8929" y="122878"/>
                  </a:lnTo>
                  <a:lnTo>
                    <a:pt x="7811" y="126272"/>
                  </a:lnTo>
                  <a:lnTo>
                    <a:pt x="3923" y="132688"/>
                  </a:lnTo>
                  <a:lnTo>
                    <a:pt x="1534" y="141492"/>
                  </a:lnTo>
                  <a:lnTo>
                    <a:pt x="897" y="146618"/>
                  </a:lnTo>
                  <a:lnTo>
                    <a:pt x="189" y="154960"/>
                  </a:lnTo>
                  <a:lnTo>
                    <a:pt x="0" y="158573"/>
                  </a:lnTo>
                  <a:lnTo>
                    <a:pt x="866" y="161974"/>
                  </a:lnTo>
                  <a:lnTo>
                    <a:pt x="4475" y="168400"/>
                  </a:lnTo>
                  <a:lnTo>
                    <a:pt x="4841" y="171502"/>
                  </a:lnTo>
                  <a:lnTo>
                    <a:pt x="4094" y="174562"/>
                  </a:lnTo>
                  <a:lnTo>
                    <a:pt x="2603" y="177595"/>
                  </a:lnTo>
                  <a:lnTo>
                    <a:pt x="2602" y="180609"/>
                  </a:lnTo>
                  <a:lnTo>
                    <a:pt x="3593" y="183610"/>
                  </a:lnTo>
                  <a:lnTo>
                    <a:pt x="7340" y="189591"/>
                  </a:lnTo>
                  <a:lnTo>
                    <a:pt x="12313" y="195556"/>
                  </a:lnTo>
                  <a:lnTo>
                    <a:pt x="17012" y="198536"/>
                  </a:lnTo>
                  <a:lnTo>
                    <a:pt x="23122" y="201515"/>
                  </a:lnTo>
                  <a:lnTo>
                    <a:pt x="30172" y="204493"/>
                  </a:lnTo>
                  <a:lnTo>
                    <a:pt x="43296" y="210448"/>
                  </a:lnTo>
                  <a:lnTo>
                    <a:pt x="49574" y="213425"/>
                  </a:lnTo>
                  <a:lnTo>
                    <a:pt x="55744" y="217393"/>
                  </a:lnTo>
                  <a:lnTo>
                    <a:pt x="61841" y="222024"/>
                  </a:lnTo>
                  <a:lnTo>
                    <a:pt x="67891" y="227095"/>
                  </a:lnTo>
                  <a:lnTo>
                    <a:pt x="74900" y="230476"/>
                  </a:lnTo>
                  <a:lnTo>
                    <a:pt x="82550" y="232730"/>
                  </a:lnTo>
                  <a:lnTo>
                    <a:pt x="90626" y="234232"/>
                  </a:lnTo>
                  <a:lnTo>
                    <a:pt x="97994" y="237219"/>
                  </a:lnTo>
                  <a:lnTo>
                    <a:pt x="104891" y="241194"/>
                  </a:lnTo>
                  <a:lnTo>
                    <a:pt x="111473" y="245829"/>
                  </a:lnTo>
                  <a:lnTo>
                    <a:pt x="116854" y="248918"/>
                  </a:lnTo>
                  <a:lnTo>
                    <a:pt x="121433" y="250978"/>
                  </a:lnTo>
                  <a:lnTo>
                    <a:pt x="125478" y="252351"/>
                  </a:lnTo>
                  <a:lnTo>
                    <a:pt x="132618" y="256522"/>
                  </a:lnTo>
                  <a:lnTo>
                    <a:pt x="135911" y="259024"/>
                  </a:lnTo>
                  <a:lnTo>
                    <a:pt x="142216" y="261804"/>
                  </a:lnTo>
                  <a:lnTo>
                    <a:pt x="145286" y="262545"/>
                  </a:lnTo>
                  <a:lnTo>
                    <a:pt x="147333" y="264031"/>
                  </a:lnTo>
                  <a:lnTo>
                    <a:pt x="148698" y="266014"/>
                  </a:lnTo>
                  <a:lnTo>
                    <a:pt x="150888" y="271585"/>
                  </a:lnTo>
                  <a:lnTo>
                    <a:pt x="151379" y="280525"/>
                  </a:lnTo>
                  <a:lnTo>
                    <a:pt x="150403" y="280979"/>
                  </a:lnTo>
                  <a:lnTo>
                    <a:pt x="143734" y="281767"/>
                  </a:lnTo>
                  <a:lnTo>
                    <a:pt x="138123" y="286591"/>
                  </a:lnTo>
                  <a:lnTo>
                    <a:pt x="135613" y="287999"/>
                  </a:lnTo>
                  <a:lnTo>
                    <a:pt x="128331" y="289981"/>
                  </a:lnTo>
                  <a:lnTo>
                    <a:pt x="124740" y="290569"/>
                  </a:lnTo>
                  <a:lnTo>
                    <a:pt x="117833" y="290742"/>
                  </a:lnTo>
                  <a:lnTo>
                    <a:pt x="107268" y="290813"/>
                  </a:lnTo>
                  <a:lnTo>
                    <a:pt x="106821" y="298504"/>
                  </a:lnTo>
                  <a:lnTo>
                    <a:pt x="106778" y="289824"/>
                  </a:lnTo>
                  <a:lnTo>
                    <a:pt x="106778" y="27295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103"/>
            <p:cNvSpPr/>
            <p:nvPr/>
          </p:nvSpPr>
          <p:spPr>
            <a:xfrm>
              <a:off x="2759273" y="3482578"/>
              <a:ext cx="284465" cy="116087"/>
            </a:xfrm>
            <a:custGeom>
              <a:avLst/>
              <a:gdLst/>
              <a:ahLst/>
              <a:cxnLst/>
              <a:rect l="0" t="0" r="0" b="0"/>
              <a:pathLst>
                <a:path w="284465" h="116087">
                  <a:moveTo>
                    <a:pt x="196453" y="0"/>
                  </a:moveTo>
                  <a:lnTo>
                    <a:pt x="209755" y="0"/>
                  </a:lnTo>
                  <a:lnTo>
                    <a:pt x="212267" y="992"/>
                  </a:lnTo>
                  <a:lnTo>
                    <a:pt x="214933" y="2646"/>
                  </a:lnTo>
                  <a:lnTo>
                    <a:pt x="217702" y="4740"/>
                  </a:lnTo>
                  <a:lnTo>
                    <a:pt x="223426" y="7068"/>
                  </a:lnTo>
                  <a:lnTo>
                    <a:pt x="226341" y="7688"/>
                  </a:lnTo>
                  <a:lnTo>
                    <a:pt x="232226" y="11023"/>
                  </a:lnTo>
                  <a:lnTo>
                    <a:pt x="235185" y="13302"/>
                  </a:lnTo>
                  <a:lnTo>
                    <a:pt x="241118" y="15834"/>
                  </a:lnTo>
                  <a:lnTo>
                    <a:pt x="244089" y="16508"/>
                  </a:lnTo>
                  <a:lnTo>
                    <a:pt x="246070" y="17951"/>
                  </a:lnTo>
                  <a:lnTo>
                    <a:pt x="247390" y="19905"/>
                  </a:lnTo>
                  <a:lnTo>
                    <a:pt x="248271" y="22199"/>
                  </a:lnTo>
                  <a:lnTo>
                    <a:pt x="249850" y="23729"/>
                  </a:lnTo>
                  <a:lnTo>
                    <a:pt x="251894" y="24749"/>
                  </a:lnTo>
                  <a:lnTo>
                    <a:pt x="254250" y="25429"/>
                  </a:lnTo>
                  <a:lnTo>
                    <a:pt x="259513" y="28830"/>
                  </a:lnTo>
                  <a:lnTo>
                    <a:pt x="262305" y="31126"/>
                  </a:lnTo>
                  <a:lnTo>
                    <a:pt x="265160" y="32657"/>
                  </a:lnTo>
                  <a:lnTo>
                    <a:pt x="270976" y="34358"/>
                  </a:lnTo>
                  <a:lnTo>
                    <a:pt x="272924" y="35803"/>
                  </a:lnTo>
                  <a:lnTo>
                    <a:pt x="274223" y="37760"/>
                  </a:lnTo>
                  <a:lnTo>
                    <a:pt x="276307" y="43287"/>
                  </a:lnTo>
                  <a:lnTo>
                    <a:pt x="279238" y="46689"/>
                  </a:lnTo>
                  <a:lnTo>
                    <a:pt x="284464" y="52217"/>
                  </a:lnTo>
                  <a:lnTo>
                    <a:pt x="283900" y="53663"/>
                  </a:lnTo>
                  <a:lnTo>
                    <a:pt x="282532" y="55619"/>
                  </a:lnTo>
                  <a:lnTo>
                    <a:pt x="277949" y="61147"/>
                  </a:lnTo>
                  <a:lnTo>
                    <a:pt x="274676" y="64549"/>
                  </a:lnTo>
                  <a:lnTo>
                    <a:pt x="272414" y="66844"/>
                  </a:lnTo>
                  <a:lnTo>
                    <a:pt x="270906" y="69367"/>
                  </a:lnTo>
                  <a:lnTo>
                    <a:pt x="269901" y="72042"/>
                  </a:lnTo>
                  <a:lnTo>
                    <a:pt x="269231" y="74816"/>
                  </a:lnTo>
                  <a:lnTo>
                    <a:pt x="267792" y="76667"/>
                  </a:lnTo>
                  <a:lnTo>
                    <a:pt x="265840" y="77900"/>
                  </a:lnTo>
                  <a:lnTo>
                    <a:pt x="260034" y="80263"/>
                  </a:lnTo>
                  <a:lnTo>
                    <a:pt x="250839" y="84620"/>
                  </a:lnTo>
                  <a:lnTo>
                    <a:pt x="242783" y="87218"/>
                  </a:lnTo>
                  <a:lnTo>
                    <a:pt x="234904" y="88373"/>
                  </a:lnTo>
                  <a:lnTo>
                    <a:pt x="230024" y="88680"/>
                  </a:lnTo>
                  <a:lnTo>
                    <a:pt x="224787" y="88886"/>
                  </a:lnTo>
                  <a:lnTo>
                    <a:pt x="219311" y="90015"/>
                  </a:lnTo>
                  <a:lnTo>
                    <a:pt x="213676" y="91760"/>
                  </a:lnTo>
                  <a:lnTo>
                    <a:pt x="207935" y="93915"/>
                  </a:lnTo>
                  <a:lnTo>
                    <a:pt x="202124" y="95352"/>
                  </a:lnTo>
                  <a:lnTo>
                    <a:pt x="196265" y="96310"/>
                  </a:lnTo>
                  <a:lnTo>
                    <a:pt x="190374" y="96949"/>
                  </a:lnTo>
                  <a:lnTo>
                    <a:pt x="184463" y="97375"/>
                  </a:lnTo>
                  <a:lnTo>
                    <a:pt x="178538" y="97658"/>
                  </a:lnTo>
                  <a:lnTo>
                    <a:pt x="165670" y="97974"/>
                  </a:lnTo>
                  <a:lnTo>
                    <a:pt x="150030" y="98114"/>
                  </a:lnTo>
                  <a:lnTo>
                    <a:pt x="142684" y="99144"/>
                  </a:lnTo>
                  <a:lnTo>
                    <a:pt x="135802" y="100822"/>
                  </a:lnTo>
                  <a:lnTo>
                    <a:pt x="129230" y="102933"/>
                  </a:lnTo>
                  <a:lnTo>
                    <a:pt x="122864" y="104341"/>
                  </a:lnTo>
                  <a:lnTo>
                    <a:pt x="116636" y="105279"/>
                  </a:lnTo>
                  <a:lnTo>
                    <a:pt x="110499" y="105905"/>
                  </a:lnTo>
                  <a:lnTo>
                    <a:pt x="104424" y="106321"/>
                  </a:lnTo>
                  <a:lnTo>
                    <a:pt x="98390" y="106600"/>
                  </a:lnTo>
                  <a:lnTo>
                    <a:pt x="86393" y="106909"/>
                  </a:lnTo>
                  <a:lnTo>
                    <a:pt x="33266" y="107153"/>
                  </a:lnTo>
                  <a:lnTo>
                    <a:pt x="30114" y="108146"/>
                  </a:lnTo>
                  <a:lnTo>
                    <a:pt x="27022" y="109800"/>
                  </a:lnTo>
                  <a:lnTo>
                    <a:pt x="23967" y="111896"/>
                  </a:lnTo>
                  <a:lnTo>
                    <a:pt x="17928" y="114223"/>
                  </a:lnTo>
                  <a:lnTo>
                    <a:pt x="9122" y="115840"/>
                  </a:lnTo>
                  <a:lnTo>
                    <a:pt x="276" y="116079"/>
                  </a:lnTo>
                  <a:lnTo>
                    <a:pt x="0" y="116086"/>
                  </a:lnTo>
                  <a:lnTo>
                    <a:pt x="7688" y="116086"/>
                  </a:lnTo>
                  <a:lnTo>
                    <a:pt x="8102" y="115093"/>
                  </a:lnTo>
                  <a:lnTo>
                    <a:pt x="8378" y="113440"/>
                  </a:lnTo>
                  <a:lnTo>
                    <a:pt x="8927" y="107177"/>
                  </a:lnTo>
                  <a:lnTo>
                    <a:pt x="8930" y="10715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04"/>
            <p:cNvSpPr/>
            <p:nvPr/>
          </p:nvSpPr>
          <p:spPr>
            <a:xfrm>
              <a:off x="1035853" y="2777132"/>
              <a:ext cx="71429" cy="446486"/>
            </a:xfrm>
            <a:custGeom>
              <a:avLst/>
              <a:gdLst/>
              <a:ahLst/>
              <a:cxnLst/>
              <a:rect l="0" t="0" r="0" b="0"/>
              <a:pathLst>
                <a:path w="71429" h="446486">
                  <a:moveTo>
                    <a:pt x="8920" y="0"/>
                  </a:moveTo>
                  <a:lnTo>
                    <a:pt x="22" y="0"/>
                  </a:lnTo>
                  <a:lnTo>
                    <a:pt x="0" y="4741"/>
                  </a:lnTo>
                  <a:lnTo>
                    <a:pt x="989" y="7129"/>
                  </a:lnTo>
                  <a:lnTo>
                    <a:pt x="2640" y="9714"/>
                  </a:lnTo>
                  <a:lnTo>
                    <a:pt x="4733" y="12429"/>
                  </a:lnTo>
                  <a:lnTo>
                    <a:pt x="6129" y="16224"/>
                  </a:lnTo>
                  <a:lnTo>
                    <a:pt x="7679" y="25731"/>
                  </a:lnTo>
                  <a:lnTo>
                    <a:pt x="8369" y="36572"/>
                  </a:lnTo>
                  <a:lnTo>
                    <a:pt x="9667" y="48996"/>
                  </a:lnTo>
                  <a:lnTo>
                    <a:pt x="11402" y="56477"/>
                  </a:lnTo>
                  <a:lnTo>
                    <a:pt x="13551" y="64441"/>
                  </a:lnTo>
                  <a:lnTo>
                    <a:pt x="14984" y="72726"/>
                  </a:lnTo>
                  <a:lnTo>
                    <a:pt x="15939" y="81226"/>
                  </a:lnTo>
                  <a:lnTo>
                    <a:pt x="16576" y="89870"/>
                  </a:lnTo>
                  <a:lnTo>
                    <a:pt x="17993" y="98608"/>
                  </a:lnTo>
                  <a:lnTo>
                    <a:pt x="19929" y="107411"/>
                  </a:lnTo>
                  <a:lnTo>
                    <a:pt x="22213" y="116256"/>
                  </a:lnTo>
                  <a:lnTo>
                    <a:pt x="23735" y="125129"/>
                  </a:lnTo>
                  <a:lnTo>
                    <a:pt x="24750" y="134021"/>
                  </a:lnTo>
                  <a:lnTo>
                    <a:pt x="25426" y="142925"/>
                  </a:lnTo>
                  <a:lnTo>
                    <a:pt x="26869" y="152831"/>
                  </a:lnTo>
                  <a:lnTo>
                    <a:pt x="28824" y="163403"/>
                  </a:lnTo>
                  <a:lnTo>
                    <a:pt x="31119" y="174420"/>
                  </a:lnTo>
                  <a:lnTo>
                    <a:pt x="32649" y="184741"/>
                  </a:lnTo>
                  <a:lnTo>
                    <a:pt x="33669" y="194598"/>
                  </a:lnTo>
                  <a:lnTo>
                    <a:pt x="34349" y="204146"/>
                  </a:lnTo>
                  <a:lnTo>
                    <a:pt x="35794" y="214480"/>
                  </a:lnTo>
                  <a:lnTo>
                    <a:pt x="37750" y="225339"/>
                  </a:lnTo>
                  <a:lnTo>
                    <a:pt x="40047" y="236546"/>
                  </a:lnTo>
                  <a:lnTo>
                    <a:pt x="41577" y="247987"/>
                  </a:lnTo>
                  <a:lnTo>
                    <a:pt x="42598" y="259582"/>
                  </a:lnTo>
                  <a:lnTo>
                    <a:pt x="43278" y="271281"/>
                  </a:lnTo>
                  <a:lnTo>
                    <a:pt x="44724" y="282058"/>
                  </a:lnTo>
                  <a:lnTo>
                    <a:pt x="46680" y="292218"/>
                  </a:lnTo>
                  <a:lnTo>
                    <a:pt x="48976" y="301968"/>
                  </a:lnTo>
                  <a:lnTo>
                    <a:pt x="50507" y="311445"/>
                  </a:lnTo>
                  <a:lnTo>
                    <a:pt x="51527" y="320740"/>
                  </a:lnTo>
                  <a:lnTo>
                    <a:pt x="52208" y="329913"/>
                  </a:lnTo>
                  <a:lnTo>
                    <a:pt x="52661" y="339004"/>
                  </a:lnTo>
                  <a:lnTo>
                    <a:pt x="53165" y="357044"/>
                  </a:lnTo>
                  <a:lnTo>
                    <a:pt x="54292" y="366021"/>
                  </a:lnTo>
                  <a:lnTo>
                    <a:pt x="56035" y="374983"/>
                  </a:lnTo>
                  <a:lnTo>
                    <a:pt x="58189" y="383934"/>
                  </a:lnTo>
                  <a:lnTo>
                    <a:pt x="59625" y="391886"/>
                  </a:lnTo>
                  <a:lnTo>
                    <a:pt x="60583" y="399171"/>
                  </a:lnTo>
                  <a:lnTo>
                    <a:pt x="61647" y="411566"/>
                  </a:lnTo>
                  <a:lnTo>
                    <a:pt x="62120" y="420382"/>
                  </a:lnTo>
                  <a:lnTo>
                    <a:pt x="63238" y="424122"/>
                  </a:lnTo>
                  <a:lnTo>
                    <a:pt x="64976" y="427607"/>
                  </a:lnTo>
                  <a:lnTo>
                    <a:pt x="70153" y="435590"/>
                  </a:lnTo>
                  <a:lnTo>
                    <a:pt x="70861" y="439327"/>
                  </a:lnTo>
                  <a:lnTo>
                    <a:pt x="71428" y="44648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05"/>
            <p:cNvSpPr/>
            <p:nvPr/>
          </p:nvSpPr>
          <p:spPr>
            <a:xfrm>
              <a:off x="1009054" y="2652117"/>
              <a:ext cx="8931" cy="1"/>
            </a:xfrm>
            <a:custGeom>
              <a:avLst/>
              <a:gdLst/>
              <a:ahLst/>
              <a:cxnLst/>
              <a:rect l="0" t="0" r="0" b="0"/>
              <a:pathLst>
                <a:path w="8931" h="1">
                  <a:moveTo>
                    <a:pt x="0" y="0"/>
                  </a:moveTo>
                  <a:lnTo>
                    <a:pt x="893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06"/>
            <p:cNvSpPr/>
            <p:nvPr/>
          </p:nvSpPr>
          <p:spPr>
            <a:xfrm>
              <a:off x="1294913" y="3045437"/>
              <a:ext cx="258853" cy="392492"/>
            </a:xfrm>
            <a:custGeom>
              <a:avLst/>
              <a:gdLst/>
              <a:ahLst/>
              <a:cxnLst/>
              <a:rect l="0" t="0" r="0" b="0"/>
              <a:pathLst>
                <a:path w="258853" h="392492">
                  <a:moveTo>
                    <a:pt x="8821" y="79953"/>
                  </a:moveTo>
                  <a:lnTo>
                    <a:pt x="8821" y="66651"/>
                  </a:lnTo>
                  <a:lnTo>
                    <a:pt x="7829" y="64139"/>
                  </a:lnTo>
                  <a:lnTo>
                    <a:pt x="2684" y="55865"/>
                  </a:lnTo>
                  <a:lnTo>
                    <a:pt x="1132" y="50065"/>
                  </a:lnTo>
                  <a:lnTo>
                    <a:pt x="137" y="38257"/>
                  </a:lnTo>
                  <a:lnTo>
                    <a:pt x="0" y="32317"/>
                  </a:lnTo>
                  <a:lnTo>
                    <a:pt x="956" y="29344"/>
                  </a:lnTo>
                  <a:lnTo>
                    <a:pt x="6050" y="20420"/>
                  </a:lnTo>
                  <a:lnTo>
                    <a:pt x="7589" y="14468"/>
                  </a:lnTo>
                  <a:lnTo>
                    <a:pt x="9984" y="12484"/>
                  </a:lnTo>
                  <a:lnTo>
                    <a:pt x="13565" y="11161"/>
                  </a:lnTo>
                  <a:lnTo>
                    <a:pt x="17937" y="10279"/>
                  </a:lnTo>
                  <a:lnTo>
                    <a:pt x="25440" y="6654"/>
                  </a:lnTo>
                  <a:lnTo>
                    <a:pt x="28830" y="4298"/>
                  </a:lnTo>
                  <a:lnTo>
                    <a:pt x="33074" y="2727"/>
                  </a:lnTo>
                  <a:lnTo>
                    <a:pt x="37888" y="1680"/>
                  </a:lnTo>
                  <a:lnTo>
                    <a:pt x="43082" y="982"/>
                  </a:lnTo>
                  <a:lnTo>
                    <a:pt x="47537" y="517"/>
                  </a:lnTo>
                  <a:lnTo>
                    <a:pt x="55132" y="0"/>
                  </a:lnTo>
                  <a:lnTo>
                    <a:pt x="59539" y="854"/>
                  </a:lnTo>
                  <a:lnTo>
                    <a:pt x="64461" y="2415"/>
                  </a:lnTo>
                  <a:lnTo>
                    <a:pt x="69727" y="4449"/>
                  </a:lnTo>
                  <a:lnTo>
                    <a:pt x="76214" y="5804"/>
                  </a:lnTo>
                  <a:lnTo>
                    <a:pt x="83515" y="6708"/>
                  </a:lnTo>
                  <a:lnTo>
                    <a:pt x="91359" y="7310"/>
                  </a:lnTo>
                  <a:lnTo>
                    <a:pt x="98573" y="8705"/>
                  </a:lnTo>
                  <a:lnTo>
                    <a:pt x="105367" y="10626"/>
                  </a:lnTo>
                  <a:lnTo>
                    <a:pt x="111880" y="12899"/>
                  </a:lnTo>
                  <a:lnTo>
                    <a:pt x="118207" y="15407"/>
                  </a:lnTo>
                  <a:lnTo>
                    <a:pt x="124409" y="18070"/>
                  </a:lnTo>
                  <a:lnTo>
                    <a:pt x="130528" y="20839"/>
                  </a:lnTo>
                  <a:lnTo>
                    <a:pt x="135600" y="23676"/>
                  </a:lnTo>
                  <a:lnTo>
                    <a:pt x="139973" y="26560"/>
                  </a:lnTo>
                  <a:lnTo>
                    <a:pt x="147478" y="32410"/>
                  </a:lnTo>
                  <a:lnTo>
                    <a:pt x="154121" y="38318"/>
                  </a:lnTo>
                  <a:lnTo>
                    <a:pt x="160380" y="46896"/>
                  </a:lnTo>
                  <a:lnTo>
                    <a:pt x="163438" y="51962"/>
                  </a:lnTo>
                  <a:lnTo>
                    <a:pt x="166837" y="62882"/>
                  </a:lnTo>
                  <a:lnTo>
                    <a:pt x="167743" y="68573"/>
                  </a:lnTo>
                  <a:lnTo>
                    <a:pt x="166104" y="80187"/>
                  </a:lnTo>
                  <a:lnTo>
                    <a:pt x="162068" y="91963"/>
                  </a:lnTo>
                  <a:lnTo>
                    <a:pt x="156967" y="103812"/>
                  </a:lnTo>
                  <a:lnTo>
                    <a:pt x="151393" y="115693"/>
                  </a:lnTo>
                  <a:lnTo>
                    <a:pt x="148517" y="121639"/>
                  </a:lnTo>
                  <a:lnTo>
                    <a:pt x="144616" y="128579"/>
                  </a:lnTo>
                  <a:lnTo>
                    <a:pt x="140031" y="136183"/>
                  </a:lnTo>
                  <a:lnTo>
                    <a:pt x="134989" y="144229"/>
                  </a:lnTo>
                  <a:lnTo>
                    <a:pt x="129644" y="151577"/>
                  </a:lnTo>
                  <a:lnTo>
                    <a:pt x="124096" y="158460"/>
                  </a:lnTo>
                  <a:lnTo>
                    <a:pt x="118413" y="165033"/>
                  </a:lnTo>
                  <a:lnTo>
                    <a:pt x="112640" y="171400"/>
                  </a:lnTo>
                  <a:lnTo>
                    <a:pt x="100934" y="183765"/>
                  </a:lnTo>
                  <a:lnTo>
                    <a:pt x="95034" y="190833"/>
                  </a:lnTo>
                  <a:lnTo>
                    <a:pt x="89117" y="198521"/>
                  </a:lnTo>
                  <a:lnTo>
                    <a:pt x="83188" y="206624"/>
                  </a:lnTo>
                  <a:lnTo>
                    <a:pt x="77250" y="214010"/>
                  </a:lnTo>
                  <a:lnTo>
                    <a:pt x="71308" y="220918"/>
                  </a:lnTo>
                  <a:lnTo>
                    <a:pt x="65362" y="227508"/>
                  </a:lnTo>
                  <a:lnTo>
                    <a:pt x="59413" y="234877"/>
                  </a:lnTo>
                  <a:lnTo>
                    <a:pt x="53463" y="242767"/>
                  </a:lnTo>
                  <a:lnTo>
                    <a:pt x="47512" y="251004"/>
                  </a:lnTo>
                  <a:lnTo>
                    <a:pt x="42552" y="258479"/>
                  </a:lnTo>
                  <a:lnTo>
                    <a:pt x="38254" y="265447"/>
                  </a:lnTo>
                  <a:lnTo>
                    <a:pt x="34396" y="272077"/>
                  </a:lnTo>
                  <a:lnTo>
                    <a:pt x="29840" y="278481"/>
                  </a:lnTo>
                  <a:lnTo>
                    <a:pt x="24818" y="284735"/>
                  </a:lnTo>
                  <a:lnTo>
                    <a:pt x="19486" y="290888"/>
                  </a:lnTo>
                  <a:lnTo>
                    <a:pt x="13561" y="300371"/>
                  </a:lnTo>
                  <a:lnTo>
                    <a:pt x="9935" y="308885"/>
                  </a:lnTo>
                  <a:lnTo>
                    <a:pt x="5017" y="319284"/>
                  </a:lnTo>
                  <a:lnTo>
                    <a:pt x="2169" y="327874"/>
                  </a:lnTo>
                  <a:lnTo>
                    <a:pt x="1410" y="331554"/>
                  </a:lnTo>
                  <a:lnTo>
                    <a:pt x="1896" y="335992"/>
                  </a:lnTo>
                  <a:lnTo>
                    <a:pt x="5082" y="346214"/>
                  </a:lnTo>
                  <a:lnTo>
                    <a:pt x="9805" y="354726"/>
                  </a:lnTo>
                  <a:lnTo>
                    <a:pt x="12454" y="358385"/>
                  </a:lnTo>
                  <a:lnTo>
                    <a:pt x="16203" y="361817"/>
                  </a:lnTo>
                  <a:lnTo>
                    <a:pt x="20688" y="365096"/>
                  </a:lnTo>
                  <a:lnTo>
                    <a:pt x="25662" y="368275"/>
                  </a:lnTo>
                  <a:lnTo>
                    <a:pt x="29970" y="371386"/>
                  </a:lnTo>
                  <a:lnTo>
                    <a:pt x="37403" y="377490"/>
                  </a:lnTo>
                  <a:lnTo>
                    <a:pt x="41766" y="379514"/>
                  </a:lnTo>
                  <a:lnTo>
                    <a:pt x="46659" y="380863"/>
                  </a:lnTo>
                  <a:lnTo>
                    <a:pt x="51906" y="381763"/>
                  </a:lnTo>
                  <a:lnTo>
                    <a:pt x="58380" y="382363"/>
                  </a:lnTo>
                  <a:lnTo>
                    <a:pt x="65673" y="382763"/>
                  </a:lnTo>
                  <a:lnTo>
                    <a:pt x="73511" y="383029"/>
                  </a:lnTo>
                  <a:lnTo>
                    <a:pt x="81713" y="384199"/>
                  </a:lnTo>
                  <a:lnTo>
                    <a:pt x="90158" y="385971"/>
                  </a:lnTo>
                  <a:lnTo>
                    <a:pt x="98764" y="388145"/>
                  </a:lnTo>
                  <a:lnTo>
                    <a:pt x="107479" y="389594"/>
                  </a:lnTo>
                  <a:lnTo>
                    <a:pt x="116265" y="390560"/>
                  </a:lnTo>
                  <a:lnTo>
                    <a:pt x="125098" y="391204"/>
                  </a:lnTo>
                  <a:lnTo>
                    <a:pt x="132972" y="391633"/>
                  </a:lnTo>
                  <a:lnTo>
                    <a:pt x="147012" y="392111"/>
                  </a:lnTo>
                  <a:lnTo>
                    <a:pt x="185328" y="392442"/>
                  </a:lnTo>
                  <a:lnTo>
                    <a:pt x="233607" y="392491"/>
                  </a:lnTo>
                  <a:lnTo>
                    <a:pt x="237061" y="391499"/>
                  </a:lnTo>
                  <a:lnTo>
                    <a:pt x="243545" y="387752"/>
                  </a:lnTo>
                  <a:lnTo>
                    <a:pt x="249734" y="385424"/>
                  </a:lnTo>
                  <a:lnTo>
                    <a:pt x="258852" y="38356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07"/>
            <p:cNvSpPr/>
            <p:nvPr/>
          </p:nvSpPr>
          <p:spPr>
            <a:xfrm>
              <a:off x="1589484" y="3053953"/>
              <a:ext cx="205384" cy="44649"/>
            </a:xfrm>
            <a:custGeom>
              <a:avLst/>
              <a:gdLst/>
              <a:ahLst/>
              <a:cxnLst/>
              <a:rect l="0" t="0" r="0" b="0"/>
              <a:pathLst>
                <a:path w="205384" h="44649">
                  <a:moveTo>
                    <a:pt x="0" y="44648"/>
                  </a:moveTo>
                  <a:lnTo>
                    <a:pt x="12429" y="44648"/>
                  </a:lnTo>
                  <a:lnTo>
                    <a:pt x="15231" y="43656"/>
                  </a:lnTo>
                  <a:lnTo>
                    <a:pt x="18092" y="42002"/>
                  </a:lnTo>
                  <a:lnTo>
                    <a:pt x="20991" y="39907"/>
                  </a:lnTo>
                  <a:lnTo>
                    <a:pt x="23915" y="37519"/>
                  </a:lnTo>
                  <a:lnTo>
                    <a:pt x="26858" y="34935"/>
                  </a:lnTo>
                  <a:lnTo>
                    <a:pt x="29811" y="32219"/>
                  </a:lnTo>
                  <a:lnTo>
                    <a:pt x="33765" y="30409"/>
                  </a:lnTo>
                  <a:lnTo>
                    <a:pt x="38385" y="29202"/>
                  </a:lnTo>
                  <a:lnTo>
                    <a:pt x="43449" y="28398"/>
                  </a:lnTo>
                  <a:lnTo>
                    <a:pt x="49802" y="26869"/>
                  </a:lnTo>
                  <a:lnTo>
                    <a:pt x="57014" y="24858"/>
                  </a:lnTo>
                  <a:lnTo>
                    <a:pt x="64798" y="22525"/>
                  </a:lnTo>
                  <a:lnTo>
                    <a:pt x="71972" y="19977"/>
                  </a:lnTo>
                  <a:lnTo>
                    <a:pt x="78739" y="17287"/>
                  </a:lnTo>
                  <a:lnTo>
                    <a:pt x="85235" y="14501"/>
                  </a:lnTo>
                  <a:lnTo>
                    <a:pt x="92542" y="12644"/>
                  </a:lnTo>
                  <a:lnTo>
                    <a:pt x="100390" y="11406"/>
                  </a:lnTo>
                  <a:lnTo>
                    <a:pt x="108598" y="10580"/>
                  </a:lnTo>
                  <a:lnTo>
                    <a:pt x="117047" y="9038"/>
                  </a:lnTo>
                  <a:lnTo>
                    <a:pt x="125656" y="7017"/>
                  </a:lnTo>
                  <a:lnTo>
                    <a:pt x="134373" y="4678"/>
                  </a:lnTo>
                  <a:lnTo>
                    <a:pt x="143160" y="3118"/>
                  </a:lnTo>
                  <a:lnTo>
                    <a:pt x="151994" y="2079"/>
                  </a:lnTo>
                  <a:lnTo>
                    <a:pt x="160861" y="1386"/>
                  </a:lnTo>
                  <a:lnTo>
                    <a:pt x="168756" y="924"/>
                  </a:lnTo>
                  <a:lnTo>
                    <a:pt x="182820" y="410"/>
                  </a:lnTo>
                  <a:lnTo>
                    <a:pt x="20538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08"/>
            <p:cNvSpPr/>
            <p:nvPr/>
          </p:nvSpPr>
          <p:spPr>
            <a:xfrm>
              <a:off x="1553765" y="3223617"/>
              <a:ext cx="178595" cy="17860"/>
            </a:xfrm>
            <a:custGeom>
              <a:avLst/>
              <a:gdLst/>
              <a:ahLst/>
              <a:cxnLst/>
              <a:rect l="0" t="0" r="0" b="0"/>
              <a:pathLst>
                <a:path w="178595" h="17860">
                  <a:moveTo>
                    <a:pt x="0" y="17859"/>
                  </a:moveTo>
                  <a:lnTo>
                    <a:pt x="17169" y="17859"/>
                  </a:lnTo>
                  <a:lnTo>
                    <a:pt x="21368" y="16867"/>
                  </a:lnTo>
                  <a:lnTo>
                    <a:pt x="25159" y="15213"/>
                  </a:lnTo>
                  <a:lnTo>
                    <a:pt x="28679" y="13118"/>
                  </a:lnTo>
                  <a:lnTo>
                    <a:pt x="34002" y="11722"/>
                  </a:lnTo>
                  <a:lnTo>
                    <a:pt x="40528" y="10791"/>
                  </a:lnTo>
                  <a:lnTo>
                    <a:pt x="47854" y="10171"/>
                  </a:lnTo>
                  <a:lnTo>
                    <a:pt x="55716" y="9757"/>
                  </a:lnTo>
                  <a:lnTo>
                    <a:pt x="72387" y="9297"/>
                  </a:lnTo>
                  <a:lnTo>
                    <a:pt x="81993" y="8182"/>
                  </a:lnTo>
                  <a:lnTo>
                    <a:pt x="92365" y="6447"/>
                  </a:lnTo>
                  <a:lnTo>
                    <a:pt x="103248" y="4298"/>
                  </a:lnTo>
                  <a:lnTo>
                    <a:pt x="114473" y="2865"/>
                  </a:lnTo>
                  <a:lnTo>
                    <a:pt x="125925" y="1910"/>
                  </a:lnTo>
                  <a:lnTo>
                    <a:pt x="147248" y="848"/>
                  </a:lnTo>
                  <a:lnTo>
                    <a:pt x="17859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09"/>
            <p:cNvSpPr/>
            <p:nvPr/>
          </p:nvSpPr>
          <p:spPr>
            <a:xfrm>
              <a:off x="3446859" y="2964656"/>
              <a:ext cx="223243" cy="17860"/>
            </a:xfrm>
            <a:custGeom>
              <a:avLst/>
              <a:gdLst/>
              <a:ahLst/>
              <a:cxnLst/>
              <a:rect l="0" t="0" r="0" b="0"/>
              <a:pathLst>
                <a:path w="223243" h="17860">
                  <a:moveTo>
                    <a:pt x="0" y="0"/>
                  </a:moveTo>
                  <a:lnTo>
                    <a:pt x="30472" y="0"/>
                  </a:lnTo>
                  <a:lnTo>
                    <a:pt x="38174" y="992"/>
                  </a:lnTo>
                  <a:lnTo>
                    <a:pt x="46285" y="2646"/>
                  </a:lnTo>
                  <a:lnTo>
                    <a:pt x="54669" y="4740"/>
                  </a:lnTo>
                  <a:lnTo>
                    <a:pt x="64227" y="6137"/>
                  </a:lnTo>
                  <a:lnTo>
                    <a:pt x="74568" y="7068"/>
                  </a:lnTo>
                  <a:lnTo>
                    <a:pt x="85431" y="7688"/>
                  </a:lnTo>
                  <a:lnTo>
                    <a:pt x="108084" y="8378"/>
                  </a:lnTo>
                  <a:lnTo>
                    <a:pt x="119681" y="8562"/>
                  </a:lnTo>
                  <a:lnTo>
                    <a:pt x="131381" y="9676"/>
                  </a:lnTo>
                  <a:lnTo>
                    <a:pt x="143150" y="11412"/>
                  </a:lnTo>
                  <a:lnTo>
                    <a:pt x="154964" y="13561"/>
                  </a:lnTo>
                  <a:lnTo>
                    <a:pt x="165817" y="14994"/>
                  </a:lnTo>
                  <a:lnTo>
                    <a:pt x="176029" y="15949"/>
                  </a:lnTo>
                  <a:lnTo>
                    <a:pt x="185814" y="16586"/>
                  </a:lnTo>
                  <a:lnTo>
                    <a:pt x="201977" y="17293"/>
                  </a:lnTo>
                  <a:lnTo>
                    <a:pt x="223242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10"/>
            <p:cNvSpPr/>
            <p:nvPr/>
          </p:nvSpPr>
          <p:spPr>
            <a:xfrm>
              <a:off x="3545085" y="3143282"/>
              <a:ext cx="169666" cy="8898"/>
            </a:xfrm>
            <a:custGeom>
              <a:avLst/>
              <a:gdLst/>
              <a:ahLst/>
              <a:cxnLst/>
              <a:rect l="0" t="0" r="0" b="0"/>
              <a:pathLst>
                <a:path w="169666" h="8898">
                  <a:moveTo>
                    <a:pt x="0" y="8897"/>
                  </a:moveTo>
                  <a:lnTo>
                    <a:pt x="4741" y="8897"/>
                  </a:lnTo>
                  <a:lnTo>
                    <a:pt x="7130" y="7905"/>
                  </a:lnTo>
                  <a:lnTo>
                    <a:pt x="9714" y="6251"/>
                  </a:lnTo>
                  <a:lnTo>
                    <a:pt x="12429" y="4156"/>
                  </a:lnTo>
                  <a:lnTo>
                    <a:pt x="15232" y="2760"/>
                  </a:lnTo>
                  <a:lnTo>
                    <a:pt x="18092" y="1829"/>
                  </a:lnTo>
                  <a:lnTo>
                    <a:pt x="20991" y="1209"/>
                  </a:lnTo>
                  <a:lnTo>
                    <a:pt x="23916" y="795"/>
                  </a:lnTo>
                  <a:lnTo>
                    <a:pt x="26858" y="519"/>
                  </a:lnTo>
                  <a:lnTo>
                    <a:pt x="29812" y="335"/>
                  </a:lnTo>
                  <a:lnTo>
                    <a:pt x="41031" y="131"/>
                  </a:lnTo>
                  <a:lnTo>
                    <a:pt x="72487" y="0"/>
                  </a:lnTo>
                  <a:lnTo>
                    <a:pt x="82059" y="981"/>
                  </a:lnTo>
                  <a:lnTo>
                    <a:pt x="92410" y="2628"/>
                  </a:lnTo>
                  <a:lnTo>
                    <a:pt x="103278" y="4717"/>
                  </a:lnTo>
                  <a:lnTo>
                    <a:pt x="113501" y="6111"/>
                  </a:lnTo>
                  <a:lnTo>
                    <a:pt x="123292" y="7039"/>
                  </a:lnTo>
                  <a:lnTo>
                    <a:pt x="132797" y="7659"/>
                  </a:lnTo>
                  <a:lnTo>
                    <a:pt x="148648" y="8347"/>
                  </a:lnTo>
                  <a:lnTo>
                    <a:pt x="169665" y="889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11"/>
            <p:cNvSpPr/>
            <p:nvPr/>
          </p:nvSpPr>
          <p:spPr>
            <a:xfrm>
              <a:off x="3839765" y="2812851"/>
              <a:ext cx="250032" cy="17860"/>
            </a:xfrm>
            <a:custGeom>
              <a:avLst/>
              <a:gdLst/>
              <a:ahLst/>
              <a:cxnLst/>
              <a:rect l="0" t="0" r="0" b="0"/>
              <a:pathLst>
                <a:path w="250032" h="17860">
                  <a:moveTo>
                    <a:pt x="0" y="0"/>
                  </a:moveTo>
                  <a:lnTo>
                    <a:pt x="138846" y="0"/>
                  </a:lnTo>
                  <a:lnTo>
                    <a:pt x="149118" y="992"/>
                  </a:lnTo>
                  <a:lnTo>
                    <a:pt x="158944" y="2646"/>
                  </a:lnTo>
                  <a:lnTo>
                    <a:pt x="168470" y="4741"/>
                  </a:lnTo>
                  <a:lnTo>
                    <a:pt x="177798" y="6137"/>
                  </a:lnTo>
                  <a:lnTo>
                    <a:pt x="186993" y="7068"/>
                  </a:lnTo>
                  <a:lnTo>
                    <a:pt x="196099" y="7688"/>
                  </a:lnTo>
                  <a:lnTo>
                    <a:pt x="205147" y="9094"/>
                  </a:lnTo>
                  <a:lnTo>
                    <a:pt x="214155" y="11024"/>
                  </a:lnTo>
                  <a:lnTo>
                    <a:pt x="223137" y="13302"/>
                  </a:lnTo>
                  <a:lnTo>
                    <a:pt x="230118" y="14821"/>
                  </a:lnTo>
                  <a:lnTo>
                    <a:pt x="235763" y="15834"/>
                  </a:lnTo>
                  <a:lnTo>
                    <a:pt x="250031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12"/>
            <p:cNvSpPr/>
            <p:nvPr/>
          </p:nvSpPr>
          <p:spPr>
            <a:xfrm>
              <a:off x="4241643" y="2598955"/>
              <a:ext cx="258920" cy="338913"/>
            </a:xfrm>
            <a:custGeom>
              <a:avLst/>
              <a:gdLst/>
              <a:ahLst/>
              <a:cxnLst/>
              <a:rect l="0" t="0" r="0" b="0"/>
              <a:pathLst>
                <a:path w="258920" h="338913">
                  <a:moveTo>
                    <a:pt x="26747" y="142459"/>
                  </a:moveTo>
                  <a:lnTo>
                    <a:pt x="19059" y="134770"/>
                  </a:lnTo>
                  <a:lnTo>
                    <a:pt x="18369" y="131435"/>
                  </a:lnTo>
                  <a:lnTo>
                    <a:pt x="18185" y="129156"/>
                  </a:lnTo>
                  <a:lnTo>
                    <a:pt x="17070" y="126645"/>
                  </a:lnTo>
                  <a:lnTo>
                    <a:pt x="10761" y="117378"/>
                  </a:lnTo>
                  <a:lnTo>
                    <a:pt x="5421" y="107830"/>
                  </a:lnTo>
                  <a:lnTo>
                    <a:pt x="2386" y="99618"/>
                  </a:lnTo>
                  <a:lnTo>
                    <a:pt x="677" y="89416"/>
                  </a:lnTo>
                  <a:lnTo>
                    <a:pt x="277" y="82173"/>
                  </a:lnTo>
                  <a:lnTo>
                    <a:pt x="53" y="67931"/>
                  </a:lnTo>
                  <a:lnTo>
                    <a:pt x="0" y="60387"/>
                  </a:lnTo>
                  <a:lnTo>
                    <a:pt x="978" y="56987"/>
                  </a:lnTo>
                  <a:lnTo>
                    <a:pt x="7095" y="46468"/>
                  </a:lnTo>
                  <a:lnTo>
                    <a:pt x="12391" y="36627"/>
                  </a:lnTo>
                  <a:lnTo>
                    <a:pt x="18051" y="28284"/>
                  </a:lnTo>
                  <a:lnTo>
                    <a:pt x="23874" y="21269"/>
                  </a:lnTo>
                  <a:lnTo>
                    <a:pt x="29770" y="14844"/>
                  </a:lnTo>
                  <a:lnTo>
                    <a:pt x="33723" y="12734"/>
                  </a:lnTo>
                  <a:lnTo>
                    <a:pt x="38343" y="11327"/>
                  </a:lnTo>
                  <a:lnTo>
                    <a:pt x="43407" y="10389"/>
                  </a:lnTo>
                  <a:lnTo>
                    <a:pt x="48768" y="8772"/>
                  </a:lnTo>
                  <a:lnTo>
                    <a:pt x="54326" y="6701"/>
                  </a:lnTo>
                  <a:lnTo>
                    <a:pt x="60016" y="4328"/>
                  </a:lnTo>
                  <a:lnTo>
                    <a:pt x="65793" y="2747"/>
                  </a:lnTo>
                  <a:lnTo>
                    <a:pt x="71629" y="1693"/>
                  </a:lnTo>
                  <a:lnTo>
                    <a:pt x="77504" y="989"/>
                  </a:lnTo>
                  <a:lnTo>
                    <a:pt x="83406" y="521"/>
                  </a:lnTo>
                  <a:lnTo>
                    <a:pt x="89324" y="208"/>
                  </a:lnTo>
                  <a:lnTo>
                    <a:pt x="95254" y="0"/>
                  </a:lnTo>
                  <a:lnTo>
                    <a:pt x="101192" y="853"/>
                  </a:lnTo>
                  <a:lnTo>
                    <a:pt x="107134" y="2414"/>
                  </a:lnTo>
                  <a:lnTo>
                    <a:pt x="113081" y="4447"/>
                  </a:lnTo>
                  <a:lnTo>
                    <a:pt x="119029" y="5803"/>
                  </a:lnTo>
                  <a:lnTo>
                    <a:pt x="124979" y="6706"/>
                  </a:lnTo>
                  <a:lnTo>
                    <a:pt x="130931" y="7308"/>
                  </a:lnTo>
                  <a:lnTo>
                    <a:pt x="136882" y="8702"/>
                  </a:lnTo>
                  <a:lnTo>
                    <a:pt x="142835" y="10624"/>
                  </a:lnTo>
                  <a:lnTo>
                    <a:pt x="148787" y="12897"/>
                  </a:lnTo>
                  <a:lnTo>
                    <a:pt x="153748" y="15404"/>
                  </a:lnTo>
                  <a:lnTo>
                    <a:pt x="158047" y="18068"/>
                  </a:lnTo>
                  <a:lnTo>
                    <a:pt x="161906" y="20836"/>
                  </a:lnTo>
                  <a:lnTo>
                    <a:pt x="164477" y="24666"/>
                  </a:lnTo>
                  <a:lnTo>
                    <a:pt x="167335" y="34213"/>
                  </a:lnTo>
                  <a:lnTo>
                    <a:pt x="168606" y="42425"/>
                  </a:lnTo>
                  <a:lnTo>
                    <a:pt x="169171" y="50374"/>
                  </a:lnTo>
                  <a:lnTo>
                    <a:pt x="169422" y="60522"/>
                  </a:lnTo>
                  <a:lnTo>
                    <a:pt x="168496" y="65014"/>
                  </a:lnTo>
                  <a:lnTo>
                    <a:pt x="164822" y="72651"/>
                  </a:lnTo>
                  <a:lnTo>
                    <a:pt x="162453" y="78061"/>
                  </a:lnTo>
                  <a:lnTo>
                    <a:pt x="159882" y="84644"/>
                  </a:lnTo>
                  <a:lnTo>
                    <a:pt x="157176" y="92009"/>
                  </a:lnTo>
                  <a:lnTo>
                    <a:pt x="153387" y="97911"/>
                  </a:lnTo>
                  <a:lnTo>
                    <a:pt x="148876" y="102839"/>
                  </a:lnTo>
                  <a:lnTo>
                    <a:pt x="143886" y="107116"/>
                  </a:lnTo>
                  <a:lnTo>
                    <a:pt x="138574" y="111951"/>
                  </a:lnTo>
                  <a:lnTo>
                    <a:pt x="127380" y="122616"/>
                  </a:lnTo>
                  <a:lnTo>
                    <a:pt x="122609" y="129230"/>
                  </a:lnTo>
                  <a:lnTo>
                    <a:pt x="118436" y="136616"/>
                  </a:lnTo>
                  <a:lnTo>
                    <a:pt x="114662" y="144517"/>
                  </a:lnTo>
                  <a:lnTo>
                    <a:pt x="110162" y="150776"/>
                  </a:lnTo>
                  <a:lnTo>
                    <a:pt x="105177" y="155941"/>
                  </a:lnTo>
                  <a:lnTo>
                    <a:pt x="99870" y="160376"/>
                  </a:lnTo>
                  <a:lnTo>
                    <a:pt x="94347" y="165318"/>
                  </a:lnTo>
                  <a:lnTo>
                    <a:pt x="82919" y="176100"/>
                  </a:lnTo>
                  <a:lnTo>
                    <a:pt x="78085" y="181753"/>
                  </a:lnTo>
                  <a:lnTo>
                    <a:pt x="73871" y="187507"/>
                  </a:lnTo>
                  <a:lnTo>
                    <a:pt x="70070" y="193326"/>
                  </a:lnTo>
                  <a:lnTo>
                    <a:pt x="67535" y="199191"/>
                  </a:lnTo>
                  <a:lnTo>
                    <a:pt x="65845" y="205085"/>
                  </a:lnTo>
                  <a:lnTo>
                    <a:pt x="64718" y="210998"/>
                  </a:lnTo>
                  <a:lnTo>
                    <a:pt x="63968" y="216925"/>
                  </a:lnTo>
                  <a:lnTo>
                    <a:pt x="63467" y="222861"/>
                  </a:lnTo>
                  <a:lnTo>
                    <a:pt x="62910" y="233755"/>
                  </a:lnTo>
                  <a:lnTo>
                    <a:pt x="62663" y="241904"/>
                  </a:lnTo>
                  <a:lnTo>
                    <a:pt x="65200" y="251480"/>
                  </a:lnTo>
                  <a:lnTo>
                    <a:pt x="69634" y="261358"/>
                  </a:lnTo>
                  <a:lnTo>
                    <a:pt x="74912" y="269055"/>
                  </a:lnTo>
                  <a:lnTo>
                    <a:pt x="78701" y="272497"/>
                  </a:lnTo>
                  <a:lnTo>
                    <a:pt x="83211" y="275784"/>
                  </a:lnTo>
                  <a:lnTo>
                    <a:pt x="88202" y="278967"/>
                  </a:lnTo>
                  <a:lnTo>
                    <a:pt x="93514" y="282081"/>
                  </a:lnTo>
                  <a:lnTo>
                    <a:pt x="99040" y="285150"/>
                  </a:lnTo>
                  <a:lnTo>
                    <a:pt x="110471" y="291205"/>
                  </a:lnTo>
                  <a:lnTo>
                    <a:pt x="122166" y="297203"/>
                  </a:lnTo>
                  <a:lnTo>
                    <a:pt x="129055" y="300192"/>
                  </a:lnTo>
                  <a:lnTo>
                    <a:pt x="136624" y="303177"/>
                  </a:lnTo>
                  <a:lnTo>
                    <a:pt x="152972" y="309139"/>
                  </a:lnTo>
                  <a:lnTo>
                    <a:pt x="170159" y="315096"/>
                  </a:lnTo>
                  <a:lnTo>
                    <a:pt x="178910" y="317081"/>
                  </a:lnTo>
                  <a:lnTo>
                    <a:pt x="187720" y="318405"/>
                  </a:lnTo>
                  <a:lnTo>
                    <a:pt x="196570" y="319287"/>
                  </a:lnTo>
                  <a:lnTo>
                    <a:pt x="204455" y="320868"/>
                  </a:lnTo>
                  <a:lnTo>
                    <a:pt x="211696" y="322913"/>
                  </a:lnTo>
                  <a:lnTo>
                    <a:pt x="218507" y="325270"/>
                  </a:lnTo>
                  <a:lnTo>
                    <a:pt x="225032" y="327833"/>
                  </a:lnTo>
                  <a:lnTo>
                    <a:pt x="231367" y="330534"/>
                  </a:lnTo>
                  <a:lnTo>
                    <a:pt x="237574" y="333326"/>
                  </a:lnTo>
                  <a:lnTo>
                    <a:pt x="242704" y="335188"/>
                  </a:lnTo>
                  <a:lnTo>
                    <a:pt x="247117" y="336429"/>
                  </a:lnTo>
                  <a:lnTo>
                    <a:pt x="258919" y="33891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113"/>
            <p:cNvSpPr/>
            <p:nvPr/>
          </p:nvSpPr>
          <p:spPr>
            <a:xfrm>
              <a:off x="4027289" y="3055306"/>
              <a:ext cx="616149" cy="43296"/>
            </a:xfrm>
            <a:custGeom>
              <a:avLst/>
              <a:gdLst/>
              <a:ahLst/>
              <a:cxnLst/>
              <a:rect l="0" t="0" r="0" b="0"/>
              <a:pathLst>
                <a:path w="616149" h="43296">
                  <a:moveTo>
                    <a:pt x="0" y="43295"/>
                  </a:moveTo>
                  <a:lnTo>
                    <a:pt x="0" y="38554"/>
                  </a:lnTo>
                  <a:lnTo>
                    <a:pt x="992" y="37158"/>
                  </a:lnTo>
                  <a:lnTo>
                    <a:pt x="2646" y="36227"/>
                  </a:lnTo>
                  <a:lnTo>
                    <a:pt x="7688" y="34733"/>
                  </a:lnTo>
                  <a:lnTo>
                    <a:pt x="10086" y="33618"/>
                  </a:lnTo>
                  <a:lnTo>
                    <a:pt x="18042" y="29734"/>
                  </a:lnTo>
                  <a:lnTo>
                    <a:pt x="21950" y="28301"/>
                  </a:lnTo>
                  <a:lnTo>
                    <a:pt x="25547" y="27346"/>
                  </a:lnTo>
                  <a:lnTo>
                    <a:pt x="28938" y="26709"/>
                  </a:lnTo>
                  <a:lnTo>
                    <a:pt x="34174" y="25293"/>
                  </a:lnTo>
                  <a:lnTo>
                    <a:pt x="47930" y="21072"/>
                  </a:lnTo>
                  <a:lnTo>
                    <a:pt x="55766" y="19551"/>
                  </a:lnTo>
                  <a:lnTo>
                    <a:pt x="63966" y="18536"/>
                  </a:lnTo>
                  <a:lnTo>
                    <a:pt x="82007" y="17408"/>
                  </a:lnTo>
                  <a:lnTo>
                    <a:pt x="103255" y="16907"/>
                  </a:lnTo>
                  <a:lnTo>
                    <a:pt x="114477" y="15781"/>
                  </a:lnTo>
                  <a:lnTo>
                    <a:pt x="125927" y="14039"/>
                  </a:lnTo>
                  <a:lnTo>
                    <a:pt x="137529" y="11884"/>
                  </a:lnTo>
                  <a:lnTo>
                    <a:pt x="151217" y="10448"/>
                  </a:lnTo>
                  <a:lnTo>
                    <a:pt x="166296" y="9491"/>
                  </a:lnTo>
                  <a:lnTo>
                    <a:pt x="182301" y="8853"/>
                  </a:lnTo>
                  <a:lnTo>
                    <a:pt x="197932" y="7435"/>
                  </a:lnTo>
                  <a:lnTo>
                    <a:pt x="213314" y="5498"/>
                  </a:lnTo>
                  <a:lnTo>
                    <a:pt x="228529" y="3214"/>
                  </a:lnTo>
                  <a:lnTo>
                    <a:pt x="243634" y="1692"/>
                  </a:lnTo>
                  <a:lnTo>
                    <a:pt x="258665" y="677"/>
                  </a:lnTo>
                  <a:lnTo>
                    <a:pt x="273646" y="0"/>
                  </a:lnTo>
                  <a:lnTo>
                    <a:pt x="289587" y="541"/>
                  </a:lnTo>
                  <a:lnTo>
                    <a:pt x="306167" y="1894"/>
                  </a:lnTo>
                  <a:lnTo>
                    <a:pt x="323174" y="3788"/>
                  </a:lnTo>
                  <a:lnTo>
                    <a:pt x="340465" y="5051"/>
                  </a:lnTo>
                  <a:lnTo>
                    <a:pt x="357945" y="5893"/>
                  </a:lnTo>
                  <a:lnTo>
                    <a:pt x="392251" y="6828"/>
                  </a:lnTo>
                  <a:lnTo>
                    <a:pt x="424034" y="7244"/>
                  </a:lnTo>
                  <a:lnTo>
                    <a:pt x="440447" y="8347"/>
                  </a:lnTo>
                  <a:lnTo>
                    <a:pt x="457342" y="10074"/>
                  </a:lnTo>
                  <a:lnTo>
                    <a:pt x="474558" y="12218"/>
                  </a:lnTo>
                  <a:lnTo>
                    <a:pt x="491989" y="13647"/>
                  </a:lnTo>
                  <a:lnTo>
                    <a:pt x="509563" y="14600"/>
                  </a:lnTo>
                  <a:lnTo>
                    <a:pt x="527232" y="15236"/>
                  </a:lnTo>
                  <a:lnTo>
                    <a:pt x="542980" y="16651"/>
                  </a:lnTo>
                  <a:lnTo>
                    <a:pt x="557447" y="18587"/>
                  </a:lnTo>
                  <a:lnTo>
                    <a:pt x="571062" y="20870"/>
                  </a:lnTo>
                  <a:lnTo>
                    <a:pt x="582121" y="22392"/>
                  </a:lnTo>
                  <a:lnTo>
                    <a:pt x="591480" y="23407"/>
                  </a:lnTo>
                  <a:lnTo>
                    <a:pt x="616148" y="2543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114"/>
            <p:cNvSpPr/>
            <p:nvPr/>
          </p:nvSpPr>
          <p:spPr>
            <a:xfrm>
              <a:off x="4152304" y="3214810"/>
              <a:ext cx="258962" cy="267769"/>
            </a:xfrm>
            <a:custGeom>
              <a:avLst/>
              <a:gdLst/>
              <a:ahLst/>
              <a:cxnLst/>
              <a:rect l="0" t="0" r="0" b="0"/>
              <a:pathLst>
                <a:path w="258962" h="267769">
                  <a:moveTo>
                    <a:pt x="0" y="62385"/>
                  </a:moveTo>
                  <a:lnTo>
                    <a:pt x="0" y="57644"/>
                  </a:lnTo>
                  <a:lnTo>
                    <a:pt x="992" y="56248"/>
                  </a:lnTo>
                  <a:lnTo>
                    <a:pt x="2646" y="55317"/>
                  </a:lnTo>
                  <a:lnTo>
                    <a:pt x="4741" y="54697"/>
                  </a:lnTo>
                  <a:lnTo>
                    <a:pt x="9714" y="51361"/>
                  </a:lnTo>
                  <a:lnTo>
                    <a:pt x="12429" y="49083"/>
                  </a:lnTo>
                  <a:lnTo>
                    <a:pt x="18092" y="41259"/>
                  </a:lnTo>
                  <a:lnTo>
                    <a:pt x="20991" y="36395"/>
                  </a:lnTo>
                  <a:lnTo>
                    <a:pt x="24908" y="32160"/>
                  </a:lnTo>
                  <a:lnTo>
                    <a:pt x="29503" y="28344"/>
                  </a:lnTo>
                  <a:lnTo>
                    <a:pt x="34552" y="24808"/>
                  </a:lnTo>
                  <a:lnTo>
                    <a:pt x="38910" y="21458"/>
                  </a:lnTo>
                  <a:lnTo>
                    <a:pt x="46398" y="15091"/>
                  </a:lnTo>
                  <a:lnTo>
                    <a:pt x="50775" y="12996"/>
                  </a:lnTo>
                  <a:lnTo>
                    <a:pt x="55678" y="11600"/>
                  </a:lnTo>
                  <a:lnTo>
                    <a:pt x="60931" y="10669"/>
                  </a:lnTo>
                  <a:lnTo>
                    <a:pt x="66418" y="9056"/>
                  </a:lnTo>
                  <a:lnTo>
                    <a:pt x="72059" y="6988"/>
                  </a:lnTo>
                  <a:lnTo>
                    <a:pt x="77806" y="4618"/>
                  </a:lnTo>
                  <a:lnTo>
                    <a:pt x="83620" y="3038"/>
                  </a:lnTo>
                  <a:lnTo>
                    <a:pt x="89481" y="1984"/>
                  </a:lnTo>
                  <a:lnTo>
                    <a:pt x="95373" y="1282"/>
                  </a:lnTo>
                  <a:lnTo>
                    <a:pt x="101285" y="814"/>
                  </a:lnTo>
                  <a:lnTo>
                    <a:pt x="107211" y="501"/>
                  </a:lnTo>
                  <a:lnTo>
                    <a:pt x="119087" y="154"/>
                  </a:lnTo>
                  <a:lnTo>
                    <a:pt x="130979" y="0"/>
                  </a:lnTo>
                  <a:lnTo>
                    <a:pt x="135937" y="952"/>
                  </a:lnTo>
                  <a:lnTo>
                    <a:pt x="140234" y="2578"/>
                  </a:lnTo>
                  <a:lnTo>
                    <a:pt x="147654" y="6038"/>
                  </a:lnTo>
                  <a:lnTo>
                    <a:pt x="154260" y="7576"/>
                  </a:lnTo>
                  <a:lnTo>
                    <a:pt x="156418" y="8979"/>
                  </a:lnTo>
                  <a:lnTo>
                    <a:pt x="157857" y="10905"/>
                  </a:lnTo>
                  <a:lnTo>
                    <a:pt x="158816" y="13182"/>
                  </a:lnTo>
                  <a:lnTo>
                    <a:pt x="160166" y="21127"/>
                  </a:lnTo>
                  <a:lnTo>
                    <a:pt x="160622" y="27556"/>
                  </a:lnTo>
                  <a:lnTo>
                    <a:pt x="160720" y="46639"/>
                  </a:lnTo>
                  <a:lnTo>
                    <a:pt x="159732" y="50896"/>
                  </a:lnTo>
                  <a:lnTo>
                    <a:pt x="158082" y="55717"/>
                  </a:lnTo>
                  <a:lnTo>
                    <a:pt x="155989" y="60917"/>
                  </a:lnTo>
                  <a:lnTo>
                    <a:pt x="153602" y="66367"/>
                  </a:lnTo>
                  <a:lnTo>
                    <a:pt x="148304" y="77714"/>
                  </a:lnTo>
                  <a:lnTo>
                    <a:pt x="139743" y="95259"/>
                  </a:lnTo>
                  <a:lnTo>
                    <a:pt x="135826" y="101168"/>
                  </a:lnTo>
                  <a:lnTo>
                    <a:pt x="131231" y="107092"/>
                  </a:lnTo>
                  <a:lnTo>
                    <a:pt x="126182" y="113026"/>
                  </a:lnTo>
                  <a:lnTo>
                    <a:pt x="121825" y="118965"/>
                  </a:lnTo>
                  <a:lnTo>
                    <a:pt x="117927" y="124910"/>
                  </a:lnTo>
                  <a:lnTo>
                    <a:pt x="114337" y="130857"/>
                  </a:lnTo>
                  <a:lnTo>
                    <a:pt x="109959" y="135814"/>
                  </a:lnTo>
                  <a:lnTo>
                    <a:pt x="105056" y="140111"/>
                  </a:lnTo>
                  <a:lnTo>
                    <a:pt x="99803" y="143968"/>
                  </a:lnTo>
                  <a:lnTo>
                    <a:pt x="95309" y="148524"/>
                  </a:lnTo>
                  <a:lnTo>
                    <a:pt x="91321" y="153545"/>
                  </a:lnTo>
                  <a:lnTo>
                    <a:pt x="87670" y="158877"/>
                  </a:lnTo>
                  <a:lnTo>
                    <a:pt x="83251" y="164416"/>
                  </a:lnTo>
                  <a:lnTo>
                    <a:pt x="78321" y="170093"/>
                  </a:lnTo>
                  <a:lnTo>
                    <a:pt x="73050" y="175862"/>
                  </a:lnTo>
                  <a:lnTo>
                    <a:pt x="69536" y="180700"/>
                  </a:lnTo>
                  <a:lnTo>
                    <a:pt x="65631" y="188722"/>
                  </a:lnTo>
                  <a:lnTo>
                    <a:pt x="61250" y="195595"/>
                  </a:lnTo>
                  <a:lnTo>
                    <a:pt x="58693" y="198816"/>
                  </a:lnTo>
                  <a:lnTo>
                    <a:pt x="56988" y="202949"/>
                  </a:lnTo>
                  <a:lnTo>
                    <a:pt x="55851" y="207688"/>
                  </a:lnTo>
                  <a:lnTo>
                    <a:pt x="55094" y="212831"/>
                  </a:lnTo>
                  <a:lnTo>
                    <a:pt x="55581" y="217252"/>
                  </a:lnTo>
                  <a:lnTo>
                    <a:pt x="56897" y="221193"/>
                  </a:lnTo>
                  <a:lnTo>
                    <a:pt x="60015" y="228216"/>
                  </a:lnTo>
                  <a:lnTo>
                    <a:pt x="61400" y="234645"/>
                  </a:lnTo>
                  <a:lnTo>
                    <a:pt x="63754" y="236756"/>
                  </a:lnTo>
                  <a:lnTo>
                    <a:pt x="67307" y="238164"/>
                  </a:lnTo>
                  <a:lnTo>
                    <a:pt x="71661" y="239102"/>
                  </a:lnTo>
                  <a:lnTo>
                    <a:pt x="76547" y="240720"/>
                  </a:lnTo>
                  <a:lnTo>
                    <a:pt x="81789" y="242790"/>
                  </a:lnTo>
                  <a:lnTo>
                    <a:pt x="87269" y="245163"/>
                  </a:lnTo>
                  <a:lnTo>
                    <a:pt x="93898" y="247737"/>
                  </a:lnTo>
                  <a:lnTo>
                    <a:pt x="109201" y="253243"/>
                  </a:lnTo>
                  <a:lnTo>
                    <a:pt x="117449" y="255108"/>
                  </a:lnTo>
                  <a:lnTo>
                    <a:pt x="125925" y="256351"/>
                  </a:lnTo>
                  <a:lnTo>
                    <a:pt x="134551" y="257180"/>
                  </a:lnTo>
                  <a:lnTo>
                    <a:pt x="143279" y="258724"/>
                  </a:lnTo>
                  <a:lnTo>
                    <a:pt x="152074" y="260747"/>
                  </a:lnTo>
                  <a:lnTo>
                    <a:pt x="160914" y="263087"/>
                  </a:lnTo>
                  <a:lnTo>
                    <a:pt x="170776" y="264647"/>
                  </a:lnTo>
                  <a:lnTo>
                    <a:pt x="181320" y="265688"/>
                  </a:lnTo>
                  <a:lnTo>
                    <a:pt x="192317" y="266381"/>
                  </a:lnTo>
                  <a:lnTo>
                    <a:pt x="212475" y="267151"/>
                  </a:lnTo>
                  <a:lnTo>
                    <a:pt x="258961" y="26776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115"/>
            <p:cNvSpPr/>
            <p:nvPr/>
          </p:nvSpPr>
          <p:spPr>
            <a:xfrm>
              <a:off x="4457204" y="3223649"/>
              <a:ext cx="257672" cy="312508"/>
            </a:xfrm>
            <a:custGeom>
              <a:avLst/>
              <a:gdLst/>
              <a:ahLst/>
              <a:cxnLst/>
              <a:rect l="0" t="0" r="0" b="0"/>
              <a:pathLst>
                <a:path w="257672" h="312508">
                  <a:moveTo>
                    <a:pt x="257671" y="8897"/>
                  </a:moveTo>
                  <a:lnTo>
                    <a:pt x="231939" y="8897"/>
                  </a:lnTo>
                  <a:lnTo>
                    <a:pt x="226626" y="7905"/>
                  </a:lnTo>
                  <a:lnTo>
                    <a:pt x="221099" y="6251"/>
                  </a:lnTo>
                  <a:lnTo>
                    <a:pt x="215430" y="4157"/>
                  </a:lnTo>
                  <a:lnTo>
                    <a:pt x="209666" y="2760"/>
                  </a:lnTo>
                  <a:lnTo>
                    <a:pt x="203840" y="1829"/>
                  </a:lnTo>
                  <a:lnTo>
                    <a:pt x="197971" y="1209"/>
                  </a:lnTo>
                  <a:lnTo>
                    <a:pt x="191082" y="795"/>
                  </a:lnTo>
                  <a:lnTo>
                    <a:pt x="175489" y="335"/>
                  </a:lnTo>
                  <a:lnTo>
                    <a:pt x="135995" y="0"/>
                  </a:lnTo>
                  <a:lnTo>
                    <a:pt x="129921" y="981"/>
                  </a:lnTo>
                  <a:lnTo>
                    <a:pt x="123886" y="2628"/>
                  </a:lnTo>
                  <a:lnTo>
                    <a:pt x="117880" y="4718"/>
                  </a:lnTo>
                  <a:lnTo>
                    <a:pt x="111890" y="6111"/>
                  </a:lnTo>
                  <a:lnTo>
                    <a:pt x="105914" y="7040"/>
                  </a:lnTo>
                  <a:lnTo>
                    <a:pt x="99945" y="7659"/>
                  </a:lnTo>
                  <a:lnTo>
                    <a:pt x="94973" y="8072"/>
                  </a:lnTo>
                  <a:lnTo>
                    <a:pt x="90667" y="8347"/>
                  </a:lnTo>
                  <a:lnTo>
                    <a:pt x="86803" y="8531"/>
                  </a:lnTo>
                  <a:lnTo>
                    <a:pt x="83235" y="9645"/>
                  </a:lnTo>
                  <a:lnTo>
                    <a:pt x="76626" y="13529"/>
                  </a:lnTo>
                  <a:lnTo>
                    <a:pt x="70380" y="15917"/>
                  </a:lnTo>
                  <a:lnTo>
                    <a:pt x="61376" y="17794"/>
                  </a:lnTo>
                  <a:lnTo>
                    <a:pt x="61231" y="25513"/>
                  </a:lnTo>
                  <a:lnTo>
                    <a:pt x="55083" y="33640"/>
                  </a:lnTo>
                  <a:lnTo>
                    <a:pt x="52656" y="42975"/>
                  </a:lnTo>
                  <a:lnTo>
                    <a:pt x="52360" y="51421"/>
                  </a:lnTo>
                  <a:lnTo>
                    <a:pt x="52320" y="56901"/>
                  </a:lnTo>
                  <a:lnTo>
                    <a:pt x="51317" y="59751"/>
                  </a:lnTo>
                  <a:lnTo>
                    <a:pt x="46157" y="68503"/>
                  </a:lnTo>
                  <a:lnTo>
                    <a:pt x="43195" y="77380"/>
                  </a:lnTo>
                  <a:lnTo>
                    <a:pt x="37467" y="86294"/>
                  </a:lnTo>
                  <a:lnTo>
                    <a:pt x="35779" y="92244"/>
                  </a:lnTo>
                  <a:lnTo>
                    <a:pt x="34336" y="94227"/>
                  </a:lnTo>
                  <a:lnTo>
                    <a:pt x="32382" y="95549"/>
                  </a:lnTo>
                  <a:lnTo>
                    <a:pt x="30087" y="96431"/>
                  </a:lnTo>
                  <a:lnTo>
                    <a:pt x="28558" y="98011"/>
                  </a:lnTo>
                  <a:lnTo>
                    <a:pt x="27538" y="100057"/>
                  </a:lnTo>
                  <a:lnTo>
                    <a:pt x="25534" y="107001"/>
                  </a:lnTo>
                  <a:lnTo>
                    <a:pt x="30249" y="111828"/>
                  </a:lnTo>
                  <a:lnTo>
                    <a:pt x="32635" y="113236"/>
                  </a:lnTo>
                  <a:lnTo>
                    <a:pt x="37931" y="114802"/>
                  </a:lnTo>
                  <a:lnTo>
                    <a:pt x="43591" y="115497"/>
                  </a:lnTo>
                  <a:lnTo>
                    <a:pt x="50407" y="115806"/>
                  </a:lnTo>
                  <a:lnTo>
                    <a:pt x="60051" y="115943"/>
                  </a:lnTo>
                  <a:lnTo>
                    <a:pt x="65400" y="116972"/>
                  </a:lnTo>
                  <a:lnTo>
                    <a:pt x="70951" y="118650"/>
                  </a:lnTo>
                  <a:lnTo>
                    <a:pt x="76636" y="120761"/>
                  </a:lnTo>
                  <a:lnTo>
                    <a:pt x="83403" y="122169"/>
                  </a:lnTo>
                  <a:lnTo>
                    <a:pt x="90890" y="123107"/>
                  </a:lnTo>
                  <a:lnTo>
                    <a:pt x="98858" y="123732"/>
                  </a:lnTo>
                  <a:lnTo>
                    <a:pt x="107148" y="125141"/>
                  </a:lnTo>
                  <a:lnTo>
                    <a:pt x="115650" y="127073"/>
                  </a:lnTo>
                  <a:lnTo>
                    <a:pt x="124295" y="129353"/>
                  </a:lnTo>
                  <a:lnTo>
                    <a:pt x="133035" y="131865"/>
                  </a:lnTo>
                  <a:lnTo>
                    <a:pt x="150683" y="137302"/>
                  </a:lnTo>
                  <a:lnTo>
                    <a:pt x="158565" y="140141"/>
                  </a:lnTo>
                  <a:lnTo>
                    <a:pt x="165803" y="143026"/>
                  </a:lnTo>
                  <a:lnTo>
                    <a:pt x="172613" y="145941"/>
                  </a:lnTo>
                  <a:lnTo>
                    <a:pt x="180129" y="147885"/>
                  </a:lnTo>
                  <a:lnTo>
                    <a:pt x="188117" y="149181"/>
                  </a:lnTo>
                  <a:lnTo>
                    <a:pt x="196419" y="150045"/>
                  </a:lnTo>
                  <a:lnTo>
                    <a:pt x="202946" y="151613"/>
                  </a:lnTo>
                  <a:lnTo>
                    <a:pt x="208289" y="153651"/>
                  </a:lnTo>
                  <a:lnTo>
                    <a:pt x="212843" y="156001"/>
                  </a:lnTo>
                  <a:lnTo>
                    <a:pt x="220549" y="161258"/>
                  </a:lnTo>
                  <a:lnTo>
                    <a:pt x="227282" y="166902"/>
                  </a:lnTo>
                  <a:lnTo>
                    <a:pt x="233581" y="172718"/>
                  </a:lnTo>
                  <a:lnTo>
                    <a:pt x="235658" y="175658"/>
                  </a:lnTo>
                  <a:lnTo>
                    <a:pt x="237965" y="181571"/>
                  </a:lnTo>
                  <a:lnTo>
                    <a:pt x="239264" y="190477"/>
                  </a:lnTo>
                  <a:lnTo>
                    <a:pt x="239649" y="199400"/>
                  </a:lnTo>
                  <a:lnTo>
                    <a:pt x="237093" y="207998"/>
                  </a:lnTo>
                  <a:lnTo>
                    <a:pt x="232650" y="217441"/>
                  </a:lnTo>
                  <a:lnTo>
                    <a:pt x="227368" y="224945"/>
                  </a:lnTo>
                  <a:lnTo>
                    <a:pt x="223578" y="228336"/>
                  </a:lnTo>
                  <a:lnTo>
                    <a:pt x="219067" y="231588"/>
                  </a:lnTo>
                  <a:lnTo>
                    <a:pt x="214075" y="234748"/>
                  </a:lnTo>
                  <a:lnTo>
                    <a:pt x="209756" y="238840"/>
                  </a:lnTo>
                  <a:lnTo>
                    <a:pt x="205883" y="243552"/>
                  </a:lnTo>
                  <a:lnTo>
                    <a:pt x="202310" y="248677"/>
                  </a:lnTo>
                  <a:lnTo>
                    <a:pt x="197943" y="253086"/>
                  </a:lnTo>
                  <a:lnTo>
                    <a:pt x="193047" y="257018"/>
                  </a:lnTo>
                  <a:lnTo>
                    <a:pt x="187800" y="260632"/>
                  </a:lnTo>
                  <a:lnTo>
                    <a:pt x="181324" y="264033"/>
                  </a:lnTo>
                  <a:lnTo>
                    <a:pt x="174031" y="267292"/>
                  </a:lnTo>
                  <a:lnTo>
                    <a:pt x="166192" y="270458"/>
                  </a:lnTo>
                  <a:lnTo>
                    <a:pt x="158982" y="272567"/>
                  </a:lnTo>
                  <a:lnTo>
                    <a:pt x="152191" y="273975"/>
                  </a:lnTo>
                  <a:lnTo>
                    <a:pt x="145679" y="274913"/>
                  </a:lnTo>
                  <a:lnTo>
                    <a:pt x="139353" y="276529"/>
                  </a:lnTo>
                  <a:lnTo>
                    <a:pt x="133151" y="278600"/>
                  </a:lnTo>
                  <a:lnTo>
                    <a:pt x="127033" y="280973"/>
                  </a:lnTo>
                  <a:lnTo>
                    <a:pt x="119977" y="282554"/>
                  </a:lnTo>
                  <a:lnTo>
                    <a:pt x="112296" y="283609"/>
                  </a:lnTo>
                  <a:lnTo>
                    <a:pt x="104200" y="284312"/>
                  </a:lnTo>
                  <a:lnTo>
                    <a:pt x="96818" y="285773"/>
                  </a:lnTo>
                  <a:lnTo>
                    <a:pt x="89912" y="287738"/>
                  </a:lnTo>
                  <a:lnTo>
                    <a:pt x="83323" y="290042"/>
                  </a:lnTo>
                  <a:lnTo>
                    <a:pt x="76947" y="292569"/>
                  </a:lnTo>
                  <a:lnTo>
                    <a:pt x="70711" y="295246"/>
                  </a:lnTo>
                  <a:lnTo>
                    <a:pt x="64570" y="298023"/>
                  </a:lnTo>
                  <a:lnTo>
                    <a:pt x="59484" y="299875"/>
                  </a:lnTo>
                  <a:lnTo>
                    <a:pt x="55101" y="301109"/>
                  </a:lnTo>
                  <a:lnTo>
                    <a:pt x="51187" y="301931"/>
                  </a:lnTo>
                  <a:lnTo>
                    <a:pt x="46593" y="303472"/>
                  </a:lnTo>
                  <a:lnTo>
                    <a:pt x="41545" y="305491"/>
                  </a:lnTo>
                  <a:lnTo>
                    <a:pt x="36196" y="307830"/>
                  </a:lnTo>
                  <a:lnTo>
                    <a:pt x="31638" y="309389"/>
                  </a:lnTo>
                  <a:lnTo>
                    <a:pt x="23928" y="311121"/>
                  </a:lnTo>
                  <a:lnTo>
                    <a:pt x="17194" y="311891"/>
                  </a:lnTo>
                  <a:lnTo>
                    <a:pt x="8199" y="312471"/>
                  </a:lnTo>
                  <a:lnTo>
                    <a:pt x="0" y="312503"/>
                  </a:lnTo>
                  <a:lnTo>
                    <a:pt x="7637" y="312507"/>
                  </a:lnTo>
                  <a:lnTo>
                    <a:pt x="16569" y="30357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116"/>
            <p:cNvSpPr/>
            <p:nvPr/>
          </p:nvSpPr>
          <p:spPr>
            <a:xfrm>
              <a:off x="5331023" y="1366242"/>
              <a:ext cx="187524" cy="178561"/>
            </a:xfrm>
            <a:custGeom>
              <a:avLst/>
              <a:gdLst/>
              <a:ahLst/>
              <a:cxnLst/>
              <a:rect l="0" t="0" r="0" b="0"/>
              <a:pathLst>
                <a:path w="187524" h="178561">
                  <a:moveTo>
                    <a:pt x="0" y="0"/>
                  </a:moveTo>
                  <a:lnTo>
                    <a:pt x="4740" y="0"/>
                  </a:lnTo>
                  <a:lnTo>
                    <a:pt x="6137" y="992"/>
                  </a:lnTo>
                  <a:lnTo>
                    <a:pt x="7068" y="2645"/>
                  </a:lnTo>
                  <a:lnTo>
                    <a:pt x="7689" y="4740"/>
                  </a:lnTo>
                  <a:lnTo>
                    <a:pt x="9094" y="6137"/>
                  </a:lnTo>
                  <a:lnTo>
                    <a:pt x="11024" y="7067"/>
                  </a:lnTo>
                  <a:lnTo>
                    <a:pt x="13302" y="7688"/>
                  </a:lnTo>
                  <a:lnTo>
                    <a:pt x="18480" y="11024"/>
                  </a:lnTo>
                  <a:lnTo>
                    <a:pt x="25147" y="16509"/>
                  </a:lnTo>
                  <a:lnTo>
                    <a:pt x="28705" y="19905"/>
                  </a:lnTo>
                  <a:lnTo>
                    <a:pt x="39074" y="30169"/>
                  </a:lnTo>
                  <a:lnTo>
                    <a:pt x="40932" y="33011"/>
                  </a:lnTo>
                  <a:lnTo>
                    <a:pt x="42171" y="35898"/>
                  </a:lnTo>
                  <a:lnTo>
                    <a:pt x="42997" y="38815"/>
                  </a:lnTo>
                  <a:lnTo>
                    <a:pt x="44539" y="41751"/>
                  </a:lnTo>
                  <a:lnTo>
                    <a:pt x="46560" y="44701"/>
                  </a:lnTo>
                  <a:lnTo>
                    <a:pt x="48900" y="47660"/>
                  </a:lnTo>
                  <a:lnTo>
                    <a:pt x="51451" y="50625"/>
                  </a:lnTo>
                  <a:lnTo>
                    <a:pt x="54144" y="53594"/>
                  </a:lnTo>
                  <a:lnTo>
                    <a:pt x="56932" y="56565"/>
                  </a:lnTo>
                  <a:lnTo>
                    <a:pt x="58791" y="59538"/>
                  </a:lnTo>
                  <a:lnTo>
                    <a:pt x="60030" y="62512"/>
                  </a:lnTo>
                  <a:lnTo>
                    <a:pt x="60856" y="65487"/>
                  </a:lnTo>
                  <a:lnTo>
                    <a:pt x="62398" y="69455"/>
                  </a:lnTo>
                  <a:lnTo>
                    <a:pt x="64420" y="74084"/>
                  </a:lnTo>
                  <a:lnTo>
                    <a:pt x="66759" y="79155"/>
                  </a:lnTo>
                  <a:lnTo>
                    <a:pt x="68318" y="83528"/>
                  </a:lnTo>
                  <a:lnTo>
                    <a:pt x="69358" y="87435"/>
                  </a:lnTo>
                  <a:lnTo>
                    <a:pt x="70051" y="91032"/>
                  </a:lnTo>
                  <a:lnTo>
                    <a:pt x="71505" y="94422"/>
                  </a:lnTo>
                  <a:lnTo>
                    <a:pt x="73467" y="97675"/>
                  </a:lnTo>
                  <a:lnTo>
                    <a:pt x="75767" y="100835"/>
                  </a:lnTo>
                  <a:lnTo>
                    <a:pt x="77301" y="103934"/>
                  </a:lnTo>
                  <a:lnTo>
                    <a:pt x="78323" y="106993"/>
                  </a:lnTo>
                  <a:lnTo>
                    <a:pt x="79004" y="110024"/>
                  </a:lnTo>
                  <a:lnTo>
                    <a:pt x="80450" y="113036"/>
                  </a:lnTo>
                  <a:lnTo>
                    <a:pt x="82407" y="116037"/>
                  </a:lnTo>
                  <a:lnTo>
                    <a:pt x="84704" y="119030"/>
                  </a:lnTo>
                  <a:lnTo>
                    <a:pt x="86235" y="122017"/>
                  </a:lnTo>
                  <a:lnTo>
                    <a:pt x="87255" y="125001"/>
                  </a:lnTo>
                  <a:lnTo>
                    <a:pt x="87936" y="127982"/>
                  </a:lnTo>
                  <a:lnTo>
                    <a:pt x="89382" y="130962"/>
                  </a:lnTo>
                  <a:lnTo>
                    <a:pt x="91338" y="133941"/>
                  </a:lnTo>
                  <a:lnTo>
                    <a:pt x="93634" y="136919"/>
                  </a:lnTo>
                  <a:lnTo>
                    <a:pt x="95165" y="139896"/>
                  </a:lnTo>
                  <a:lnTo>
                    <a:pt x="96185" y="142874"/>
                  </a:lnTo>
                  <a:lnTo>
                    <a:pt x="96865" y="145850"/>
                  </a:lnTo>
                  <a:lnTo>
                    <a:pt x="97320" y="148827"/>
                  </a:lnTo>
                  <a:lnTo>
                    <a:pt x="97622" y="151804"/>
                  </a:lnTo>
                  <a:lnTo>
                    <a:pt x="97823" y="154781"/>
                  </a:lnTo>
                  <a:lnTo>
                    <a:pt x="98950" y="156765"/>
                  </a:lnTo>
                  <a:lnTo>
                    <a:pt x="100693" y="158088"/>
                  </a:lnTo>
                  <a:lnTo>
                    <a:pt x="102848" y="158970"/>
                  </a:lnTo>
                  <a:lnTo>
                    <a:pt x="104284" y="160550"/>
                  </a:lnTo>
                  <a:lnTo>
                    <a:pt x="105241" y="162596"/>
                  </a:lnTo>
                  <a:lnTo>
                    <a:pt x="106778" y="168268"/>
                  </a:lnTo>
                  <a:lnTo>
                    <a:pt x="107896" y="168733"/>
                  </a:lnTo>
                  <a:lnTo>
                    <a:pt x="111785" y="169250"/>
                  </a:lnTo>
                  <a:lnTo>
                    <a:pt x="113218" y="170380"/>
                  </a:lnTo>
                  <a:lnTo>
                    <a:pt x="114174" y="172126"/>
                  </a:lnTo>
                  <a:lnTo>
                    <a:pt x="114812" y="174282"/>
                  </a:lnTo>
                  <a:lnTo>
                    <a:pt x="116229" y="175719"/>
                  </a:lnTo>
                  <a:lnTo>
                    <a:pt x="118165" y="176677"/>
                  </a:lnTo>
                  <a:lnTo>
                    <a:pt x="123662" y="178215"/>
                  </a:lnTo>
                  <a:lnTo>
                    <a:pt x="129355" y="178481"/>
                  </a:lnTo>
                  <a:lnTo>
                    <a:pt x="132585" y="178560"/>
                  </a:lnTo>
                  <a:lnTo>
                    <a:pt x="133038" y="177579"/>
                  </a:lnTo>
                  <a:lnTo>
                    <a:pt x="133676" y="172450"/>
                  </a:lnTo>
                  <a:lnTo>
                    <a:pt x="133826" y="170902"/>
                  </a:lnTo>
                  <a:lnTo>
                    <a:pt x="136538" y="167568"/>
                  </a:lnTo>
                  <a:lnTo>
                    <a:pt x="138650" y="165290"/>
                  </a:lnTo>
                  <a:lnTo>
                    <a:pt x="140058" y="162779"/>
                  </a:lnTo>
                  <a:lnTo>
                    <a:pt x="141623" y="157344"/>
                  </a:lnTo>
                  <a:lnTo>
                    <a:pt x="142040" y="154505"/>
                  </a:lnTo>
                  <a:lnTo>
                    <a:pt x="142319" y="151620"/>
                  </a:lnTo>
                  <a:lnTo>
                    <a:pt x="142504" y="148705"/>
                  </a:lnTo>
                  <a:lnTo>
                    <a:pt x="143620" y="145769"/>
                  </a:lnTo>
                  <a:lnTo>
                    <a:pt x="145356" y="142820"/>
                  </a:lnTo>
                  <a:lnTo>
                    <a:pt x="147505" y="139862"/>
                  </a:lnTo>
                  <a:lnTo>
                    <a:pt x="148938" y="136897"/>
                  </a:lnTo>
                  <a:lnTo>
                    <a:pt x="149894" y="133929"/>
                  </a:lnTo>
                  <a:lnTo>
                    <a:pt x="150531" y="130958"/>
                  </a:lnTo>
                  <a:lnTo>
                    <a:pt x="151947" y="126993"/>
                  </a:lnTo>
                  <a:lnTo>
                    <a:pt x="153884" y="122365"/>
                  </a:lnTo>
                  <a:lnTo>
                    <a:pt x="156168" y="117295"/>
                  </a:lnTo>
                  <a:lnTo>
                    <a:pt x="157690" y="112923"/>
                  </a:lnTo>
                  <a:lnTo>
                    <a:pt x="158705" y="109016"/>
                  </a:lnTo>
                  <a:lnTo>
                    <a:pt x="159382" y="105420"/>
                  </a:lnTo>
                  <a:lnTo>
                    <a:pt x="160825" y="101037"/>
                  </a:lnTo>
                  <a:lnTo>
                    <a:pt x="162778" y="96132"/>
                  </a:lnTo>
                  <a:lnTo>
                    <a:pt x="165074" y="90877"/>
                  </a:lnTo>
                  <a:lnTo>
                    <a:pt x="166604" y="86381"/>
                  </a:lnTo>
                  <a:lnTo>
                    <a:pt x="167624" y="82392"/>
                  </a:lnTo>
                  <a:lnTo>
                    <a:pt x="168304" y="78740"/>
                  </a:lnTo>
                  <a:lnTo>
                    <a:pt x="169749" y="74322"/>
                  </a:lnTo>
                  <a:lnTo>
                    <a:pt x="171706" y="69391"/>
                  </a:lnTo>
                  <a:lnTo>
                    <a:pt x="174002" y="64120"/>
                  </a:lnTo>
                  <a:lnTo>
                    <a:pt x="175532" y="59614"/>
                  </a:lnTo>
                  <a:lnTo>
                    <a:pt x="176552" y="55618"/>
                  </a:lnTo>
                  <a:lnTo>
                    <a:pt x="177233" y="51961"/>
                  </a:lnTo>
                  <a:lnTo>
                    <a:pt x="177687" y="47539"/>
                  </a:lnTo>
                  <a:lnTo>
                    <a:pt x="177989" y="42607"/>
                  </a:lnTo>
                  <a:lnTo>
                    <a:pt x="178190" y="37334"/>
                  </a:lnTo>
                  <a:lnTo>
                    <a:pt x="179317" y="32827"/>
                  </a:lnTo>
                  <a:lnTo>
                    <a:pt x="181060" y="28830"/>
                  </a:lnTo>
                  <a:lnTo>
                    <a:pt x="183215" y="25173"/>
                  </a:lnTo>
                  <a:lnTo>
                    <a:pt x="184651" y="21743"/>
                  </a:lnTo>
                  <a:lnTo>
                    <a:pt x="185608" y="18464"/>
                  </a:lnTo>
                  <a:lnTo>
                    <a:pt x="187145" y="10813"/>
                  </a:lnTo>
                  <a:lnTo>
                    <a:pt x="187356" y="7121"/>
                  </a:lnTo>
                  <a:lnTo>
                    <a:pt x="18752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117"/>
            <p:cNvSpPr/>
            <p:nvPr/>
          </p:nvSpPr>
          <p:spPr>
            <a:xfrm>
              <a:off x="5536438" y="1500187"/>
              <a:ext cx="17828" cy="124981"/>
            </a:xfrm>
            <a:custGeom>
              <a:avLst/>
              <a:gdLst/>
              <a:ahLst/>
              <a:cxnLst/>
              <a:rect l="0" t="0" r="0" b="0"/>
              <a:pathLst>
                <a:path w="17828" h="124981">
                  <a:moveTo>
                    <a:pt x="17827" y="0"/>
                  </a:moveTo>
                  <a:lnTo>
                    <a:pt x="17827" y="16618"/>
                  </a:lnTo>
                  <a:lnTo>
                    <a:pt x="16835" y="18024"/>
                  </a:lnTo>
                  <a:lnTo>
                    <a:pt x="15182" y="19953"/>
                  </a:lnTo>
                  <a:lnTo>
                    <a:pt x="13087" y="22232"/>
                  </a:lnTo>
                  <a:lnTo>
                    <a:pt x="11690" y="24743"/>
                  </a:lnTo>
                  <a:lnTo>
                    <a:pt x="10759" y="27409"/>
                  </a:lnTo>
                  <a:lnTo>
                    <a:pt x="10138" y="30179"/>
                  </a:lnTo>
                  <a:lnTo>
                    <a:pt x="9725" y="33018"/>
                  </a:lnTo>
                  <a:lnTo>
                    <a:pt x="9449" y="35902"/>
                  </a:lnTo>
                  <a:lnTo>
                    <a:pt x="9265" y="38818"/>
                  </a:lnTo>
                  <a:lnTo>
                    <a:pt x="9061" y="44703"/>
                  </a:lnTo>
                  <a:lnTo>
                    <a:pt x="8930" y="56565"/>
                  </a:lnTo>
                  <a:lnTo>
                    <a:pt x="8899" y="83344"/>
                  </a:lnTo>
                  <a:lnTo>
                    <a:pt x="7906" y="86321"/>
                  </a:lnTo>
                  <a:lnTo>
                    <a:pt x="6252" y="89297"/>
                  </a:lnTo>
                  <a:lnTo>
                    <a:pt x="1209" y="96463"/>
                  </a:lnTo>
                  <a:lnTo>
                    <a:pt x="796" y="98043"/>
                  </a:lnTo>
                  <a:lnTo>
                    <a:pt x="519" y="100088"/>
                  </a:lnTo>
                  <a:lnTo>
                    <a:pt x="77" y="105760"/>
                  </a:lnTo>
                  <a:lnTo>
                    <a:pt x="16" y="109181"/>
                  </a:lnTo>
                  <a:lnTo>
                    <a:pt x="0" y="111483"/>
                  </a:lnTo>
                  <a:lnTo>
                    <a:pt x="982" y="113017"/>
                  </a:lnTo>
                  <a:lnTo>
                    <a:pt x="2628" y="114040"/>
                  </a:lnTo>
                  <a:lnTo>
                    <a:pt x="4717" y="114722"/>
                  </a:lnTo>
                  <a:lnTo>
                    <a:pt x="6111" y="116169"/>
                  </a:lnTo>
                  <a:lnTo>
                    <a:pt x="7040" y="118126"/>
                  </a:lnTo>
                  <a:lnTo>
                    <a:pt x="8888" y="124980"/>
                  </a:lnTo>
                  <a:lnTo>
                    <a:pt x="8897" y="11608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118"/>
            <p:cNvSpPr/>
            <p:nvPr/>
          </p:nvSpPr>
          <p:spPr>
            <a:xfrm>
              <a:off x="1134070" y="3830835"/>
              <a:ext cx="241102" cy="489168"/>
            </a:xfrm>
            <a:custGeom>
              <a:avLst/>
              <a:gdLst/>
              <a:ahLst/>
              <a:cxnLst/>
              <a:rect l="0" t="0" r="0" b="0"/>
              <a:pathLst>
                <a:path w="241102" h="489168">
                  <a:moveTo>
                    <a:pt x="0" y="0"/>
                  </a:moveTo>
                  <a:lnTo>
                    <a:pt x="0" y="34553"/>
                  </a:lnTo>
                  <a:lnTo>
                    <a:pt x="2646" y="45453"/>
                  </a:lnTo>
                  <a:lnTo>
                    <a:pt x="4740" y="51138"/>
                  </a:lnTo>
                  <a:lnTo>
                    <a:pt x="7067" y="65393"/>
                  </a:lnTo>
                  <a:lnTo>
                    <a:pt x="7688" y="73361"/>
                  </a:lnTo>
                  <a:lnTo>
                    <a:pt x="8102" y="81649"/>
                  </a:lnTo>
                  <a:lnTo>
                    <a:pt x="8562" y="98797"/>
                  </a:lnTo>
                  <a:lnTo>
                    <a:pt x="9676" y="107536"/>
                  </a:lnTo>
                  <a:lnTo>
                    <a:pt x="11412" y="116339"/>
                  </a:lnTo>
                  <a:lnTo>
                    <a:pt x="13561" y="125185"/>
                  </a:lnTo>
                  <a:lnTo>
                    <a:pt x="15986" y="134058"/>
                  </a:lnTo>
                  <a:lnTo>
                    <a:pt x="24139" y="161760"/>
                  </a:lnTo>
                  <a:lnTo>
                    <a:pt x="29911" y="183349"/>
                  </a:lnTo>
                  <a:lnTo>
                    <a:pt x="33831" y="193670"/>
                  </a:lnTo>
                  <a:lnTo>
                    <a:pt x="38429" y="203528"/>
                  </a:lnTo>
                  <a:lnTo>
                    <a:pt x="43479" y="213076"/>
                  </a:lnTo>
                  <a:lnTo>
                    <a:pt x="47837" y="223410"/>
                  </a:lnTo>
                  <a:lnTo>
                    <a:pt x="51735" y="234268"/>
                  </a:lnTo>
                  <a:lnTo>
                    <a:pt x="55326" y="245476"/>
                  </a:lnTo>
                  <a:lnTo>
                    <a:pt x="58712" y="256916"/>
                  </a:lnTo>
                  <a:lnTo>
                    <a:pt x="65120" y="280211"/>
                  </a:lnTo>
                  <a:lnTo>
                    <a:pt x="69210" y="291979"/>
                  </a:lnTo>
                  <a:lnTo>
                    <a:pt x="73921" y="303794"/>
                  </a:lnTo>
                  <a:lnTo>
                    <a:pt x="79047" y="315639"/>
                  </a:lnTo>
                  <a:lnTo>
                    <a:pt x="83455" y="327504"/>
                  </a:lnTo>
                  <a:lnTo>
                    <a:pt x="87387" y="339383"/>
                  </a:lnTo>
                  <a:lnTo>
                    <a:pt x="97660" y="372417"/>
                  </a:lnTo>
                  <a:lnTo>
                    <a:pt x="110021" y="410246"/>
                  </a:lnTo>
                  <a:lnTo>
                    <a:pt x="112042" y="419349"/>
                  </a:lnTo>
                  <a:lnTo>
                    <a:pt x="113390" y="428394"/>
                  </a:lnTo>
                  <a:lnTo>
                    <a:pt x="114289" y="437401"/>
                  </a:lnTo>
                  <a:lnTo>
                    <a:pt x="115880" y="445390"/>
                  </a:lnTo>
                  <a:lnTo>
                    <a:pt x="120294" y="459558"/>
                  </a:lnTo>
                  <a:lnTo>
                    <a:pt x="125563" y="469824"/>
                  </a:lnTo>
                  <a:lnTo>
                    <a:pt x="130220" y="477693"/>
                  </a:lnTo>
                  <a:lnTo>
                    <a:pt x="132289" y="484498"/>
                  </a:lnTo>
                  <a:lnTo>
                    <a:pt x="133834" y="486710"/>
                  </a:lnTo>
                  <a:lnTo>
                    <a:pt x="135855" y="488184"/>
                  </a:lnTo>
                  <a:lnTo>
                    <a:pt x="138195" y="489167"/>
                  </a:lnTo>
                  <a:lnTo>
                    <a:pt x="139755" y="488830"/>
                  </a:lnTo>
                  <a:lnTo>
                    <a:pt x="140795" y="487613"/>
                  </a:lnTo>
                  <a:lnTo>
                    <a:pt x="141488" y="485810"/>
                  </a:lnTo>
                  <a:lnTo>
                    <a:pt x="143593" y="474795"/>
                  </a:lnTo>
                  <a:lnTo>
                    <a:pt x="149923" y="460054"/>
                  </a:lnTo>
                  <a:lnTo>
                    <a:pt x="155267" y="448877"/>
                  </a:lnTo>
                  <a:lnTo>
                    <a:pt x="160950" y="434649"/>
                  </a:lnTo>
                  <a:lnTo>
                    <a:pt x="166783" y="418404"/>
                  </a:lnTo>
                  <a:lnTo>
                    <a:pt x="181583" y="374877"/>
                  </a:lnTo>
                  <a:lnTo>
                    <a:pt x="184555" y="365012"/>
                  </a:lnTo>
                  <a:lnTo>
                    <a:pt x="193479" y="333158"/>
                  </a:lnTo>
                  <a:lnTo>
                    <a:pt x="202407" y="303435"/>
                  </a:lnTo>
                  <a:lnTo>
                    <a:pt x="208360" y="281373"/>
                  </a:lnTo>
                  <a:lnTo>
                    <a:pt x="210344" y="270926"/>
                  </a:lnTo>
                  <a:lnTo>
                    <a:pt x="211667" y="260985"/>
                  </a:lnTo>
                  <a:lnTo>
                    <a:pt x="212549" y="251381"/>
                  </a:lnTo>
                  <a:lnTo>
                    <a:pt x="214129" y="242001"/>
                  </a:lnTo>
                  <a:lnTo>
                    <a:pt x="216174" y="232772"/>
                  </a:lnTo>
                  <a:lnTo>
                    <a:pt x="218530" y="223642"/>
                  </a:lnTo>
                  <a:lnTo>
                    <a:pt x="221093" y="214579"/>
                  </a:lnTo>
                  <a:lnTo>
                    <a:pt x="226586" y="196572"/>
                  </a:lnTo>
                  <a:lnTo>
                    <a:pt x="229689" y="181292"/>
                  </a:lnTo>
                  <a:lnTo>
                    <a:pt x="232061" y="167887"/>
                  </a:lnTo>
                  <a:lnTo>
                    <a:pt x="237982" y="150176"/>
                  </a:lnTo>
                  <a:lnTo>
                    <a:pt x="240177" y="138203"/>
                  </a:lnTo>
                  <a:lnTo>
                    <a:pt x="241101" y="12501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119"/>
            <p:cNvSpPr/>
            <p:nvPr/>
          </p:nvSpPr>
          <p:spPr>
            <a:xfrm>
              <a:off x="1464468" y="4232671"/>
              <a:ext cx="62509" cy="348259"/>
            </a:xfrm>
            <a:custGeom>
              <a:avLst/>
              <a:gdLst/>
              <a:ahLst/>
              <a:cxnLst/>
              <a:rect l="0" t="0" r="0" b="0"/>
              <a:pathLst>
                <a:path w="62509" h="348259">
                  <a:moveTo>
                    <a:pt x="62508" y="0"/>
                  </a:moveTo>
                  <a:lnTo>
                    <a:pt x="62508" y="4741"/>
                  </a:lnTo>
                  <a:lnTo>
                    <a:pt x="61516" y="7129"/>
                  </a:lnTo>
                  <a:lnTo>
                    <a:pt x="59862" y="9714"/>
                  </a:lnTo>
                  <a:lnTo>
                    <a:pt x="57768" y="12429"/>
                  </a:lnTo>
                  <a:lnTo>
                    <a:pt x="56371" y="16224"/>
                  </a:lnTo>
                  <a:lnTo>
                    <a:pt x="54820" y="25732"/>
                  </a:lnTo>
                  <a:lnTo>
                    <a:pt x="54406" y="32037"/>
                  </a:lnTo>
                  <a:lnTo>
                    <a:pt x="54130" y="39218"/>
                  </a:lnTo>
                  <a:lnTo>
                    <a:pt x="53946" y="46981"/>
                  </a:lnTo>
                  <a:lnTo>
                    <a:pt x="52831" y="55133"/>
                  </a:lnTo>
                  <a:lnTo>
                    <a:pt x="51096" y="63545"/>
                  </a:lnTo>
                  <a:lnTo>
                    <a:pt x="48947" y="72129"/>
                  </a:lnTo>
                  <a:lnTo>
                    <a:pt x="47514" y="80828"/>
                  </a:lnTo>
                  <a:lnTo>
                    <a:pt x="46559" y="89604"/>
                  </a:lnTo>
                  <a:lnTo>
                    <a:pt x="45922" y="98432"/>
                  </a:lnTo>
                  <a:lnTo>
                    <a:pt x="44506" y="107293"/>
                  </a:lnTo>
                  <a:lnTo>
                    <a:pt x="42569" y="116177"/>
                  </a:lnTo>
                  <a:lnTo>
                    <a:pt x="40285" y="125077"/>
                  </a:lnTo>
                  <a:lnTo>
                    <a:pt x="38763" y="133986"/>
                  </a:lnTo>
                  <a:lnTo>
                    <a:pt x="37748" y="142903"/>
                  </a:lnTo>
                  <a:lnTo>
                    <a:pt x="37072" y="151823"/>
                  </a:lnTo>
                  <a:lnTo>
                    <a:pt x="35629" y="160746"/>
                  </a:lnTo>
                  <a:lnTo>
                    <a:pt x="33674" y="169672"/>
                  </a:lnTo>
                  <a:lnTo>
                    <a:pt x="31379" y="178600"/>
                  </a:lnTo>
                  <a:lnTo>
                    <a:pt x="29849" y="187527"/>
                  </a:lnTo>
                  <a:lnTo>
                    <a:pt x="28829" y="196456"/>
                  </a:lnTo>
                  <a:lnTo>
                    <a:pt x="28149" y="205385"/>
                  </a:lnTo>
                  <a:lnTo>
                    <a:pt x="26704" y="214314"/>
                  </a:lnTo>
                  <a:lnTo>
                    <a:pt x="24748" y="223243"/>
                  </a:lnTo>
                  <a:lnTo>
                    <a:pt x="22452" y="232173"/>
                  </a:lnTo>
                  <a:lnTo>
                    <a:pt x="20921" y="241102"/>
                  </a:lnTo>
                  <a:lnTo>
                    <a:pt x="19900" y="250032"/>
                  </a:lnTo>
                  <a:lnTo>
                    <a:pt x="19220" y="258961"/>
                  </a:lnTo>
                  <a:lnTo>
                    <a:pt x="17774" y="267891"/>
                  </a:lnTo>
                  <a:lnTo>
                    <a:pt x="15818" y="276821"/>
                  </a:lnTo>
                  <a:lnTo>
                    <a:pt x="13522" y="285750"/>
                  </a:lnTo>
                  <a:lnTo>
                    <a:pt x="11992" y="293687"/>
                  </a:lnTo>
                  <a:lnTo>
                    <a:pt x="10971" y="300964"/>
                  </a:lnTo>
                  <a:lnTo>
                    <a:pt x="10291" y="307799"/>
                  </a:lnTo>
                  <a:lnTo>
                    <a:pt x="9837" y="314340"/>
                  </a:lnTo>
                  <a:lnTo>
                    <a:pt x="9535" y="320685"/>
                  </a:lnTo>
                  <a:lnTo>
                    <a:pt x="9333" y="326899"/>
                  </a:lnTo>
                  <a:lnTo>
                    <a:pt x="8206" y="332034"/>
                  </a:lnTo>
                  <a:lnTo>
                    <a:pt x="6463" y="336450"/>
                  </a:lnTo>
                  <a:lnTo>
                    <a:pt x="0" y="34825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120"/>
            <p:cNvSpPr/>
            <p:nvPr/>
          </p:nvSpPr>
          <p:spPr>
            <a:xfrm>
              <a:off x="1678781" y="4143745"/>
              <a:ext cx="312540" cy="17490"/>
            </a:xfrm>
            <a:custGeom>
              <a:avLst/>
              <a:gdLst/>
              <a:ahLst/>
              <a:cxnLst/>
              <a:rect l="0" t="0" r="0" b="0"/>
              <a:pathLst>
                <a:path w="312540" h="17490">
                  <a:moveTo>
                    <a:pt x="0" y="17489"/>
                  </a:moveTo>
                  <a:lnTo>
                    <a:pt x="4740" y="12748"/>
                  </a:lnTo>
                  <a:lnTo>
                    <a:pt x="8121" y="11352"/>
                  </a:lnTo>
                  <a:lnTo>
                    <a:pt x="12359" y="10421"/>
                  </a:lnTo>
                  <a:lnTo>
                    <a:pt x="17169" y="9801"/>
                  </a:lnTo>
                  <a:lnTo>
                    <a:pt x="22360" y="9387"/>
                  </a:lnTo>
                  <a:lnTo>
                    <a:pt x="27805" y="9111"/>
                  </a:lnTo>
                  <a:lnTo>
                    <a:pt x="33419" y="8927"/>
                  </a:lnTo>
                  <a:lnTo>
                    <a:pt x="55543" y="8668"/>
                  </a:lnTo>
                  <a:lnTo>
                    <a:pt x="62825" y="7639"/>
                  </a:lnTo>
                  <a:lnTo>
                    <a:pt x="69665" y="5962"/>
                  </a:lnTo>
                  <a:lnTo>
                    <a:pt x="76209" y="3851"/>
                  </a:lnTo>
                  <a:lnTo>
                    <a:pt x="83548" y="2444"/>
                  </a:lnTo>
                  <a:lnTo>
                    <a:pt x="91417" y="1505"/>
                  </a:lnTo>
                  <a:lnTo>
                    <a:pt x="99640" y="880"/>
                  </a:lnTo>
                  <a:lnTo>
                    <a:pt x="108098" y="463"/>
                  </a:lnTo>
                  <a:lnTo>
                    <a:pt x="125434" y="0"/>
                  </a:lnTo>
                  <a:lnTo>
                    <a:pt x="134224" y="869"/>
                  </a:lnTo>
                  <a:lnTo>
                    <a:pt x="143061" y="2440"/>
                  </a:lnTo>
                  <a:lnTo>
                    <a:pt x="151928" y="4480"/>
                  </a:lnTo>
                  <a:lnTo>
                    <a:pt x="161809" y="5839"/>
                  </a:lnTo>
                  <a:lnTo>
                    <a:pt x="172365" y="6746"/>
                  </a:lnTo>
                  <a:lnTo>
                    <a:pt x="183371" y="7350"/>
                  </a:lnTo>
                  <a:lnTo>
                    <a:pt x="206183" y="8022"/>
                  </a:lnTo>
                  <a:lnTo>
                    <a:pt x="217822" y="8201"/>
                  </a:lnTo>
                  <a:lnTo>
                    <a:pt x="228558" y="9313"/>
                  </a:lnTo>
                  <a:lnTo>
                    <a:pt x="238693" y="11045"/>
                  </a:lnTo>
                  <a:lnTo>
                    <a:pt x="248425" y="13193"/>
                  </a:lnTo>
                  <a:lnTo>
                    <a:pt x="257890" y="14625"/>
                  </a:lnTo>
                  <a:lnTo>
                    <a:pt x="267177" y="15580"/>
                  </a:lnTo>
                  <a:lnTo>
                    <a:pt x="276344" y="16216"/>
                  </a:lnTo>
                  <a:lnTo>
                    <a:pt x="291822" y="16923"/>
                  </a:lnTo>
                  <a:lnTo>
                    <a:pt x="312539" y="174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121"/>
            <p:cNvSpPr/>
            <p:nvPr/>
          </p:nvSpPr>
          <p:spPr>
            <a:xfrm>
              <a:off x="1750218" y="4357687"/>
              <a:ext cx="214314" cy="17860"/>
            </a:xfrm>
            <a:custGeom>
              <a:avLst/>
              <a:gdLst/>
              <a:ahLst/>
              <a:cxnLst/>
              <a:rect l="0" t="0" r="0" b="0"/>
              <a:pathLst>
                <a:path w="214314" h="17860">
                  <a:moveTo>
                    <a:pt x="0" y="0"/>
                  </a:moveTo>
                  <a:lnTo>
                    <a:pt x="82287" y="0"/>
                  </a:lnTo>
                  <a:lnTo>
                    <a:pt x="89585" y="992"/>
                  </a:lnTo>
                  <a:lnTo>
                    <a:pt x="96434" y="2646"/>
                  </a:lnTo>
                  <a:lnTo>
                    <a:pt x="102985" y="4740"/>
                  </a:lnTo>
                  <a:lnTo>
                    <a:pt x="110329" y="6136"/>
                  </a:lnTo>
                  <a:lnTo>
                    <a:pt x="118201" y="7068"/>
                  </a:lnTo>
                  <a:lnTo>
                    <a:pt x="126426" y="7688"/>
                  </a:lnTo>
                  <a:lnTo>
                    <a:pt x="134885" y="8102"/>
                  </a:lnTo>
                  <a:lnTo>
                    <a:pt x="152223" y="8562"/>
                  </a:lnTo>
                  <a:lnTo>
                    <a:pt x="192991" y="8897"/>
                  </a:lnTo>
                  <a:lnTo>
                    <a:pt x="198114" y="9900"/>
                  </a:lnTo>
                  <a:lnTo>
                    <a:pt x="202521" y="11561"/>
                  </a:lnTo>
                  <a:lnTo>
                    <a:pt x="214313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122"/>
            <p:cNvSpPr/>
            <p:nvPr/>
          </p:nvSpPr>
          <p:spPr>
            <a:xfrm>
              <a:off x="2232421" y="4089796"/>
              <a:ext cx="196455" cy="26790"/>
            </a:xfrm>
            <a:custGeom>
              <a:avLst/>
              <a:gdLst/>
              <a:ahLst/>
              <a:cxnLst/>
              <a:rect l="0" t="0" r="0" b="0"/>
              <a:pathLst>
                <a:path w="196455" h="26790">
                  <a:moveTo>
                    <a:pt x="0" y="26789"/>
                  </a:moveTo>
                  <a:lnTo>
                    <a:pt x="4741" y="22049"/>
                  </a:lnTo>
                  <a:lnTo>
                    <a:pt x="7129" y="20653"/>
                  </a:lnTo>
                  <a:lnTo>
                    <a:pt x="9714" y="19721"/>
                  </a:lnTo>
                  <a:lnTo>
                    <a:pt x="12429" y="19101"/>
                  </a:lnTo>
                  <a:lnTo>
                    <a:pt x="15232" y="17695"/>
                  </a:lnTo>
                  <a:lnTo>
                    <a:pt x="18092" y="15765"/>
                  </a:lnTo>
                  <a:lnTo>
                    <a:pt x="20991" y="13487"/>
                  </a:lnTo>
                  <a:lnTo>
                    <a:pt x="24908" y="11968"/>
                  </a:lnTo>
                  <a:lnTo>
                    <a:pt x="29504" y="10955"/>
                  </a:lnTo>
                  <a:lnTo>
                    <a:pt x="34552" y="10280"/>
                  </a:lnTo>
                  <a:lnTo>
                    <a:pt x="39902" y="9830"/>
                  </a:lnTo>
                  <a:lnTo>
                    <a:pt x="45453" y="9530"/>
                  </a:lnTo>
                  <a:lnTo>
                    <a:pt x="51138" y="9330"/>
                  </a:lnTo>
                  <a:lnTo>
                    <a:pt x="73361" y="9048"/>
                  </a:lnTo>
                  <a:lnTo>
                    <a:pt x="82642" y="8017"/>
                  </a:lnTo>
                  <a:lnTo>
                    <a:pt x="92798" y="6337"/>
                  </a:lnTo>
                  <a:lnTo>
                    <a:pt x="103537" y="4225"/>
                  </a:lnTo>
                  <a:lnTo>
                    <a:pt x="114665" y="2816"/>
                  </a:lnTo>
                  <a:lnTo>
                    <a:pt x="126053" y="1877"/>
                  </a:lnTo>
                  <a:lnTo>
                    <a:pt x="147305" y="835"/>
                  </a:lnTo>
                  <a:lnTo>
                    <a:pt x="163365" y="371"/>
                  </a:lnTo>
                  <a:lnTo>
                    <a:pt x="19645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123"/>
            <p:cNvSpPr/>
            <p:nvPr/>
          </p:nvSpPr>
          <p:spPr>
            <a:xfrm>
              <a:off x="2669976" y="3841426"/>
              <a:ext cx="265958" cy="507332"/>
            </a:xfrm>
            <a:custGeom>
              <a:avLst/>
              <a:gdLst/>
              <a:ahLst/>
              <a:cxnLst/>
              <a:rect l="0" t="0" r="0" b="0"/>
              <a:pathLst>
                <a:path w="265958" h="507332">
                  <a:moveTo>
                    <a:pt x="0" y="51917"/>
                  </a:moveTo>
                  <a:lnTo>
                    <a:pt x="0" y="44229"/>
                  </a:lnTo>
                  <a:lnTo>
                    <a:pt x="6137" y="29967"/>
                  </a:lnTo>
                  <a:lnTo>
                    <a:pt x="7688" y="22979"/>
                  </a:lnTo>
                  <a:lnTo>
                    <a:pt x="10086" y="20719"/>
                  </a:lnTo>
                  <a:lnTo>
                    <a:pt x="13670" y="19212"/>
                  </a:lnTo>
                  <a:lnTo>
                    <a:pt x="18043" y="18207"/>
                  </a:lnTo>
                  <a:lnTo>
                    <a:pt x="22942" y="16545"/>
                  </a:lnTo>
                  <a:lnTo>
                    <a:pt x="28194" y="14446"/>
                  </a:lnTo>
                  <a:lnTo>
                    <a:pt x="33678" y="12053"/>
                  </a:lnTo>
                  <a:lnTo>
                    <a:pt x="45065" y="6749"/>
                  </a:lnTo>
                  <a:lnTo>
                    <a:pt x="50879" y="3946"/>
                  </a:lnTo>
                  <a:lnTo>
                    <a:pt x="57732" y="2077"/>
                  </a:lnTo>
                  <a:lnTo>
                    <a:pt x="65277" y="831"/>
                  </a:lnTo>
                  <a:lnTo>
                    <a:pt x="73284" y="0"/>
                  </a:lnTo>
                  <a:lnTo>
                    <a:pt x="82590" y="439"/>
                  </a:lnTo>
                  <a:lnTo>
                    <a:pt x="92763" y="1723"/>
                  </a:lnTo>
                  <a:lnTo>
                    <a:pt x="103514" y="3572"/>
                  </a:lnTo>
                  <a:lnTo>
                    <a:pt x="114650" y="4804"/>
                  </a:lnTo>
                  <a:lnTo>
                    <a:pt x="126043" y="5626"/>
                  </a:lnTo>
                  <a:lnTo>
                    <a:pt x="137606" y="6173"/>
                  </a:lnTo>
                  <a:lnTo>
                    <a:pt x="148292" y="7530"/>
                  </a:lnTo>
                  <a:lnTo>
                    <a:pt x="158393" y="9428"/>
                  </a:lnTo>
                  <a:lnTo>
                    <a:pt x="168103" y="11684"/>
                  </a:lnTo>
                  <a:lnTo>
                    <a:pt x="177553" y="14182"/>
                  </a:lnTo>
                  <a:lnTo>
                    <a:pt x="195991" y="19602"/>
                  </a:lnTo>
                  <a:lnTo>
                    <a:pt x="204082" y="22436"/>
                  </a:lnTo>
                  <a:lnTo>
                    <a:pt x="211461" y="25318"/>
                  </a:lnTo>
                  <a:lnTo>
                    <a:pt x="218365" y="28231"/>
                  </a:lnTo>
                  <a:lnTo>
                    <a:pt x="224951" y="32158"/>
                  </a:lnTo>
                  <a:lnTo>
                    <a:pt x="231327" y="36760"/>
                  </a:lnTo>
                  <a:lnTo>
                    <a:pt x="237562" y="41812"/>
                  </a:lnTo>
                  <a:lnTo>
                    <a:pt x="242710" y="47165"/>
                  </a:lnTo>
                  <a:lnTo>
                    <a:pt x="247135" y="52718"/>
                  </a:lnTo>
                  <a:lnTo>
                    <a:pt x="254697" y="64179"/>
                  </a:lnTo>
                  <a:lnTo>
                    <a:pt x="261366" y="75888"/>
                  </a:lnTo>
                  <a:lnTo>
                    <a:pt x="264991" y="87706"/>
                  </a:lnTo>
                  <a:lnTo>
                    <a:pt x="265957" y="93636"/>
                  </a:lnTo>
                  <a:lnTo>
                    <a:pt x="264385" y="105516"/>
                  </a:lnTo>
                  <a:lnTo>
                    <a:pt x="260380" y="118403"/>
                  </a:lnTo>
                  <a:lnTo>
                    <a:pt x="255292" y="134053"/>
                  </a:lnTo>
                  <a:lnTo>
                    <a:pt x="249723" y="148283"/>
                  </a:lnTo>
                  <a:lnTo>
                    <a:pt x="246850" y="154857"/>
                  </a:lnTo>
                  <a:lnTo>
                    <a:pt x="241957" y="162215"/>
                  </a:lnTo>
                  <a:lnTo>
                    <a:pt x="235718" y="170098"/>
                  </a:lnTo>
                  <a:lnTo>
                    <a:pt x="228583" y="178329"/>
                  </a:lnTo>
                  <a:lnTo>
                    <a:pt x="221842" y="185801"/>
                  </a:lnTo>
                  <a:lnTo>
                    <a:pt x="209060" y="199395"/>
                  </a:lnTo>
                  <a:lnTo>
                    <a:pt x="185967" y="222945"/>
                  </a:lnTo>
                  <a:lnTo>
                    <a:pt x="177556" y="230428"/>
                  </a:lnTo>
                  <a:lnTo>
                    <a:pt x="168972" y="237401"/>
                  </a:lnTo>
                  <a:lnTo>
                    <a:pt x="160273" y="244034"/>
                  </a:lnTo>
                  <a:lnTo>
                    <a:pt x="151497" y="251433"/>
                  </a:lnTo>
                  <a:lnTo>
                    <a:pt x="142670" y="259342"/>
                  </a:lnTo>
                  <a:lnTo>
                    <a:pt x="133809" y="267591"/>
                  </a:lnTo>
                  <a:lnTo>
                    <a:pt x="125917" y="276067"/>
                  </a:lnTo>
                  <a:lnTo>
                    <a:pt x="118671" y="284694"/>
                  </a:lnTo>
                  <a:lnTo>
                    <a:pt x="111856" y="293422"/>
                  </a:lnTo>
                  <a:lnTo>
                    <a:pt x="105329" y="301225"/>
                  </a:lnTo>
                  <a:lnTo>
                    <a:pt x="98993" y="308411"/>
                  </a:lnTo>
                  <a:lnTo>
                    <a:pt x="92784" y="315187"/>
                  </a:lnTo>
                  <a:lnTo>
                    <a:pt x="87653" y="322680"/>
                  </a:lnTo>
                  <a:lnTo>
                    <a:pt x="83240" y="330653"/>
                  </a:lnTo>
                  <a:lnTo>
                    <a:pt x="69028" y="360094"/>
                  </a:lnTo>
                  <a:lnTo>
                    <a:pt x="65406" y="372770"/>
                  </a:lnTo>
                  <a:lnTo>
                    <a:pt x="64440" y="378928"/>
                  </a:lnTo>
                  <a:lnTo>
                    <a:pt x="66013" y="391062"/>
                  </a:lnTo>
                  <a:lnTo>
                    <a:pt x="70019" y="403070"/>
                  </a:lnTo>
                  <a:lnTo>
                    <a:pt x="75106" y="415022"/>
                  </a:lnTo>
                  <a:lnTo>
                    <a:pt x="83321" y="426948"/>
                  </a:lnTo>
                  <a:lnTo>
                    <a:pt x="88289" y="432906"/>
                  </a:lnTo>
                  <a:lnTo>
                    <a:pt x="94579" y="438863"/>
                  </a:lnTo>
                  <a:lnTo>
                    <a:pt x="101747" y="444818"/>
                  </a:lnTo>
                  <a:lnTo>
                    <a:pt x="109503" y="450773"/>
                  </a:lnTo>
                  <a:lnTo>
                    <a:pt x="117651" y="456727"/>
                  </a:lnTo>
                  <a:lnTo>
                    <a:pt x="134641" y="468635"/>
                  </a:lnTo>
                  <a:lnTo>
                    <a:pt x="143339" y="473596"/>
                  </a:lnTo>
                  <a:lnTo>
                    <a:pt x="152114" y="477896"/>
                  </a:lnTo>
                  <a:lnTo>
                    <a:pt x="160940" y="481755"/>
                  </a:lnTo>
                  <a:lnTo>
                    <a:pt x="170794" y="485319"/>
                  </a:lnTo>
                  <a:lnTo>
                    <a:pt x="181331" y="488688"/>
                  </a:lnTo>
                  <a:lnTo>
                    <a:pt x="202631" y="495077"/>
                  </a:lnTo>
                  <a:lnTo>
                    <a:pt x="222019" y="501223"/>
                  </a:lnTo>
                  <a:lnTo>
                    <a:pt x="229372" y="503259"/>
                  </a:lnTo>
                  <a:lnTo>
                    <a:pt x="235266" y="504617"/>
                  </a:lnTo>
                  <a:lnTo>
                    <a:pt x="250031" y="50733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124"/>
            <p:cNvSpPr/>
            <p:nvPr/>
          </p:nvSpPr>
          <p:spPr>
            <a:xfrm>
              <a:off x="3072347" y="3964781"/>
              <a:ext cx="310105" cy="241045"/>
            </a:xfrm>
            <a:custGeom>
              <a:avLst/>
              <a:gdLst/>
              <a:ahLst/>
              <a:cxnLst/>
              <a:rect l="0" t="0" r="0" b="0"/>
              <a:pathLst>
                <a:path w="310105" h="241045">
                  <a:moveTo>
                    <a:pt x="88762" y="26789"/>
                  </a:moveTo>
                  <a:lnTo>
                    <a:pt x="76333" y="26789"/>
                  </a:lnTo>
                  <a:lnTo>
                    <a:pt x="73531" y="27781"/>
                  </a:lnTo>
                  <a:lnTo>
                    <a:pt x="67771" y="31529"/>
                  </a:lnTo>
                  <a:lnTo>
                    <a:pt x="59258" y="33857"/>
                  </a:lnTo>
                  <a:lnTo>
                    <a:pt x="54210" y="34477"/>
                  </a:lnTo>
                  <a:lnTo>
                    <a:pt x="48860" y="35883"/>
                  </a:lnTo>
                  <a:lnTo>
                    <a:pt x="43309" y="37813"/>
                  </a:lnTo>
                  <a:lnTo>
                    <a:pt x="37624" y="40091"/>
                  </a:lnTo>
                  <a:lnTo>
                    <a:pt x="28661" y="45268"/>
                  </a:lnTo>
                  <a:lnTo>
                    <a:pt x="24882" y="48038"/>
                  </a:lnTo>
                  <a:lnTo>
                    <a:pt x="21371" y="51869"/>
                  </a:lnTo>
                  <a:lnTo>
                    <a:pt x="18038" y="56407"/>
                  </a:lnTo>
                  <a:lnTo>
                    <a:pt x="14823" y="61417"/>
                  </a:lnTo>
                  <a:lnTo>
                    <a:pt x="11688" y="66741"/>
                  </a:lnTo>
                  <a:lnTo>
                    <a:pt x="8606" y="72275"/>
                  </a:lnTo>
                  <a:lnTo>
                    <a:pt x="5559" y="77949"/>
                  </a:lnTo>
                  <a:lnTo>
                    <a:pt x="3527" y="83716"/>
                  </a:lnTo>
                  <a:lnTo>
                    <a:pt x="2173" y="89545"/>
                  </a:lnTo>
                  <a:lnTo>
                    <a:pt x="1270" y="95415"/>
                  </a:lnTo>
                  <a:lnTo>
                    <a:pt x="669" y="101313"/>
                  </a:lnTo>
                  <a:lnTo>
                    <a:pt x="267" y="107230"/>
                  </a:lnTo>
                  <a:lnTo>
                    <a:pt x="0" y="113158"/>
                  </a:lnTo>
                  <a:lnTo>
                    <a:pt x="814" y="119095"/>
                  </a:lnTo>
                  <a:lnTo>
                    <a:pt x="2349" y="125037"/>
                  </a:lnTo>
                  <a:lnTo>
                    <a:pt x="4364" y="130983"/>
                  </a:lnTo>
                  <a:lnTo>
                    <a:pt x="7692" y="136931"/>
                  </a:lnTo>
                  <a:lnTo>
                    <a:pt x="11895" y="142881"/>
                  </a:lnTo>
                  <a:lnTo>
                    <a:pt x="16681" y="148832"/>
                  </a:lnTo>
                  <a:lnTo>
                    <a:pt x="21856" y="155776"/>
                  </a:lnTo>
                  <a:lnTo>
                    <a:pt x="32898" y="171428"/>
                  </a:lnTo>
                  <a:lnTo>
                    <a:pt x="39614" y="178778"/>
                  </a:lnTo>
                  <a:lnTo>
                    <a:pt x="47066" y="185662"/>
                  </a:lnTo>
                  <a:lnTo>
                    <a:pt x="55012" y="192235"/>
                  </a:lnTo>
                  <a:lnTo>
                    <a:pt x="63285" y="197609"/>
                  </a:lnTo>
                  <a:lnTo>
                    <a:pt x="71777" y="202185"/>
                  </a:lnTo>
                  <a:lnTo>
                    <a:pt x="80415" y="206227"/>
                  </a:lnTo>
                  <a:lnTo>
                    <a:pt x="89151" y="210906"/>
                  </a:lnTo>
                  <a:lnTo>
                    <a:pt x="97951" y="216011"/>
                  </a:lnTo>
                  <a:lnTo>
                    <a:pt x="106794" y="221397"/>
                  </a:lnTo>
                  <a:lnTo>
                    <a:pt x="116658" y="225981"/>
                  </a:lnTo>
                  <a:lnTo>
                    <a:pt x="127203" y="230029"/>
                  </a:lnTo>
                  <a:lnTo>
                    <a:pt x="138202" y="233720"/>
                  </a:lnTo>
                  <a:lnTo>
                    <a:pt x="148511" y="236180"/>
                  </a:lnTo>
                  <a:lnTo>
                    <a:pt x="158360" y="237820"/>
                  </a:lnTo>
                  <a:lnTo>
                    <a:pt x="167903" y="238914"/>
                  </a:lnTo>
                  <a:lnTo>
                    <a:pt x="177241" y="239643"/>
                  </a:lnTo>
                  <a:lnTo>
                    <a:pt x="186444" y="240129"/>
                  </a:lnTo>
                  <a:lnTo>
                    <a:pt x="204606" y="240669"/>
                  </a:lnTo>
                  <a:lnTo>
                    <a:pt x="249464" y="241044"/>
                  </a:lnTo>
                  <a:lnTo>
                    <a:pt x="256420" y="239079"/>
                  </a:lnTo>
                  <a:lnTo>
                    <a:pt x="262050" y="235784"/>
                  </a:lnTo>
                  <a:lnTo>
                    <a:pt x="266795" y="231603"/>
                  </a:lnTo>
                  <a:lnTo>
                    <a:pt x="271943" y="227824"/>
                  </a:lnTo>
                  <a:lnTo>
                    <a:pt x="277359" y="224312"/>
                  </a:lnTo>
                  <a:lnTo>
                    <a:pt x="282954" y="220979"/>
                  </a:lnTo>
                  <a:lnTo>
                    <a:pt x="287676" y="216772"/>
                  </a:lnTo>
                  <a:lnTo>
                    <a:pt x="291817" y="211983"/>
                  </a:lnTo>
                  <a:lnTo>
                    <a:pt x="295569" y="206806"/>
                  </a:lnTo>
                  <a:lnTo>
                    <a:pt x="299063" y="201371"/>
                  </a:lnTo>
                  <a:lnTo>
                    <a:pt x="302384" y="195763"/>
                  </a:lnTo>
                  <a:lnTo>
                    <a:pt x="305591" y="190040"/>
                  </a:lnTo>
                  <a:lnTo>
                    <a:pt x="307729" y="183247"/>
                  </a:lnTo>
                  <a:lnTo>
                    <a:pt x="309153" y="175743"/>
                  </a:lnTo>
                  <a:lnTo>
                    <a:pt x="310104" y="167764"/>
                  </a:lnTo>
                  <a:lnTo>
                    <a:pt x="309745" y="160460"/>
                  </a:lnTo>
                  <a:lnTo>
                    <a:pt x="308513" y="153605"/>
                  </a:lnTo>
                  <a:lnTo>
                    <a:pt x="306700" y="147052"/>
                  </a:lnTo>
                  <a:lnTo>
                    <a:pt x="302040" y="131833"/>
                  </a:lnTo>
                  <a:lnTo>
                    <a:pt x="290964" y="97809"/>
                  </a:lnTo>
                  <a:lnTo>
                    <a:pt x="287063" y="90011"/>
                  </a:lnTo>
                  <a:lnTo>
                    <a:pt x="282478" y="82827"/>
                  </a:lnTo>
                  <a:lnTo>
                    <a:pt x="277438" y="76054"/>
                  </a:lnTo>
                  <a:lnTo>
                    <a:pt x="272092" y="69554"/>
                  </a:lnTo>
                  <a:lnTo>
                    <a:pt x="266544" y="63237"/>
                  </a:lnTo>
                  <a:lnTo>
                    <a:pt x="260862" y="57040"/>
                  </a:lnTo>
                  <a:lnTo>
                    <a:pt x="254097" y="50925"/>
                  </a:lnTo>
                  <a:lnTo>
                    <a:pt x="246610" y="44864"/>
                  </a:lnTo>
                  <a:lnTo>
                    <a:pt x="238642" y="38839"/>
                  </a:lnTo>
                  <a:lnTo>
                    <a:pt x="231346" y="32838"/>
                  </a:lnTo>
                  <a:lnTo>
                    <a:pt x="224498" y="26853"/>
                  </a:lnTo>
                  <a:lnTo>
                    <a:pt x="217948" y="20878"/>
                  </a:lnTo>
                  <a:lnTo>
                    <a:pt x="211597" y="15903"/>
                  </a:lnTo>
                  <a:lnTo>
                    <a:pt x="205378" y="11594"/>
                  </a:lnTo>
                  <a:lnTo>
                    <a:pt x="199249" y="7729"/>
                  </a:lnTo>
                  <a:lnTo>
                    <a:pt x="193178" y="5153"/>
                  </a:lnTo>
                  <a:lnTo>
                    <a:pt x="187146" y="3435"/>
                  </a:lnTo>
                  <a:lnTo>
                    <a:pt x="181140" y="2290"/>
                  </a:lnTo>
                  <a:lnTo>
                    <a:pt x="171821" y="1018"/>
                  </a:lnTo>
                  <a:lnTo>
                    <a:pt x="164372" y="452"/>
                  </a:lnTo>
                  <a:lnTo>
                    <a:pt x="157755" y="201"/>
                  </a:lnTo>
                  <a:lnTo>
                    <a:pt x="14234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125"/>
            <p:cNvSpPr/>
            <p:nvPr/>
          </p:nvSpPr>
          <p:spPr>
            <a:xfrm>
              <a:off x="2696765" y="4439296"/>
              <a:ext cx="937618" cy="79126"/>
            </a:xfrm>
            <a:custGeom>
              <a:avLst/>
              <a:gdLst/>
              <a:ahLst/>
              <a:cxnLst/>
              <a:rect l="0" t="0" r="0" b="0"/>
              <a:pathLst>
                <a:path w="937618" h="79126">
                  <a:moveTo>
                    <a:pt x="937617" y="7688"/>
                  </a:moveTo>
                  <a:lnTo>
                    <a:pt x="752841" y="7688"/>
                  </a:lnTo>
                  <a:lnTo>
                    <a:pt x="737043" y="6695"/>
                  </a:lnTo>
                  <a:lnTo>
                    <a:pt x="720557" y="5042"/>
                  </a:lnTo>
                  <a:lnTo>
                    <a:pt x="703614" y="2948"/>
                  </a:lnTo>
                  <a:lnTo>
                    <a:pt x="685373" y="1551"/>
                  </a:lnTo>
                  <a:lnTo>
                    <a:pt x="666266" y="620"/>
                  </a:lnTo>
                  <a:lnTo>
                    <a:pt x="646584" y="0"/>
                  </a:lnTo>
                  <a:lnTo>
                    <a:pt x="626517" y="578"/>
                  </a:lnTo>
                  <a:lnTo>
                    <a:pt x="606193" y="1955"/>
                  </a:lnTo>
                  <a:lnTo>
                    <a:pt x="585699" y="3866"/>
                  </a:lnTo>
                  <a:lnTo>
                    <a:pt x="564099" y="5140"/>
                  </a:lnTo>
                  <a:lnTo>
                    <a:pt x="518932" y="6555"/>
                  </a:lnTo>
                  <a:lnTo>
                    <a:pt x="408645" y="7539"/>
                  </a:lnTo>
                  <a:lnTo>
                    <a:pt x="385539" y="7588"/>
                  </a:lnTo>
                  <a:lnTo>
                    <a:pt x="363190" y="8614"/>
                  </a:lnTo>
                  <a:lnTo>
                    <a:pt x="341346" y="10289"/>
                  </a:lnTo>
                  <a:lnTo>
                    <a:pt x="319837" y="12399"/>
                  </a:lnTo>
                  <a:lnTo>
                    <a:pt x="299545" y="14797"/>
                  </a:lnTo>
                  <a:lnTo>
                    <a:pt x="261123" y="20108"/>
                  </a:lnTo>
                  <a:lnTo>
                    <a:pt x="206023" y="28676"/>
                  </a:lnTo>
                  <a:lnTo>
                    <a:pt x="172595" y="34545"/>
                  </a:lnTo>
                  <a:lnTo>
                    <a:pt x="156735" y="37498"/>
                  </a:lnTo>
                  <a:lnTo>
                    <a:pt x="128530" y="43426"/>
                  </a:lnTo>
                  <a:lnTo>
                    <a:pt x="90338" y="52342"/>
                  </a:lnTo>
                  <a:lnTo>
                    <a:pt x="78085" y="55317"/>
                  </a:lnTo>
                  <a:lnTo>
                    <a:pt x="66939" y="58292"/>
                  </a:lnTo>
                  <a:lnTo>
                    <a:pt x="46618" y="64244"/>
                  </a:lnTo>
                  <a:lnTo>
                    <a:pt x="38024" y="66228"/>
                  </a:lnTo>
                  <a:lnTo>
                    <a:pt x="23183" y="68432"/>
                  </a:lnTo>
                  <a:lnTo>
                    <a:pt x="17440" y="70012"/>
                  </a:lnTo>
                  <a:lnTo>
                    <a:pt x="12619" y="72058"/>
                  </a:lnTo>
                  <a:lnTo>
                    <a:pt x="0" y="7912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126"/>
            <p:cNvSpPr/>
            <p:nvPr/>
          </p:nvSpPr>
          <p:spPr>
            <a:xfrm>
              <a:off x="2839640" y="4536295"/>
              <a:ext cx="330400" cy="339315"/>
            </a:xfrm>
            <a:custGeom>
              <a:avLst/>
              <a:gdLst/>
              <a:ahLst/>
              <a:cxnLst/>
              <a:rect l="0" t="0" r="0" b="0"/>
              <a:pathLst>
                <a:path w="330400" h="339315">
                  <a:moveTo>
                    <a:pt x="0" y="116072"/>
                  </a:moveTo>
                  <a:lnTo>
                    <a:pt x="0" y="95081"/>
                  </a:lnTo>
                  <a:lnTo>
                    <a:pt x="2646" y="86568"/>
                  </a:lnTo>
                  <a:lnTo>
                    <a:pt x="7129" y="76170"/>
                  </a:lnTo>
                  <a:lnTo>
                    <a:pt x="12429" y="64934"/>
                  </a:lnTo>
                  <a:lnTo>
                    <a:pt x="16224" y="60151"/>
                  </a:lnTo>
                  <a:lnTo>
                    <a:pt x="25731" y="52192"/>
                  </a:lnTo>
                  <a:lnTo>
                    <a:pt x="31045" y="47688"/>
                  </a:lnTo>
                  <a:lnTo>
                    <a:pt x="36572" y="42701"/>
                  </a:lnTo>
                  <a:lnTo>
                    <a:pt x="42240" y="37392"/>
                  </a:lnTo>
                  <a:lnTo>
                    <a:pt x="48004" y="32861"/>
                  </a:lnTo>
                  <a:lnTo>
                    <a:pt x="53831" y="28848"/>
                  </a:lnTo>
                  <a:lnTo>
                    <a:pt x="59700" y="25180"/>
                  </a:lnTo>
                  <a:lnTo>
                    <a:pt x="66589" y="21743"/>
                  </a:lnTo>
                  <a:lnTo>
                    <a:pt x="74158" y="18459"/>
                  </a:lnTo>
                  <a:lnTo>
                    <a:pt x="82181" y="15278"/>
                  </a:lnTo>
                  <a:lnTo>
                    <a:pt x="99033" y="9098"/>
                  </a:lnTo>
                  <a:lnTo>
                    <a:pt x="107694" y="6060"/>
                  </a:lnTo>
                  <a:lnTo>
                    <a:pt x="117436" y="4036"/>
                  </a:lnTo>
                  <a:lnTo>
                    <a:pt x="127900" y="2686"/>
                  </a:lnTo>
                  <a:lnTo>
                    <a:pt x="138845" y="1786"/>
                  </a:lnTo>
                  <a:lnTo>
                    <a:pt x="149118" y="1186"/>
                  </a:lnTo>
                  <a:lnTo>
                    <a:pt x="168470" y="519"/>
                  </a:lnTo>
                  <a:lnTo>
                    <a:pt x="205147" y="91"/>
                  </a:lnTo>
                  <a:lnTo>
                    <a:pt x="245260" y="0"/>
                  </a:lnTo>
                  <a:lnTo>
                    <a:pt x="251811" y="987"/>
                  </a:lnTo>
                  <a:lnTo>
                    <a:pt x="258163" y="2638"/>
                  </a:lnTo>
                  <a:lnTo>
                    <a:pt x="273135" y="7676"/>
                  </a:lnTo>
                  <a:lnTo>
                    <a:pt x="277828" y="11010"/>
                  </a:lnTo>
                  <a:lnTo>
                    <a:pt x="280469" y="13288"/>
                  </a:lnTo>
                  <a:lnTo>
                    <a:pt x="282229" y="15800"/>
                  </a:lnTo>
                  <a:lnTo>
                    <a:pt x="284185" y="21236"/>
                  </a:lnTo>
                  <a:lnTo>
                    <a:pt x="285055" y="29604"/>
                  </a:lnTo>
                  <a:lnTo>
                    <a:pt x="285287" y="34614"/>
                  </a:lnTo>
                  <a:lnTo>
                    <a:pt x="284449" y="38946"/>
                  </a:lnTo>
                  <a:lnTo>
                    <a:pt x="280873" y="46406"/>
                  </a:lnTo>
                  <a:lnTo>
                    <a:pt x="275976" y="55674"/>
                  </a:lnTo>
                  <a:lnTo>
                    <a:pt x="273281" y="60924"/>
                  </a:lnTo>
                  <a:lnTo>
                    <a:pt x="264994" y="69402"/>
                  </a:lnTo>
                  <a:lnTo>
                    <a:pt x="260007" y="73053"/>
                  </a:lnTo>
                  <a:lnTo>
                    <a:pt x="246528" y="82400"/>
                  </a:lnTo>
                  <a:lnTo>
                    <a:pt x="238766" y="87670"/>
                  </a:lnTo>
                  <a:lnTo>
                    <a:pt x="231607" y="93168"/>
                  </a:lnTo>
                  <a:lnTo>
                    <a:pt x="224850" y="98819"/>
                  </a:lnTo>
                  <a:lnTo>
                    <a:pt x="218361" y="104570"/>
                  </a:lnTo>
                  <a:lnTo>
                    <a:pt x="211058" y="110388"/>
                  </a:lnTo>
                  <a:lnTo>
                    <a:pt x="203213" y="116251"/>
                  </a:lnTo>
                  <a:lnTo>
                    <a:pt x="186559" y="128058"/>
                  </a:lnTo>
                  <a:lnTo>
                    <a:pt x="142748" y="157754"/>
                  </a:lnTo>
                  <a:lnTo>
                    <a:pt x="134853" y="163703"/>
                  </a:lnTo>
                  <a:lnTo>
                    <a:pt x="127605" y="169655"/>
                  </a:lnTo>
                  <a:lnTo>
                    <a:pt x="120789" y="175606"/>
                  </a:lnTo>
                  <a:lnTo>
                    <a:pt x="114260" y="181558"/>
                  </a:lnTo>
                  <a:lnTo>
                    <a:pt x="101714" y="193463"/>
                  </a:lnTo>
                  <a:lnTo>
                    <a:pt x="96583" y="199416"/>
                  </a:lnTo>
                  <a:lnTo>
                    <a:pt x="92170" y="205369"/>
                  </a:lnTo>
                  <a:lnTo>
                    <a:pt x="88236" y="211322"/>
                  </a:lnTo>
                  <a:lnTo>
                    <a:pt x="85613" y="217275"/>
                  </a:lnTo>
                  <a:lnTo>
                    <a:pt x="83864" y="223228"/>
                  </a:lnTo>
                  <a:lnTo>
                    <a:pt x="82699" y="229181"/>
                  </a:lnTo>
                  <a:lnTo>
                    <a:pt x="81921" y="235134"/>
                  </a:lnTo>
                  <a:lnTo>
                    <a:pt x="81403" y="241087"/>
                  </a:lnTo>
                  <a:lnTo>
                    <a:pt x="80828" y="252001"/>
                  </a:lnTo>
                  <a:lnTo>
                    <a:pt x="80572" y="260159"/>
                  </a:lnTo>
                  <a:lnTo>
                    <a:pt x="82488" y="264716"/>
                  </a:lnTo>
                  <a:lnTo>
                    <a:pt x="89909" y="275071"/>
                  </a:lnTo>
                  <a:lnTo>
                    <a:pt x="99821" y="283641"/>
                  </a:lnTo>
                  <a:lnTo>
                    <a:pt x="105243" y="287316"/>
                  </a:lnTo>
                  <a:lnTo>
                    <a:pt x="111834" y="290758"/>
                  </a:lnTo>
                  <a:lnTo>
                    <a:pt x="119204" y="294045"/>
                  </a:lnTo>
                  <a:lnTo>
                    <a:pt x="127094" y="297228"/>
                  </a:lnTo>
                  <a:lnTo>
                    <a:pt x="143799" y="303411"/>
                  </a:lnTo>
                  <a:lnTo>
                    <a:pt x="152421" y="306449"/>
                  </a:lnTo>
                  <a:lnTo>
                    <a:pt x="162137" y="309466"/>
                  </a:lnTo>
                  <a:lnTo>
                    <a:pt x="183517" y="315465"/>
                  </a:lnTo>
                  <a:lnTo>
                    <a:pt x="217866" y="324420"/>
                  </a:lnTo>
                  <a:lnTo>
                    <a:pt x="229580" y="326408"/>
                  </a:lnTo>
                  <a:lnTo>
                    <a:pt x="241358" y="327734"/>
                  </a:lnTo>
                  <a:lnTo>
                    <a:pt x="253179" y="328617"/>
                  </a:lnTo>
                  <a:lnTo>
                    <a:pt x="265028" y="330198"/>
                  </a:lnTo>
                  <a:lnTo>
                    <a:pt x="276896" y="332245"/>
                  </a:lnTo>
                  <a:lnTo>
                    <a:pt x="288777" y="334601"/>
                  </a:lnTo>
                  <a:lnTo>
                    <a:pt x="298682" y="336172"/>
                  </a:lnTo>
                  <a:lnTo>
                    <a:pt x="307270" y="337219"/>
                  </a:lnTo>
                  <a:lnTo>
                    <a:pt x="330399" y="33931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127"/>
            <p:cNvSpPr/>
            <p:nvPr/>
          </p:nvSpPr>
          <p:spPr>
            <a:xfrm>
              <a:off x="3330776" y="4607718"/>
              <a:ext cx="319534" cy="348259"/>
            </a:xfrm>
            <a:custGeom>
              <a:avLst/>
              <a:gdLst/>
              <a:ahLst/>
              <a:cxnLst/>
              <a:rect l="0" t="0" r="0" b="0"/>
              <a:pathLst>
                <a:path w="319534" h="348259">
                  <a:moveTo>
                    <a:pt x="250028" y="8930"/>
                  </a:moveTo>
                  <a:lnTo>
                    <a:pt x="250028" y="32"/>
                  </a:lnTo>
                  <a:lnTo>
                    <a:pt x="171241" y="0"/>
                  </a:lnTo>
                  <a:lnTo>
                    <a:pt x="165753" y="992"/>
                  </a:lnTo>
                  <a:lnTo>
                    <a:pt x="160110" y="2646"/>
                  </a:lnTo>
                  <a:lnTo>
                    <a:pt x="154364" y="4740"/>
                  </a:lnTo>
                  <a:lnTo>
                    <a:pt x="148549" y="6137"/>
                  </a:lnTo>
                  <a:lnTo>
                    <a:pt x="142688" y="7068"/>
                  </a:lnTo>
                  <a:lnTo>
                    <a:pt x="136796" y="7689"/>
                  </a:lnTo>
                  <a:lnTo>
                    <a:pt x="127604" y="11024"/>
                  </a:lnTo>
                  <a:lnTo>
                    <a:pt x="123763" y="13303"/>
                  </a:lnTo>
                  <a:lnTo>
                    <a:pt x="114205" y="15834"/>
                  </a:lnTo>
                  <a:lnTo>
                    <a:pt x="108878" y="16509"/>
                  </a:lnTo>
                  <a:lnTo>
                    <a:pt x="103341" y="16960"/>
                  </a:lnTo>
                  <a:lnTo>
                    <a:pt x="97667" y="17260"/>
                  </a:lnTo>
                  <a:lnTo>
                    <a:pt x="91899" y="17460"/>
                  </a:lnTo>
                  <a:lnTo>
                    <a:pt x="87062" y="18585"/>
                  </a:lnTo>
                  <a:lnTo>
                    <a:pt x="75514" y="23917"/>
                  </a:lnTo>
                  <a:lnTo>
                    <a:pt x="65808" y="25939"/>
                  </a:lnTo>
                  <a:lnTo>
                    <a:pt x="59673" y="26411"/>
                  </a:lnTo>
                  <a:lnTo>
                    <a:pt x="56649" y="27530"/>
                  </a:lnTo>
                  <a:lnTo>
                    <a:pt x="47651" y="32851"/>
                  </a:lnTo>
                  <a:lnTo>
                    <a:pt x="38367" y="35153"/>
                  </a:lnTo>
                  <a:lnTo>
                    <a:pt x="36239" y="35607"/>
                  </a:lnTo>
                  <a:lnTo>
                    <a:pt x="31130" y="35686"/>
                  </a:lnTo>
                  <a:lnTo>
                    <a:pt x="29682" y="36689"/>
                  </a:lnTo>
                  <a:lnTo>
                    <a:pt x="28717" y="38351"/>
                  </a:lnTo>
                  <a:lnTo>
                    <a:pt x="26796" y="44617"/>
                  </a:lnTo>
                  <a:lnTo>
                    <a:pt x="26787" y="52334"/>
                  </a:lnTo>
                  <a:lnTo>
                    <a:pt x="25794" y="52749"/>
                  </a:lnTo>
                  <a:lnTo>
                    <a:pt x="22046" y="53210"/>
                  </a:lnTo>
                  <a:lnTo>
                    <a:pt x="20649" y="54325"/>
                  </a:lnTo>
                  <a:lnTo>
                    <a:pt x="19718" y="56060"/>
                  </a:lnTo>
                  <a:lnTo>
                    <a:pt x="18684" y="60635"/>
                  </a:lnTo>
                  <a:lnTo>
                    <a:pt x="18102" y="68788"/>
                  </a:lnTo>
                  <a:lnTo>
                    <a:pt x="17965" y="74560"/>
                  </a:lnTo>
                  <a:lnTo>
                    <a:pt x="18921" y="77488"/>
                  </a:lnTo>
                  <a:lnTo>
                    <a:pt x="24015" y="86349"/>
                  </a:lnTo>
                  <a:lnTo>
                    <a:pt x="26957" y="95259"/>
                  </a:lnTo>
                  <a:lnTo>
                    <a:pt x="34366" y="105394"/>
                  </a:lnTo>
                  <a:lnTo>
                    <a:pt x="40408" y="109019"/>
                  </a:lnTo>
                  <a:lnTo>
                    <a:pt x="48715" y="113937"/>
                  </a:lnTo>
                  <a:lnTo>
                    <a:pt x="55714" y="119431"/>
                  </a:lnTo>
                  <a:lnTo>
                    <a:pt x="64779" y="125179"/>
                  </a:lnTo>
                  <a:lnTo>
                    <a:pt x="74429" y="131041"/>
                  </a:lnTo>
                  <a:lnTo>
                    <a:pt x="82026" y="136955"/>
                  </a:lnTo>
                  <a:lnTo>
                    <a:pt x="87425" y="139920"/>
                  </a:lnTo>
                  <a:lnTo>
                    <a:pt x="94001" y="142890"/>
                  </a:lnTo>
                  <a:lnTo>
                    <a:pt x="101362" y="145862"/>
                  </a:lnTo>
                  <a:lnTo>
                    <a:pt x="117478" y="151809"/>
                  </a:lnTo>
                  <a:lnTo>
                    <a:pt x="125942" y="154784"/>
                  </a:lnTo>
                  <a:lnTo>
                    <a:pt x="133570" y="157760"/>
                  </a:lnTo>
                  <a:lnTo>
                    <a:pt x="140639" y="160736"/>
                  </a:lnTo>
                  <a:lnTo>
                    <a:pt x="147336" y="163712"/>
                  </a:lnTo>
                  <a:lnTo>
                    <a:pt x="154778" y="167680"/>
                  </a:lnTo>
                  <a:lnTo>
                    <a:pt x="162715" y="172310"/>
                  </a:lnTo>
                  <a:lnTo>
                    <a:pt x="170984" y="177381"/>
                  </a:lnTo>
                  <a:lnTo>
                    <a:pt x="179472" y="181754"/>
                  </a:lnTo>
                  <a:lnTo>
                    <a:pt x="188108" y="185662"/>
                  </a:lnTo>
                  <a:lnTo>
                    <a:pt x="196842" y="189259"/>
                  </a:lnTo>
                  <a:lnTo>
                    <a:pt x="205641" y="193642"/>
                  </a:lnTo>
                  <a:lnTo>
                    <a:pt x="214483" y="198548"/>
                  </a:lnTo>
                  <a:lnTo>
                    <a:pt x="223355" y="203803"/>
                  </a:lnTo>
                  <a:lnTo>
                    <a:pt x="232246" y="208298"/>
                  </a:lnTo>
                  <a:lnTo>
                    <a:pt x="241150" y="212287"/>
                  </a:lnTo>
                  <a:lnTo>
                    <a:pt x="250062" y="215939"/>
                  </a:lnTo>
                  <a:lnTo>
                    <a:pt x="257988" y="219366"/>
                  </a:lnTo>
                  <a:lnTo>
                    <a:pt x="272087" y="225819"/>
                  </a:lnTo>
                  <a:lnTo>
                    <a:pt x="291180" y="235030"/>
                  </a:lnTo>
                  <a:lnTo>
                    <a:pt x="300729" y="241049"/>
                  </a:lnTo>
                  <a:lnTo>
                    <a:pt x="308281" y="246039"/>
                  </a:lnTo>
                  <a:lnTo>
                    <a:pt x="314944" y="248257"/>
                  </a:lnTo>
                  <a:lnTo>
                    <a:pt x="317118" y="249841"/>
                  </a:lnTo>
                  <a:lnTo>
                    <a:pt x="318567" y="251888"/>
                  </a:lnTo>
                  <a:lnTo>
                    <a:pt x="319533" y="254246"/>
                  </a:lnTo>
                  <a:lnTo>
                    <a:pt x="319185" y="256810"/>
                  </a:lnTo>
                  <a:lnTo>
                    <a:pt x="317961" y="259512"/>
                  </a:lnTo>
                  <a:lnTo>
                    <a:pt x="312258" y="267780"/>
                  </a:lnTo>
                  <a:lnTo>
                    <a:pt x="302963" y="277386"/>
                  </a:lnTo>
                  <a:lnTo>
                    <a:pt x="300201" y="280174"/>
                  </a:lnTo>
                  <a:lnTo>
                    <a:pt x="297367" y="282033"/>
                  </a:lnTo>
                  <a:lnTo>
                    <a:pt x="283045" y="287662"/>
                  </a:lnTo>
                  <a:lnTo>
                    <a:pt x="273632" y="292553"/>
                  </a:lnTo>
                  <a:lnTo>
                    <a:pt x="266141" y="298034"/>
                  </a:lnTo>
                  <a:lnTo>
                    <a:pt x="261762" y="299893"/>
                  </a:lnTo>
                  <a:lnTo>
                    <a:pt x="256858" y="301131"/>
                  </a:lnTo>
                  <a:lnTo>
                    <a:pt x="251605" y="301958"/>
                  </a:lnTo>
                  <a:lnTo>
                    <a:pt x="245127" y="303500"/>
                  </a:lnTo>
                  <a:lnTo>
                    <a:pt x="237830" y="305522"/>
                  </a:lnTo>
                  <a:lnTo>
                    <a:pt x="229990" y="307861"/>
                  </a:lnTo>
                  <a:lnTo>
                    <a:pt x="222779" y="309420"/>
                  </a:lnTo>
                  <a:lnTo>
                    <a:pt x="215987" y="310460"/>
                  </a:lnTo>
                  <a:lnTo>
                    <a:pt x="209474" y="311153"/>
                  </a:lnTo>
                  <a:lnTo>
                    <a:pt x="203149" y="312607"/>
                  </a:lnTo>
                  <a:lnTo>
                    <a:pt x="196947" y="314569"/>
                  </a:lnTo>
                  <a:lnTo>
                    <a:pt x="190828" y="316869"/>
                  </a:lnTo>
                  <a:lnTo>
                    <a:pt x="183773" y="318403"/>
                  </a:lnTo>
                  <a:lnTo>
                    <a:pt x="176092" y="319425"/>
                  </a:lnTo>
                  <a:lnTo>
                    <a:pt x="167995" y="320106"/>
                  </a:lnTo>
                  <a:lnTo>
                    <a:pt x="160613" y="320560"/>
                  </a:lnTo>
                  <a:lnTo>
                    <a:pt x="147119" y="321065"/>
                  </a:lnTo>
                  <a:lnTo>
                    <a:pt x="140742" y="322192"/>
                  </a:lnTo>
                  <a:lnTo>
                    <a:pt x="134507" y="323935"/>
                  </a:lnTo>
                  <a:lnTo>
                    <a:pt x="128365" y="326090"/>
                  </a:lnTo>
                  <a:lnTo>
                    <a:pt x="122287" y="327526"/>
                  </a:lnTo>
                  <a:lnTo>
                    <a:pt x="116250" y="328483"/>
                  </a:lnTo>
                  <a:lnTo>
                    <a:pt x="110241" y="329122"/>
                  </a:lnTo>
                  <a:lnTo>
                    <a:pt x="104251" y="330540"/>
                  </a:lnTo>
                  <a:lnTo>
                    <a:pt x="98273" y="332477"/>
                  </a:lnTo>
                  <a:lnTo>
                    <a:pt x="92303" y="334761"/>
                  </a:lnTo>
                  <a:lnTo>
                    <a:pt x="86339" y="336283"/>
                  </a:lnTo>
                  <a:lnTo>
                    <a:pt x="80379" y="337299"/>
                  </a:lnTo>
                  <a:lnTo>
                    <a:pt x="74421" y="337975"/>
                  </a:lnTo>
                  <a:lnTo>
                    <a:pt x="68464" y="338426"/>
                  </a:lnTo>
                  <a:lnTo>
                    <a:pt x="62509" y="338727"/>
                  </a:lnTo>
                  <a:lnTo>
                    <a:pt x="56554" y="338928"/>
                  </a:lnTo>
                  <a:lnTo>
                    <a:pt x="51593" y="340053"/>
                  </a:lnTo>
                  <a:lnTo>
                    <a:pt x="43433" y="343950"/>
                  </a:lnTo>
                  <a:lnTo>
                    <a:pt x="33854" y="346343"/>
                  </a:lnTo>
                  <a:lnTo>
                    <a:pt x="21016" y="347879"/>
                  </a:lnTo>
                  <a:lnTo>
                    <a:pt x="11205" y="348208"/>
                  </a:lnTo>
                  <a:lnTo>
                    <a:pt x="1371" y="348255"/>
                  </a:lnTo>
                  <a:lnTo>
                    <a:pt x="0" y="348258"/>
                  </a:lnTo>
                  <a:lnTo>
                    <a:pt x="8927" y="348258"/>
                  </a:lnTo>
                  <a:lnTo>
                    <a:pt x="17856" y="33932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128"/>
            <p:cNvSpPr/>
            <p:nvPr/>
          </p:nvSpPr>
          <p:spPr>
            <a:xfrm>
              <a:off x="5027414" y="1678781"/>
              <a:ext cx="8930" cy="8930"/>
            </a:xfrm>
            <a:custGeom>
              <a:avLst/>
              <a:gdLst/>
              <a:ahLst/>
              <a:cxnLst/>
              <a:rect l="0" t="0" r="0" b="0"/>
              <a:pathLst>
                <a:path w="8930" h="8930">
                  <a:moveTo>
                    <a:pt x="8929" y="0"/>
                  </a:moveTo>
                  <a:lnTo>
                    <a:pt x="8929" y="8897"/>
                  </a:lnTo>
                  <a:lnTo>
                    <a:pt x="0" y="8929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129"/>
            <p:cNvSpPr/>
            <p:nvPr/>
          </p:nvSpPr>
          <p:spPr>
            <a:xfrm>
              <a:off x="5313164" y="2384229"/>
              <a:ext cx="437382" cy="410764"/>
            </a:xfrm>
            <a:custGeom>
              <a:avLst/>
              <a:gdLst/>
              <a:ahLst/>
              <a:cxnLst/>
              <a:rect l="0" t="0" r="0" b="0"/>
              <a:pathLst>
                <a:path w="437382" h="410764">
                  <a:moveTo>
                    <a:pt x="0" y="44646"/>
                  </a:moveTo>
                  <a:lnTo>
                    <a:pt x="0" y="39905"/>
                  </a:lnTo>
                  <a:lnTo>
                    <a:pt x="991" y="37516"/>
                  </a:lnTo>
                  <a:lnTo>
                    <a:pt x="6136" y="29414"/>
                  </a:lnTo>
                  <a:lnTo>
                    <a:pt x="7688" y="23655"/>
                  </a:lnTo>
                  <a:lnTo>
                    <a:pt x="10087" y="20730"/>
                  </a:lnTo>
                  <a:lnTo>
                    <a:pt x="18042" y="14834"/>
                  </a:lnTo>
                  <a:lnTo>
                    <a:pt x="25548" y="11553"/>
                  </a:lnTo>
                  <a:lnTo>
                    <a:pt x="33182" y="9102"/>
                  </a:lnTo>
                  <a:lnTo>
                    <a:pt x="43190" y="4705"/>
                  </a:lnTo>
                  <a:lnTo>
                    <a:pt x="54252" y="2090"/>
                  </a:lnTo>
                  <a:lnTo>
                    <a:pt x="66776" y="927"/>
                  </a:lnTo>
                  <a:lnTo>
                    <a:pt x="74283" y="617"/>
                  </a:lnTo>
                  <a:lnTo>
                    <a:pt x="91553" y="273"/>
                  </a:lnTo>
                  <a:lnTo>
                    <a:pt x="225037" y="0"/>
                  </a:lnTo>
                  <a:lnTo>
                    <a:pt x="237337" y="991"/>
                  </a:lnTo>
                  <a:lnTo>
                    <a:pt x="249506" y="2645"/>
                  </a:lnTo>
                  <a:lnTo>
                    <a:pt x="261587" y="4739"/>
                  </a:lnTo>
                  <a:lnTo>
                    <a:pt x="273610" y="6135"/>
                  </a:lnTo>
                  <a:lnTo>
                    <a:pt x="285594" y="7065"/>
                  </a:lnTo>
                  <a:lnTo>
                    <a:pt x="297552" y="7686"/>
                  </a:lnTo>
                  <a:lnTo>
                    <a:pt x="308500" y="9092"/>
                  </a:lnTo>
                  <a:lnTo>
                    <a:pt x="318776" y="11021"/>
                  </a:lnTo>
                  <a:lnTo>
                    <a:pt x="328604" y="13300"/>
                  </a:lnTo>
                  <a:lnTo>
                    <a:pt x="338131" y="15811"/>
                  </a:lnTo>
                  <a:lnTo>
                    <a:pt x="347460" y="18477"/>
                  </a:lnTo>
                  <a:lnTo>
                    <a:pt x="356655" y="21247"/>
                  </a:lnTo>
                  <a:lnTo>
                    <a:pt x="365763" y="23093"/>
                  </a:lnTo>
                  <a:lnTo>
                    <a:pt x="374810" y="24324"/>
                  </a:lnTo>
                  <a:lnTo>
                    <a:pt x="383818" y="25145"/>
                  </a:lnTo>
                  <a:lnTo>
                    <a:pt x="391809" y="26684"/>
                  </a:lnTo>
                  <a:lnTo>
                    <a:pt x="399119" y="28702"/>
                  </a:lnTo>
                  <a:lnTo>
                    <a:pt x="411542" y="33591"/>
                  </a:lnTo>
                  <a:lnTo>
                    <a:pt x="424114" y="41921"/>
                  </a:lnTo>
                  <a:lnTo>
                    <a:pt x="430919" y="47734"/>
                  </a:lnTo>
                  <a:lnTo>
                    <a:pt x="433131" y="50674"/>
                  </a:lnTo>
                  <a:lnTo>
                    <a:pt x="435588" y="56585"/>
                  </a:lnTo>
                  <a:lnTo>
                    <a:pt x="436971" y="65491"/>
                  </a:lnTo>
                  <a:lnTo>
                    <a:pt x="437381" y="74414"/>
                  </a:lnTo>
                  <a:lnTo>
                    <a:pt x="434831" y="83011"/>
                  </a:lnTo>
                  <a:lnTo>
                    <a:pt x="432762" y="88082"/>
                  </a:lnTo>
                  <a:lnTo>
                    <a:pt x="425171" y="99008"/>
                  </a:lnTo>
                  <a:lnTo>
                    <a:pt x="415184" y="109486"/>
                  </a:lnTo>
                  <a:lnTo>
                    <a:pt x="398404" y="121956"/>
                  </a:lnTo>
                  <a:lnTo>
                    <a:pt x="386750" y="132253"/>
                  </a:lnTo>
                  <a:lnTo>
                    <a:pt x="374957" y="143444"/>
                  </a:lnTo>
                  <a:lnTo>
                    <a:pt x="351216" y="166798"/>
                  </a:lnTo>
                  <a:lnTo>
                    <a:pt x="345269" y="173705"/>
                  </a:lnTo>
                  <a:lnTo>
                    <a:pt x="339320" y="181287"/>
                  </a:lnTo>
                  <a:lnTo>
                    <a:pt x="333370" y="189318"/>
                  </a:lnTo>
                  <a:lnTo>
                    <a:pt x="327418" y="196656"/>
                  </a:lnTo>
                  <a:lnTo>
                    <a:pt x="321466" y="203533"/>
                  </a:lnTo>
                  <a:lnTo>
                    <a:pt x="315513" y="210102"/>
                  </a:lnTo>
                  <a:lnTo>
                    <a:pt x="300962" y="225338"/>
                  </a:lnTo>
                  <a:lnTo>
                    <a:pt x="272108" y="254632"/>
                  </a:lnTo>
                  <a:lnTo>
                    <a:pt x="265741" y="262027"/>
                  </a:lnTo>
                  <a:lnTo>
                    <a:pt x="259512" y="269934"/>
                  </a:lnTo>
                  <a:lnTo>
                    <a:pt x="253375" y="278181"/>
                  </a:lnTo>
                  <a:lnTo>
                    <a:pt x="247299" y="285664"/>
                  </a:lnTo>
                  <a:lnTo>
                    <a:pt x="241264" y="292637"/>
                  </a:lnTo>
                  <a:lnTo>
                    <a:pt x="235257" y="299270"/>
                  </a:lnTo>
                  <a:lnTo>
                    <a:pt x="225936" y="311932"/>
                  </a:lnTo>
                  <a:lnTo>
                    <a:pt x="217494" y="324174"/>
                  </a:lnTo>
                  <a:lnTo>
                    <a:pt x="207127" y="336229"/>
                  </a:lnTo>
                  <a:lnTo>
                    <a:pt x="198551" y="348202"/>
                  </a:lnTo>
                  <a:lnTo>
                    <a:pt x="191432" y="359145"/>
                  </a:lnTo>
                  <a:lnTo>
                    <a:pt x="181846" y="370884"/>
                  </a:lnTo>
                  <a:lnTo>
                    <a:pt x="175739" y="377495"/>
                  </a:lnTo>
                  <a:lnTo>
                    <a:pt x="173714" y="381639"/>
                  </a:lnTo>
                  <a:lnTo>
                    <a:pt x="171464" y="391535"/>
                  </a:lnTo>
                  <a:lnTo>
                    <a:pt x="170197" y="398782"/>
                  </a:lnTo>
                  <a:lnTo>
                    <a:pt x="167254" y="403122"/>
                  </a:lnTo>
                  <a:lnTo>
                    <a:pt x="160734" y="41076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130"/>
            <p:cNvSpPr/>
            <p:nvPr/>
          </p:nvSpPr>
          <p:spPr>
            <a:xfrm>
              <a:off x="5384601" y="2598539"/>
              <a:ext cx="473275" cy="34443"/>
            </a:xfrm>
            <a:custGeom>
              <a:avLst/>
              <a:gdLst/>
              <a:ahLst/>
              <a:cxnLst/>
              <a:rect l="0" t="0" r="0" b="0"/>
              <a:pathLst>
                <a:path w="473275" h="34443">
                  <a:moveTo>
                    <a:pt x="0" y="8929"/>
                  </a:moveTo>
                  <a:lnTo>
                    <a:pt x="4740" y="8929"/>
                  </a:lnTo>
                  <a:lnTo>
                    <a:pt x="7129" y="7937"/>
                  </a:lnTo>
                  <a:lnTo>
                    <a:pt x="9713" y="6283"/>
                  </a:lnTo>
                  <a:lnTo>
                    <a:pt x="12429" y="4188"/>
                  </a:lnTo>
                  <a:lnTo>
                    <a:pt x="15231" y="2792"/>
                  </a:lnTo>
                  <a:lnTo>
                    <a:pt x="18092" y="1861"/>
                  </a:lnTo>
                  <a:lnTo>
                    <a:pt x="24907" y="827"/>
                  </a:lnTo>
                  <a:lnTo>
                    <a:pt x="34552" y="367"/>
                  </a:lnTo>
                  <a:lnTo>
                    <a:pt x="55878" y="108"/>
                  </a:lnTo>
                  <a:lnTo>
                    <a:pt x="208520" y="0"/>
                  </a:lnTo>
                  <a:lnTo>
                    <a:pt x="220373" y="992"/>
                  </a:lnTo>
                  <a:lnTo>
                    <a:pt x="232243" y="2645"/>
                  </a:lnTo>
                  <a:lnTo>
                    <a:pt x="244125" y="4740"/>
                  </a:lnTo>
                  <a:lnTo>
                    <a:pt x="256016" y="6136"/>
                  </a:lnTo>
                  <a:lnTo>
                    <a:pt x="267912" y="7067"/>
                  </a:lnTo>
                  <a:lnTo>
                    <a:pt x="279811" y="7688"/>
                  </a:lnTo>
                  <a:lnTo>
                    <a:pt x="290720" y="9094"/>
                  </a:lnTo>
                  <a:lnTo>
                    <a:pt x="300970" y="11023"/>
                  </a:lnTo>
                  <a:lnTo>
                    <a:pt x="310780" y="13302"/>
                  </a:lnTo>
                  <a:lnTo>
                    <a:pt x="321288" y="14821"/>
                  </a:lnTo>
                  <a:lnTo>
                    <a:pt x="332262" y="15834"/>
                  </a:lnTo>
                  <a:lnTo>
                    <a:pt x="343547" y="16509"/>
                  </a:lnTo>
                  <a:lnTo>
                    <a:pt x="354047" y="17951"/>
                  </a:lnTo>
                  <a:lnTo>
                    <a:pt x="364024" y="19905"/>
                  </a:lnTo>
                  <a:lnTo>
                    <a:pt x="373651" y="22199"/>
                  </a:lnTo>
                  <a:lnTo>
                    <a:pt x="383046" y="23729"/>
                  </a:lnTo>
                  <a:lnTo>
                    <a:pt x="392286" y="24749"/>
                  </a:lnTo>
                  <a:lnTo>
                    <a:pt x="401422" y="25429"/>
                  </a:lnTo>
                  <a:lnTo>
                    <a:pt x="409498" y="25882"/>
                  </a:lnTo>
                  <a:lnTo>
                    <a:pt x="423762" y="26385"/>
                  </a:lnTo>
                  <a:lnTo>
                    <a:pt x="429351" y="27512"/>
                  </a:lnTo>
                  <a:lnTo>
                    <a:pt x="434070" y="29256"/>
                  </a:lnTo>
                  <a:lnTo>
                    <a:pt x="438208" y="31410"/>
                  </a:lnTo>
                  <a:lnTo>
                    <a:pt x="442951" y="32846"/>
                  </a:lnTo>
                  <a:lnTo>
                    <a:pt x="448098" y="33803"/>
                  </a:lnTo>
                  <a:lnTo>
                    <a:pt x="453513" y="34442"/>
                  </a:lnTo>
                  <a:lnTo>
                    <a:pt x="457123" y="33875"/>
                  </a:lnTo>
                  <a:lnTo>
                    <a:pt x="459531" y="32505"/>
                  </a:lnTo>
                  <a:lnTo>
                    <a:pt x="461135" y="30600"/>
                  </a:lnTo>
                  <a:lnTo>
                    <a:pt x="463196" y="29329"/>
                  </a:lnTo>
                  <a:lnTo>
                    <a:pt x="465563" y="28482"/>
                  </a:lnTo>
                  <a:lnTo>
                    <a:pt x="473274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131"/>
            <p:cNvSpPr/>
            <p:nvPr/>
          </p:nvSpPr>
          <p:spPr>
            <a:xfrm>
              <a:off x="5973960" y="2553900"/>
              <a:ext cx="428626" cy="35710"/>
            </a:xfrm>
            <a:custGeom>
              <a:avLst/>
              <a:gdLst/>
              <a:ahLst/>
              <a:cxnLst/>
              <a:rect l="0" t="0" r="0" b="0"/>
              <a:pathLst>
                <a:path w="428626" h="35710">
                  <a:moveTo>
                    <a:pt x="0" y="8920"/>
                  </a:moveTo>
                  <a:lnTo>
                    <a:pt x="7689" y="1232"/>
                  </a:lnTo>
                  <a:lnTo>
                    <a:pt x="11025" y="542"/>
                  </a:lnTo>
                  <a:lnTo>
                    <a:pt x="21126" y="153"/>
                  </a:lnTo>
                  <a:lnTo>
                    <a:pt x="59723" y="0"/>
                  </a:lnTo>
                  <a:lnTo>
                    <a:pt x="66604" y="989"/>
                  </a:lnTo>
                  <a:lnTo>
                    <a:pt x="74169" y="2640"/>
                  </a:lnTo>
                  <a:lnTo>
                    <a:pt x="82188" y="4733"/>
                  </a:lnTo>
                  <a:lnTo>
                    <a:pt x="90511" y="6129"/>
                  </a:lnTo>
                  <a:lnTo>
                    <a:pt x="99035" y="7059"/>
                  </a:lnTo>
                  <a:lnTo>
                    <a:pt x="107696" y="7679"/>
                  </a:lnTo>
                  <a:lnTo>
                    <a:pt x="116446" y="8093"/>
                  </a:lnTo>
                  <a:lnTo>
                    <a:pt x="134105" y="8552"/>
                  </a:lnTo>
                  <a:lnTo>
                    <a:pt x="143974" y="9667"/>
                  </a:lnTo>
                  <a:lnTo>
                    <a:pt x="154522" y="11402"/>
                  </a:lnTo>
                  <a:lnTo>
                    <a:pt x="165523" y="13551"/>
                  </a:lnTo>
                  <a:lnTo>
                    <a:pt x="175833" y="14984"/>
                  </a:lnTo>
                  <a:lnTo>
                    <a:pt x="185683" y="15939"/>
                  </a:lnTo>
                  <a:lnTo>
                    <a:pt x="195227" y="16576"/>
                  </a:lnTo>
                  <a:lnTo>
                    <a:pt x="205557" y="17001"/>
                  </a:lnTo>
                  <a:lnTo>
                    <a:pt x="238067" y="17598"/>
                  </a:lnTo>
                  <a:lnTo>
                    <a:pt x="257613" y="17738"/>
                  </a:lnTo>
                  <a:lnTo>
                    <a:pt x="266992" y="18767"/>
                  </a:lnTo>
                  <a:lnTo>
                    <a:pt x="276221" y="20446"/>
                  </a:lnTo>
                  <a:lnTo>
                    <a:pt x="285350" y="22557"/>
                  </a:lnTo>
                  <a:lnTo>
                    <a:pt x="294413" y="23964"/>
                  </a:lnTo>
                  <a:lnTo>
                    <a:pt x="303432" y="24903"/>
                  </a:lnTo>
                  <a:lnTo>
                    <a:pt x="312421" y="25528"/>
                  </a:lnTo>
                  <a:lnTo>
                    <a:pt x="327700" y="26223"/>
                  </a:lnTo>
                  <a:lnTo>
                    <a:pt x="334553" y="26408"/>
                  </a:lnTo>
                  <a:lnTo>
                    <a:pt x="342098" y="27524"/>
                  </a:lnTo>
                  <a:lnTo>
                    <a:pt x="350105" y="29260"/>
                  </a:lnTo>
                  <a:lnTo>
                    <a:pt x="358418" y="31410"/>
                  </a:lnTo>
                  <a:lnTo>
                    <a:pt x="364954" y="32843"/>
                  </a:lnTo>
                  <a:lnTo>
                    <a:pt x="370302" y="33798"/>
                  </a:lnTo>
                  <a:lnTo>
                    <a:pt x="379884" y="34860"/>
                  </a:lnTo>
                  <a:lnTo>
                    <a:pt x="390757" y="35331"/>
                  </a:lnTo>
                  <a:lnTo>
                    <a:pt x="408552" y="35676"/>
                  </a:lnTo>
                  <a:lnTo>
                    <a:pt x="428625" y="3570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132"/>
            <p:cNvSpPr/>
            <p:nvPr/>
          </p:nvSpPr>
          <p:spPr>
            <a:xfrm>
              <a:off x="6134695" y="2482453"/>
              <a:ext cx="8931" cy="419696"/>
            </a:xfrm>
            <a:custGeom>
              <a:avLst/>
              <a:gdLst/>
              <a:ahLst/>
              <a:cxnLst/>
              <a:rect l="0" t="0" r="0" b="0"/>
              <a:pathLst>
                <a:path w="8931" h="419696">
                  <a:moveTo>
                    <a:pt x="8930" y="0"/>
                  </a:moveTo>
                  <a:lnTo>
                    <a:pt x="8930" y="98431"/>
                  </a:lnTo>
                  <a:lnTo>
                    <a:pt x="7937" y="107292"/>
                  </a:lnTo>
                  <a:lnTo>
                    <a:pt x="6284" y="116177"/>
                  </a:lnTo>
                  <a:lnTo>
                    <a:pt x="4190" y="125076"/>
                  </a:lnTo>
                  <a:lnTo>
                    <a:pt x="2793" y="134977"/>
                  </a:lnTo>
                  <a:lnTo>
                    <a:pt x="1862" y="145547"/>
                  </a:lnTo>
                  <a:lnTo>
                    <a:pt x="1241" y="156563"/>
                  </a:lnTo>
                  <a:lnTo>
                    <a:pt x="551" y="179385"/>
                  </a:lnTo>
                  <a:lnTo>
                    <a:pt x="48" y="250100"/>
                  </a:lnTo>
                  <a:lnTo>
                    <a:pt x="0" y="398290"/>
                  </a:lnTo>
                  <a:lnTo>
                    <a:pt x="992" y="403441"/>
                  </a:lnTo>
                  <a:lnTo>
                    <a:pt x="2646" y="407867"/>
                  </a:lnTo>
                  <a:lnTo>
                    <a:pt x="8930" y="41969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133"/>
            <p:cNvSpPr/>
            <p:nvPr/>
          </p:nvSpPr>
          <p:spPr>
            <a:xfrm>
              <a:off x="6491882" y="2191937"/>
              <a:ext cx="250033" cy="397673"/>
            </a:xfrm>
            <a:custGeom>
              <a:avLst/>
              <a:gdLst/>
              <a:ahLst/>
              <a:cxnLst/>
              <a:rect l="0" t="0" r="0" b="0"/>
              <a:pathLst>
                <a:path w="250033" h="397673">
                  <a:moveTo>
                    <a:pt x="0" y="174430"/>
                  </a:moveTo>
                  <a:lnTo>
                    <a:pt x="0" y="164949"/>
                  </a:lnTo>
                  <a:lnTo>
                    <a:pt x="2646" y="155002"/>
                  </a:lnTo>
                  <a:lnTo>
                    <a:pt x="6137" y="143967"/>
                  </a:lnTo>
                  <a:lnTo>
                    <a:pt x="7689" y="132448"/>
                  </a:lnTo>
                  <a:lnTo>
                    <a:pt x="9095" y="125606"/>
                  </a:lnTo>
                  <a:lnTo>
                    <a:pt x="11024" y="118068"/>
                  </a:lnTo>
                  <a:lnTo>
                    <a:pt x="13303" y="110066"/>
                  </a:lnTo>
                  <a:lnTo>
                    <a:pt x="15814" y="102747"/>
                  </a:lnTo>
                  <a:lnTo>
                    <a:pt x="18481" y="95884"/>
                  </a:lnTo>
                  <a:lnTo>
                    <a:pt x="21249" y="89324"/>
                  </a:lnTo>
                  <a:lnTo>
                    <a:pt x="25080" y="82966"/>
                  </a:lnTo>
                  <a:lnTo>
                    <a:pt x="29619" y="76743"/>
                  </a:lnTo>
                  <a:lnTo>
                    <a:pt x="34629" y="70610"/>
                  </a:lnTo>
                  <a:lnTo>
                    <a:pt x="39953" y="64537"/>
                  </a:lnTo>
                  <a:lnTo>
                    <a:pt x="45487" y="58503"/>
                  </a:lnTo>
                  <a:lnTo>
                    <a:pt x="51161" y="52497"/>
                  </a:lnTo>
                  <a:lnTo>
                    <a:pt x="57920" y="46508"/>
                  </a:lnTo>
                  <a:lnTo>
                    <a:pt x="65402" y="40532"/>
                  </a:lnTo>
                  <a:lnTo>
                    <a:pt x="73367" y="34563"/>
                  </a:lnTo>
                  <a:lnTo>
                    <a:pt x="81653" y="29591"/>
                  </a:lnTo>
                  <a:lnTo>
                    <a:pt x="90154" y="25285"/>
                  </a:lnTo>
                  <a:lnTo>
                    <a:pt x="98798" y="21422"/>
                  </a:lnTo>
                  <a:lnTo>
                    <a:pt x="107538" y="17854"/>
                  </a:lnTo>
                  <a:lnTo>
                    <a:pt x="116340" y="14484"/>
                  </a:lnTo>
                  <a:lnTo>
                    <a:pt x="125185" y="11244"/>
                  </a:lnTo>
                  <a:lnTo>
                    <a:pt x="134058" y="9085"/>
                  </a:lnTo>
                  <a:lnTo>
                    <a:pt x="142951" y="7645"/>
                  </a:lnTo>
                  <a:lnTo>
                    <a:pt x="151855" y="6685"/>
                  </a:lnTo>
                  <a:lnTo>
                    <a:pt x="159776" y="5053"/>
                  </a:lnTo>
                  <a:lnTo>
                    <a:pt x="167041" y="2973"/>
                  </a:lnTo>
                  <a:lnTo>
                    <a:pt x="173869" y="594"/>
                  </a:lnTo>
                  <a:lnTo>
                    <a:pt x="180404" y="0"/>
                  </a:lnTo>
                  <a:lnTo>
                    <a:pt x="186746" y="596"/>
                  </a:lnTo>
                  <a:lnTo>
                    <a:pt x="192958" y="1986"/>
                  </a:lnTo>
                  <a:lnTo>
                    <a:pt x="199085" y="2913"/>
                  </a:lnTo>
                  <a:lnTo>
                    <a:pt x="205153" y="3530"/>
                  </a:lnTo>
                  <a:lnTo>
                    <a:pt x="211182" y="3942"/>
                  </a:lnTo>
                  <a:lnTo>
                    <a:pt x="216195" y="5209"/>
                  </a:lnTo>
                  <a:lnTo>
                    <a:pt x="220528" y="7046"/>
                  </a:lnTo>
                  <a:lnTo>
                    <a:pt x="224410" y="9262"/>
                  </a:lnTo>
                  <a:lnTo>
                    <a:pt x="226997" y="12724"/>
                  </a:lnTo>
                  <a:lnTo>
                    <a:pt x="228722" y="17017"/>
                  </a:lnTo>
                  <a:lnTo>
                    <a:pt x="230639" y="27078"/>
                  </a:lnTo>
                  <a:lnTo>
                    <a:pt x="231491" y="38164"/>
                  </a:lnTo>
                  <a:lnTo>
                    <a:pt x="231869" y="49706"/>
                  </a:lnTo>
                  <a:lnTo>
                    <a:pt x="231971" y="55562"/>
                  </a:lnTo>
                  <a:lnTo>
                    <a:pt x="229436" y="67360"/>
                  </a:lnTo>
                  <a:lnTo>
                    <a:pt x="227372" y="73284"/>
                  </a:lnTo>
                  <a:lnTo>
                    <a:pt x="224011" y="80210"/>
                  </a:lnTo>
                  <a:lnTo>
                    <a:pt x="219785" y="87804"/>
                  </a:lnTo>
                  <a:lnTo>
                    <a:pt x="214985" y="95843"/>
                  </a:lnTo>
                  <a:lnTo>
                    <a:pt x="210791" y="104180"/>
                  </a:lnTo>
                  <a:lnTo>
                    <a:pt x="207004" y="112713"/>
                  </a:lnTo>
                  <a:lnTo>
                    <a:pt x="203487" y="121379"/>
                  </a:lnTo>
                  <a:lnTo>
                    <a:pt x="199159" y="130133"/>
                  </a:lnTo>
                  <a:lnTo>
                    <a:pt x="194288" y="138945"/>
                  </a:lnTo>
                  <a:lnTo>
                    <a:pt x="189056" y="147797"/>
                  </a:lnTo>
                  <a:lnTo>
                    <a:pt x="177952" y="165570"/>
                  </a:lnTo>
                  <a:lnTo>
                    <a:pt x="142820" y="219084"/>
                  </a:lnTo>
                  <a:lnTo>
                    <a:pt x="136885" y="228012"/>
                  </a:lnTo>
                  <a:lnTo>
                    <a:pt x="131936" y="235948"/>
                  </a:lnTo>
                  <a:lnTo>
                    <a:pt x="127644" y="243223"/>
                  </a:lnTo>
                  <a:lnTo>
                    <a:pt x="123792" y="250058"/>
                  </a:lnTo>
                  <a:lnTo>
                    <a:pt x="120231" y="257590"/>
                  </a:lnTo>
                  <a:lnTo>
                    <a:pt x="116865" y="265589"/>
                  </a:lnTo>
                  <a:lnTo>
                    <a:pt x="113629" y="273898"/>
                  </a:lnTo>
                  <a:lnTo>
                    <a:pt x="111472" y="281422"/>
                  </a:lnTo>
                  <a:lnTo>
                    <a:pt x="110033" y="288422"/>
                  </a:lnTo>
                  <a:lnTo>
                    <a:pt x="109074" y="295073"/>
                  </a:lnTo>
                  <a:lnTo>
                    <a:pt x="109427" y="302483"/>
                  </a:lnTo>
                  <a:lnTo>
                    <a:pt x="110655" y="310400"/>
                  </a:lnTo>
                  <a:lnTo>
                    <a:pt x="112466" y="318655"/>
                  </a:lnTo>
                  <a:lnTo>
                    <a:pt x="114664" y="326142"/>
                  </a:lnTo>
                  <a:lnTo>
                    <a:pt x="117123" y="333118"/>
                  </a:lnTo>
                  <a:lnTo>
                    <a:pt x="119753" y="339753"/>
                  </a:lnTo>
                  <a:lnTo>
                    <a:pt x="123493" y="345169"/>
                  </a:lnTo>
                  <a:lnTo>
                    <a:pt x="127968" y="349772"/>
                  </a:lnTo>
                  <a:lnTo>
                    <a:pt x="132937" y="353832"/>
                  </a:lnTo>
                  <a:lnTo>
                    <a:pt x="138235" y="358523"/>
                  </a:lnTo>
                  <a:lnTo>
                    <a:pt x="149412" y="369028"/>
                  </a:lnTo>
                  <a:lnTo>
                    <a:pt x="155171" y="372623"/>
                  </a:lnTo>
                  <a:lnTo>
                    <a:pt x="160994" y="375019"/>
                  </a:lnTo>
                  <a:lnTo>
                    <a:pt x="166861" y="376617"/>
                  </a:lnTo>
                  <a:lnTo>
                    <a:pt x="172756" y="378674"/>
                  </a:lnTo>
                  <a:lnTo>
                    <a:pt x="178671" y="381038"/>
                  </a:lnTo>
                  <a:lnTo>
                    <a:pt x="184598" y="383606"/>
                  </a:lnTo>
                  <a:lnTo>
                    <a:pt x="191527" y="386310"/>
                  </a:lnTo>
                  <a:lnTo>
                    <a:pt x="207162" y="391961"/>
                  </a:lnTo>
                  <a:lnTo>
                    <a:pt x="214507" y="393864"/>
                  </a:lnTo>
                  <a:lnTo>
                    <a:pt x="221387" y="395133"/>
                  </a:lnTo>
                  <a:lnTo>
                    <a:pt x="227959" y="395980"/>
                  </a:lnTo>
                  <a:lnTo>
                    <a:pt x="233333" y="396544"/>
                  </a:lnTo>
                  <a:lnTo>
                    <a:pt x="237906" y="396920"/>
                  </a:lnTo>
                  <a:lnTo>
                    <a:pt x="250032" y="3976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134"/>
            <p:cNvSpPr/>
            <p:nvPr/>
          </p:nvSpPr>
          <p:spPr>
            <a:xfrm>
              <a:off x="6920672" y="2277070"/>
              <a:ext cx="240736" cy="186118"/>
            </a:xfrm>
            <a:custGeom>
              <a:avLst/>
              <a:gdLst/>
              <a:ahLst/>
              <a:cxnLst/>
              <a:rect l="0" t="0" r="0" b="0"/>
              <a:pathLst>
                <a:path w="240736" h="186118">
                  <a:moveTo>
                    <a:pt x="71273" y="35719"/>
                  </a:moveTo>
                  <a:lnTo>
                    <a:pt x="27824" y="79168"/>
                  </a:lnTo>
                  <a:lnTo>
                    <a:pt x="23455" y="84528"/>
                  </a:lnTo>
                  <a:lnTo>
                    <a:pt x="19550" y="90087"/>
                  </a:lnTo>
                  <a:lnTo>
                    <a:pt x="15956" y="95776"/>
                  </a:lnTo>
                  <a:lnTo>
                    <a:pt x="12567" y="100562"/>
                  </a:lnTo>
                  <a:lnTo>
                    <a:pt x="9315" y="104744"/>
                  </a:lnTo>
                  <a:lnTo>
                    <a:pt x="6155" y="108525"/>
                  </a:lnTo>
                  <a:lnTo>
                    <a:pt x="4049" y="113029"/>
                  </a:lnTo>
                  <a:lnTo>
                    <a:pt x="2644" y="118017"/>
                  </a:lnTo>
                  <a:lnTo>
                    <a:pt x="1708" y="123326"/>
                  </a:lnTo>
                  <a:lnTo>
                    <a:pt x="1084" y="127858"/>
                  </a:lnTo>
                  <a:lnTo>
                    <a:pt x="668" y="131871"/>
                  </a:lnTo>
                  <a:lnTo>
                    <a:pt x="390" y="135539"/>
                  </a:lnTo>
                  <a:lnTo>
                    <a:pt x="206" y="139969"/>
                  </a:lnTo>
                  <a:lnTo>
                    <a:pt x="0" y="150182"/>
                  </a:lnTo>
                  <a:lnTo>
                    <a:pt x="938" y="154692"/>
                  </a:lnTo>
                  <a:lnTo>
                    <a:pt x="2554" y="158690"/>
                  </a:lnTo>
                  <a:lnTo>
                    <a:pt x="4625" y="162348"/>
                  </a:lnTo>
                  <a:lnTo>
                    <a:pt x="7989" y="165779"/>
                  </a:lnTo>
                  <a:lnTo>
                    <a:pt x="12217" y="169058"/>
                  </a:lnTo>
                  <a:lnTo>
                    <a:pt x="17019" y="172237"/>
                  </a:lnTo>
                  <a:lnTo>
                    <a:pt x="22206" y="174356"/>
                  </a:lnTo>
                  <a:lnTo>
                    <a:pt x="27648" y="175768"/>
                  </a:lnTo>
                  <a:lnTo>
                    <a:pt x="33260" y="176710"/>
                  </a:lnTo>
                  <a:lnTo>
                    <a:pt x="39977" y="178330"/>
                  </a:lnTo>
                  <a:lnTo>
                    <a:pt x="47433" y="180402"/>
                  </a:lnTo>
                  <a:lnTo>
                    <a:pt x="55379" y="182776"/>
                  </a:lnTo>
                  <a:lnTo>
                    <a:pt x="62662" y="184358"/>
                  </a:lnTo>
                  <a:lnTo>
                    <a:pt x="69500" y="185413"/>
                  </a:lnTo>
                  <a:lnTo>
                    <a:pt x="76045" y="186117"/>
                  </a:lnTo>
                  <a:lnTo>
                    <a:pt x="84377" y="185593"/>
                  </a:lnTo>
                  <a:lnTo>
                    <a:pt x="93899" y="184252"/>
                  </a:lnTo>
                  <a:lnTo>
                    <a:pt x="104216" y="182366"/>
                  </a:lnTo>
                  <a:lnTo>
                    <a:pt x="114071" y="181109"/>
                  </a:lnTo>
                  <a:lnTo>
                    <a:pt x="123618" y="180270"/>
                  </a:lnTo>
                  <a:lnTo>
                    <a:pt x="132958" y="179711"/>
                  </a:lnTo>
                  <a:lnTo>
                    <a:pt x="142162" y="178347"/>
                  </a:lnTo>
                  <a:lnTo>
                    <a:pt x="151276" y="176444"/>
                  </a:lnTo>
                  <a:lnTo>
                    <a:pt x="160326" y="174184"/>
                  </a:lnTo>
                  <a:lnTo>
                    <a:pt x="168345" y="171685"/>
                  </a:lnTo>
                  <a:lnTo>
                    <a:pt x="175676" y="169027"/>
                  </a:lnTo>
                  <a:lnTo>
                    <a:pt x="182546" y="166263"/>
                  </a:lnTo>
                  <a:lnTo>
                    <a:pt x="189111" y="162435"/>
                  </a:lnTo>
                  <a:lnTo>
                    <a:pt x="195473" y="157899"/>
                  </a:lnTo>
                  <a:lnTo>
                    <a:pt x="201697" y="152891"/>
                  </a:lnTo>
                  <a:lnTo>
                    <a:pt x="207833" y="148560"/>
                  </a:lnTo>
                  <a:lnTo>
                    <a:pt x="213906" y="144681"/>
                  </a:lnTo>
                  <a:lnTo>
                    <a:pt x="219940" y="141102"/>
                  </a:lnTo>
                  <a:lnTo>
                    <a:pt x="224955" y="136732"/>
                  </a:lnTo>
                  <a:lnTo>
                    <a:pt x="229290" y="131834"/>
                  </a:lnTo>
                  <a:lnTo>
                    <a:pt x="233172" y="126585"/>
                  </a:lnTo>
                  <a:lnTo>
                    <a:pt x="235760" y="122093"/>
                  </a:lnTo>
                  <a:lnTo>
                    <a:pt x="237486" y="118106"/>
                  </a:lnTo>
                  <a:lnTo>
                    <a:pt x="238637" y="114456"/>
                  </a:lnTo>
                  <a:lnTo>
                    <a:pt x="239404" y="110038"/>
                  </a:lnTo>
                  <a:lnTo>
                    <a:pt x="239914" y="105109"/>
                  </a:lnTo>
                  <a:lnTo>
                    <a:pt x="240256" y="99838"/>
                  </a:lnTo>
                  <a:lnTo>
                    <a:pt x="240483" y="94340"/>
                  </a:lnTo>
                  <a:lnTo>
                    <a:pt x="240735" y="82939"/>
                  </a:lnTo>
                  <a:lnTo>
                    <a:pt x="239811" y="77121"/>
                  </a:lnTo>
                  <a:lnTo>
                    <a:pt x="238201" y="71257"/>
                  </a:lnTo>
                  <a:lnTo>
                    <a:pt x="236136" y="65364"/>
                  </a:lnTo>
                  <a:lnTo>
                    <a:pt x="232775" y="60443"/>
                  </a:lnTo>
                  <a:lnTo>
                    <a:pt x="228551" y="56171"/>
                  </a:lnTo>
                  <a:lnTo>
                    <a:pt x="223750" y="52330"/>
                  </a:lnTo>
                  <a:lnTo>
                    <a:pt x="218565" y="47785"/>
                  </a:lnTo>
                  <a:lnTo>
                    <a:pt x="213124" y="42770"/>
                  </a:lnTo>
                  <a:lnTo>
                    <a:pt x="207512" y="37443"/>
                  </a:lnTo>
                  <a:lnTo>
                    <a:pt x="201787" y="32900"/>
                  </a:lnTo>
                  <a:lnTo>
                    <a:pt x="195985" y="28878"/>
                  </a:lnTo>
                  <a:lnTo>
                    <a:pt x="190133" y="25205"/>
                  </a:lnTo>
                  <a:lnTo>
                    <a:pt x="183256" y="22757"/>
                  </a:lnTo>
                  <a:lnTo>
                    <a:pt x="175694" y="21124"/>
                  </a:lnTo>
                  <a:lnTo>
                    <a:pt x="167676" y="20036"/>
                  </a:lnTo>
                  <a:lnTo>
                    <a:pt x="160346" y="18318"/>
                  </a:lnTo>
                  <a:lnTo>
                    <a:pt x="153476" y="16181"/>
                  </a:lnTo>
                  <a:lnTo>
                    <a:pt x="146910" y="13764"/>
                  </a:lnTo>
                  <a:lnTo>
                    <a:pt x="139558" y="12152"/>
                  </a:lnTo>
                  <a:lnTo>
                    <a:pt x="131678" y="11078"/>
                  </a:lnTo>
                  <a:lnTo>
                    <a:pt x="123449" y="10362"/>
                  </a:lnTo>
                  <a:lnTo>
                    <a:pt x="116972" y="8892"/>
                  </a:lnTo>
                  <a:lnTo>
                    <a:pt x="111660" y="6920"/>
                  </a:lnTo>
                  <a:lnTo>
                    <a:pt x="107127" y="4613"/>
                  </a:lnTo>
                  <a:lnTo>
                    <a:pt x="103114" y="3075"/>
                  </a:lnTo>
                  <a:lnTo>
                    <a:pt x="99446" y="2050"/>
                  </a:lnTo>
                  <a:lnTo>
                    <a:pt x="8913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135"/>
            <p:cNvSpPr/>
            <p:nvPr/>
          </p:nvSpPr>
          <p:spPr>
            <a:xfrm>
              <a:off x="6465093" y="2687835"/>
              <a:ext cx="785814" cy="62509"/>
            </a:xfrm>
            <a:custGeom>
              <a:avLst/>
              <a:gdLst/>
              <a:ahLst/>
              <a:cxnLst/>
              <a:rect l="0" t="0" r="0" b="0"/>
              <a:pathLst>
                <a:path w="785814" h="62509">
                  <a:moveTo>
                    <a:pt x="0" y="62508"/>
                  </a:moveTo>
                  <a:lnTo>
                    <a:pt x="24858" y="62508"/>
                  </a:lnTo>
                  <a:lnTo>
                    <a:pt x="31455" y="61516"/>
                  </a:lnTo>
                  <a:lnTo>
                    <a:pt x="38829" y="59862"/>
                  </a:lnTo>
                  <a:lnTo>
                    <a:pt x="46722" y="57767"/>
                  </a:lnTo>
                  <a:lnTo>
                    <a:pt x="68722" y="52795"/>
                  </a:lnTo>
                  <a:lnTo>
                    <a:pt x="167051" y="32697"/>
                  </a:lnTo>
                  <a:lnTo>
                    <a:pt x="216184" y="23799"/>
                  </a:lnTo>
                  <a:lnTo>
                    <a:pt x="233419" y="21819"/>
                  </a:lnTo>
                  <a:lnTo>
                    <a:pt x="250863" y="20500"/>
                  </a:lnTo>
                  <a:lnTo>
                    <a:pt x="268445" y="19620"/>
                  </a:lnTo>
                  <a:lnTo>
                    <a:pt x="287112" y="18041"/>
                  </a:lnTo>
                  <a:lnTo>
                    <a:pt x="326373" y="13641"/>
                  </a:lnTo>
                  <a:lnTo>
                    <a:pt x="346567" y="12070"/>
                  </a:lnTo>
                  <a:lnTo>
                    <a:pt x="366974" y="11024"/>
                  </a:lnTo>
                  <a:lnTo>
                    <a:pt x="408171" y="9861"/>
                  </a:lnTo>
                  <a:lnTo>
                    <a:pt x="449630" y="9344"/>
                  </a:lnTo>
                  <a:lnTo>
                    <a:pt x="469417" y="8214"/>
                  </a:lnTo>
                  <a:lnTo>
                    <a:pt x="488562" y="6468"/>
                  </a:lnTo>
                  <a:lnTo>
                    <a:pt x="507279" y="4312"/>
                  </a:lnTo>
                  <a:lnTo>
                    <a:pt x="525709" y="2875"/>
                  </a:lnTo>
                  <a:lnTo>
                    <a:pt x="543950" y="1917"/>
                  </a:lnTo>
                  <a:lnTo>
                    <a:pt x="580091" y="852"/>
                  </a:lnTo>
                  <a:lnTo>
                    <a:pt x="693066" y="50"/>
                  </a:lnTo>
                  <a:lnTo>
                    <a:pt x="78581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136"/>
            <p:cNvSpPr/>
            <p:nvPr/>
          </p:nvSpPr>
          <p:spPr>
            <a:xfrm>
              <a:off x="6625859" y="2813261"/>
              <a:ext cx="348227" cy="365708"/>
            </a:xfrm>
            <a:custGeom>
              <a:avLst/>
              <a:gdLst/>
              <a:ahLst/>
              <a:cxnLst/>
              <a:rect l="0" t="0" r="0" b="0"/>
              <a:pathLst>
                <a:path w="348227" h="365708">
                  <a:moveTo>
                    <a:pt x="8898" y="44239"/>
                  </a:moveTo>
                  <a:lnTo>
                    <a:pt x="8898" y="39498"/>
                  </a:lnTo>
                  <a:lnTo>
                    <a:pt x="7906" y="38101"/>
                  </a:lnTo>
                  <a:lnTo>
                    <a:pt x="6252" y="37171"/>
                  </a:lnTo>
                  <a:lnTo>
                    <a:pt x="336" y="35418"/>
                  </a:lnTo>
                  <a:lnTo>
                    <a:pt x="0" y="27630"/>
                  </a:lnTo>
                  <a:lnTo>
                    <a:pt x="4718" y="22009"/>
                  </a:lnTo>
                  <a:lnTo>
                    <a:pt x="12400" y="14060"/>
                  </a:lnTo>
                  <a:lnTo>
                    <a:pt x="16194" y="12213"/>
                  </a:lnTo>
                  <a:lnTo>
                    <a:pt x="25700" y="10161"/>
                  </a:lnTo>
                  <a:lnTo>
                    <a:pt x="36541" y="6603"/>
                  </a:lnTo>
                  <a:lnTo>
                    <a:pt x="42209" y="4265"/>
                  </a:lnTo>
                  <a:lnTo>
                    <a:pt x="48964" y="2707"/>
                  </a:lnTo>
                  <a:lnTo>
                    <a:pt x="56445" y="1668"/>
                  </a:lnTo>
                  <a:lnTo>
                    <a:pt x="64409" y="975"/>
                  </a:lnTo>
                  <a:lnTo>
                    <a:pt x="73687" y="513"/>
                  </a:lnTo>
                  <a:lnTo>
                    <a:pt x="94578" y="0"/>
                  </a:lnTo>
                  <a:lnTo>
                    <a:pt x="105706" y="856"/>
                  </a:lnTo>
                  <a:lnTo>
                    <a:pt x="117092" y="2418"/>
                  </a:lnTo>
                  <a:lnTo>
                    <a:pt x="128652" y="4452"/>
                  </a:lnTo>
                  <a:lnTo>
                    <a:pt x="139336" y="5808"/>
                  </a:lnTo>
                  <a:lnTo>
                    <a:pt x="149435" y="6712"/>
                  </a:lnTo>
                  <a:lnTo>
                    <a:pt x="159144" y="7314"/>
                  </a:lnTo>
                  <a:lnTo>
                    <a:pt x="168593" y="8708"/>
                  </a:lnTo>
                  <a:lnTo>
                    <a:pt x="177869" y="10630"/>
                  </a:lnTo>
                  <a:lnTo>
                    <a:pt x="187030" y="12903"/>
                  </a:lnTo>
                  <a:lnTo>
                    <a:pt x="196114" y="15411"/>
                  </a:lnTo>
                  <a:lnTo>
                    <a:pt x="214144" y="20843"/>
                  </a:lnTo>
                  <a:lnTo>
                    <a:pt x="222127" y="24673"/>
                  </a:lnTo>
                  <a:lnTo>
                    <a:pt x="229434" y="29210"/>
                  </a:lnTo>
                  <a:lnTo>
                    <a:pt x="236289" y="34219"/>
                  </a:lnTo>
                  <a:lnTo>
                    <a:pt x="242843" y="38551"/>
                  </a:lnTo>
                  <a:lnTo>
                    <a:pt x="249198" y="42431"/>
                  </a:lnTo>
                  <a:lnTo>
                    <a:pt x="255418" y="46010"/>
                  </a:lnTo>
                  <a:lnTo>
                    <a:pt x="264976" y="55278"/>
                  </a:lnTo>
                  <a:lnTo>
                    <a:pt x="272530" y="65020"/>
                  </a:lnTo>
                  <a:lnTo>
                    <a:pt x="279196" y="72657"/>
                  </a:lnTo>
                  <a:lnTo>
                    <a:pt x="281369" y="77075"/>
                  </a:lnTo>
                  <a:lnTo>
                    <a:pt x="283785" y="87275"/>
                  </a:lnTo>
                  <a:lnTo>
                    <a:pt x="284859" y="98423"/>
                  </a:lnTo>
                  <a:lnTo>
                    <a:pt x="285146" y="104174"/>
                  </a:lnTo>
                  <a:lnTo>
                    <a:pt x="284344" y="110985"/>
                  </a:lnTo>
                  <a:lnTo>
                    <a:pt x="282818" y="118502"/>
                  </a:lnTo>
                  <a:lnTo>
                    <a:pt x="280808" y="126489"/>
                  </a:lnTo>
                  <a:lnTo>
                    <a:pt x="277484" y="133799"/>
                  </a:lnTo>
                  <a:lnTo>
                    <a:pt x="273284" y="140657"/>
                  </a:lnTo>
                  <a:lnTo>
                    <a:pt x="268500" y="147212"/>
                  </a:lnTo>
                  <a:lnTo>
                    <a:pt x="264317" y="153567"/>
                  </a:lnTo>
                  <a:lnTo>
                    <a:pt x="260537" y="159789"/>
                  </a:lnTo>
                  <a:lnTo>
                    <a:pt x="257024" y="165920"/>
                  </a:lnTo>
                  <a:lnTo>
                    <a:pt x="252699" y="171993"/>
                  </a:lnTo>
                  <a:lnTo>
                    <a:pt x="247831" y="178025"/>
                  </a:lnTo>
                  <a:lnTo>
                    <a:pt x="242600" y="184031"/>
                  </a:lnTo>
                  <a:lnTo>
                    <a:pt x="237129" y="190019"/>
                  </a:lnTo>
                  <a:lnTo>
                    <a:pt x="225759" y="201965"/>
                  </a:lnTo>
                  <a:lnTo>
                    <a:pt x="220941" y="208921"/>
                  </a:lnTo>
                  <a:lnTo>
                    <a:pt x="216737" y="216534"/>
                  </a:lnTo>
                  <a:lnTo>
                    <a:pt x="212942" y="224587"/>
                  </a:lnTo>
                  <a:lnTo>
                    <a:pt x="208426" y="230947"/>
                  </a:lnTo>
                  <a:lnTo>
                    <a:pt x="198119" y="240660"/>
                  </a:lnTo>
                  <a:lnTo>
                    <a:pt x="189569" y="250930"/>
                  </a:lnTo>
                  <a:lnTo>
                    <a:pt x="182462" y="262109"/>
                  </a:lnTo>
                  <a:lnTo>
                    <a:pt x="179178" y="267868"/>
                  </a:lnTo>
                  <a:lnTo>
                    <a:pt x="175997" y="273692"/>
                  </a:lnTo>
                  <a:lnTo>
                    <a:pt x="173875" y="279559"/>
                  </a:lnTo>
                  <a:lnTo>
                    <a:pt x="172460" y="285455"/>
                  </a:lnTo>
                  <a:lnTo>
                    <a:pt x="170889" y="296305"/>
                  </a:lnTo>
                  <a:lnTo>
                    <a:pt x="170192" y="304435"/>
                  </a:lnTo>
                  <a:lnTo>
                    <a:pt x="170998" y="307992"/>
                  </a:lnTo>
                  <a:lnTo>
                    <a:pt x="174538" y="314590"/>
                  </a:lnTo>
                  <a:lnTo>
                    <a:pt x="182110" y="323882"/>
                  </a:lnTo>
                  <a:lnTo>
                    <a:pt x="190393" y="329920"/>
                  </a:lnTo>
                  <a:lnTo>
                    <a:pt x="195378" y="332920"/>
                  </a:lnTo>
                  <a:lnTo>
                    <a:pt x="201680" y="335911"/>
                  </a:lnTo>
                  <a:lnTo>
                    <a:pt x="208857" y="338898"/>
                  </a:lnTo>
                  <a:lnTo>
                    <a:pt x="216617" y="341881"/>
                  </a:lnTo>
                  <a:lnTo>
                    <a:pt x="225761" y="343870"/>
                  </a:lnTo>
                  <a:lnTo>
                    <a:pt x="235825" y="345196"/>
                  </a:lnTo>
                  <a:lnTo>
                    <a:pt x="246503" y="346080"/>
                  </a:lnTo>
                  <a:lnTo>
                    <a:pt x="257590" y="347661"/>
                  </a:lnTo>
                  <a:lnTo>
                    <a:pt x="268951" y="349708"/>
                  </a:lnTo>
                  <a:lnTo>
                    <a:pt x="280493" y="352064"/>
                  </a:lnTo>
                  <a:lnTo>
                    <a:pt x="291164" y="353635"/>
                  </a:lnTo>
                  <a:lnTo>
                    <a:pt x="301256" y="354683"/>
                  </a:lnTo>
                  <a:lnTo>
                    <a:pt x="310959" y="355381"/>
                  </a:lnTo>
                  <a:lnTo>
                    <a:pt x="319413" y="356839"/>
                  </a:lnTo>
                  <a:lnTo>
                    <a:pt x="327032" y="358803"/>
                  </a:lnTo>
                  <a:lnTo>
                    <a:pt x="348226" y="36570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137"/>
            <p:cNvSpPr/>
            <p:nvPr/>
          </p:nvSpPr>
          <p:spPr>
            <a:xfrm>
              <a:off x="7045523" y="2875736"/>
              <a:ext cx="267892" cy="374671"/>
            </a:xfrm>
            <a:custGeom>
              <a:avLst/>
              <a:gdLst/>
              <a:ahLst/>
              <a:cxnLst/>
              <a:rect l="0" t="0" r="0" b="0"/>
              <a:pathLst>
                <a:path w="267892" h="374671">
                  <a:moveTo>
                    <a:pt x="267891" y="17482"/>
                  </a:moveTo>
                  <a:lnTo>
                    <a:pt x="260202" y="17482"/>
                  </a:lnTo>
                  <a:lnTo>
                    <a:pt x="254588" y="12741"/>
                  </a:lnTo>
                  <a:lnTo>
                    <a:pt x="251085" y="11345"/>
                  </a:lnTo>
                  <a:lnTo>
                    <a:pt x="246765" y="10414"/>
                  </a:lnTo>
                  <a:lnTo>
                    <a:pt x="241901" y="9794"/>
                  </a:lnTo>
                  <a:lnTo>
                    <a:pt x="236673" y="9380"/>
                  </a:lnTo>
                  <a:lnTo>
                    <a:pt x="231204" y="9104"/>
                  </a:lnTo>
                  <a:lnTo>
                    <a:pt x="225573" y="8920"/>
                  </a:lnTo>
                  <a:lnTo>
                    <a:pt x="219835" y="7805"/>
                  </a:lnTo>
                  <a:lnTo>
                    <a:pt x="214026" y="6070"/>
                  </a:lnTo>
                  <a:lnTo>
                    <a:pt x="208168" y="3921"/>
                  </a:lnTo>
                  <a:lnTo>
                    <a:pt x="201286" y="2488"/>
                  </a:lnTo>
                  <a:lnTo>
                    <a:pt x="193721" y="1533"/>
                  </a:lnTo>
                  <a:lnTo>
                    <a:pt x="185703" y="896"/>
                  </a:lnTo>
                  <a:lnTo>
                    <a:pt x="178372" y="472"/>
                  </a:lnTo>
                  <a:lnTo>
                    <a:pt x="164935" y="0"/>
                  </a:lnTo>
                  <a:lnTo>
                    <a:pt x="158574" y="866"/>
                  </a:lnTo>
                  <a:lnTo>
                    <a:pt x="152348" y="2436"/>
                  </a:lnTo>
                  <a:lnTo>
                    <a:pt x="146214" y="4475"/>
                  </a:lnTo>
                  <a:lnTo>
                    <a:pt x="140140" y="5834"/>
                  </a:lnTo>
                  <a:lnTo>
                    <a:pt x="134106" y="6740"/>
                  </a:lnTo>
                  <a:lnTo>
                    <a:pt x="128099" y="7344"/>
                  </a:lnTo>
                  <a:lnTo>
                    <a:pt x="122111" y="7747"/>
                  </a:lnTo>
                  <a:lnTo>
                    <a:pt x="116134" y="8015"/>
                  </a:lnTo>
                  <a:lnTo>
                    <a:pt x="110165" y="8194"/>
                  </a:lnTo>
                  <a:lnTo>
                    <a:pt x="105193" y="9306"/>
                  </a:lnTo>
                  <a:lnTo>
                    <a:pt x="93455" y="14618"/>
                  </a:lnTo>
                  <a:lnTo>
                    <a:pt x="86846" y="16209"/>
                  </a:lnTo>
                  <a:lnTo>
                    <a:pt x="80600" y="16916"/>
                  </a:lnTo>
                  <a:lnTo>
                    <a:pt x="77546" y="17105"/>
                  </a:lnTo>
                  <a:lnTo>
                    <a:pt x="75510" y="18223"/>
                  </a:lnTo>
                  <a:lnTo>
                    <a:pt x="74152" y="19960"/>
                  </a:lnTo>
                  <a:lnTo>
                    <a:pt x="73247" y="22111"/>
                  </a:lnTo>
                  <a:lnTo>
                    <a:pt x="71651" y="23544"/>
                  </a:lnTo>
                  <a:lnTo>
                    <a:pt x="69596" y="24500"/>
                  </a:lnTo>
                  <a:lnTo>
                    <a:pt x="67233" y="25138"/>
                  </a:lnTo>
                  <a:lnTo>
                    <a:pt x="65657" y="26554"/>
                  </a:lnTo>
                  <a:lnTo>
                    <a:pt x="64608" y="28491"/>
                  </a:lnTo>
                  <a:lnTo>
                    <a:pt x="63441" y="33289"/>
                  </a:lnTo>
                  <a:lnTo>
                    <a:pt x="62692" y="44454"/>
                  </a:lnTo>
                  <a:lnTo>
                    <a:pt x="62562" y="53255"/>
                  </a:lnTo>
                  <a:lnTo>
                    <a:pt x="62544" y="56213"/>
                  </a:lnTo>
                  <a:lnTo>
                    <a:pt x="63524" y="59178"/>
                  </a:lnTo>
                  <a:lnTo>
                    <a:pt x="68652" y="68091"/>
                  </a:lnTo>
                  <a:lnTo>
                    <a:pt x="70200" y="74040"/>
                  </a:lnTo>
                  <a:lnTo>
                    <a:pt x="70887" y="82637"/>
                  </a:lnTo>
                  <a:lnTo>
                    <a:pt x="71070" y="87708"/>
                  </a:lnTo>
                  <a:lnTo>
                    <a:pt x="72185" y="92081"/>
                  </a:lnTo>
                  <a:lnTo>
                    <a:pt x="76069" y="99585"/>
                  </a:lnTo>
                  <a:lnTo>
                    <a:pt x="78456" y="108873"/>
                  </a:lnTo>
                  <a:lnTo>
                    <a:pt x="79518" y="118624"/>
                  </a:lnTo>
                  <a:lnTo>
                    <a:pt x="79990" y="126265"/>
                  </a:lnTo>
                  <a:lnTo>
                    <a:pt x="77553" y="135614"/>
                  </a:lnTo>
                  <a:lnTo>
                    <a:pt x="74156" y="145391"/>
                  </a:lnTo>
                  <a:lnTo>
                    <a:pt x="72646" y="153044"/>
                  </a:lnTo>
                  <a:lnTo>
                    <a:pt x="71975" y="162399"/>
                  </a:lnTo>
                  <a:lnTo>
                    <a:pt x="71596" y="176176"/>
                  </a:lnTo>
                  <a:lnTo>
                    <a:pt x="71447" y="198933"/>
                  </a:lnTo>
                  <a:lnTo>
                    <a:pt x="74088" y="207598"/>
                  </a:lnTo>
                  <a:lnTo>
                    <a:pt x="78568" y="217072"/>
                  </a:lnTo>
                  <a:lnTo>
                    <a:pt x="86669" y="227984"/>
                  </a:lnTo>
                  <a:lnTo>
                    <a:pt x="92428" y="234400"/>
                  </a:lnTo>
                  <a:lnTo>
                    <a:pt x="100941" y="243205"/>
                  </a:lnTo>
                  <a:lnTo>
                    <a:pt x="105990" y="248332"/>
                  </a:lnTo>
                  <a:lnTo>
                    <a:pt x="111340" y="252741"/>
                  </a:lnTo>
                  <a:lnTo>
                    <a:pt x="116890" y="256673"/>
                  </a:lnTo>
                  <a:lnTo>
                    <a:pt x="122575" y="260286"/>
                  </a:lnTo>
                  <a:lnTo>
                    <a:pt x="128349" y="264680"/>
                  </a:lnTo>
                  <a:lnTo>
                    <a:pt x="134183" y="269593"/>
                  </a:lnTo>
                  <a:lnTo>
                    <a:pt x="140057" y="274853"/>
                  </a:lnTo>
                  <a:lnTo>
                    <a:pt x="146950" y="279352"/>
                  </a:lnTo>
                  <a:lnTo>
                    <a:pt x="154521" y="283343"/>
                  </a:lnTo>
                  <a:lnTo>
                    <a:pt x="162546" y="286996"/>
                  </a:lnTo>
                  <a:lnTo>
                    <a:pt x="169879" y="291416"/>
                  </a:lnTo>
                  <a:lnTo>
                    <a:pt x="176753" y="296347"/>
                  </a:lnTo>
                  <a:lnTo>
                    <a:pt x="183320" y="301619"/>
                  </a:lnTo>
                  <a:lnTo>
                    <a:pt x="188689" y="306125"/>
                  </a:lnTo>
                  <a:lnTo>
                    <a:pt x="193262" y="310122"/>
                  </a:lnTo>
                  <a:lnTo>
                    <a:pt x="200987" y="317208"/>
                  </a:lnTo>
                  <a:lnTo>
                    <a:pt x="212361" y="328138"/>
                  </a:lnTo>
                  <a:lnTo>
                    <a:pt x="213012" y="329758"/>
                  </a:lnTo>
                  <a:lnTo>
                    <a:pt x="213734" y="334204"/>
                  </a:lnTo>
                  <a:lnTo>
                    <a:pt x="212935" y="336778"/>
                  </a:lnTo>
                  <a:lnTo>
                    <a:pt x="209400" y="342285"/>
                  </a:lnTo>
                  <a:lnTo>
                    <a:pt x="201833" y="350963"/>
                  </a:lnTo>
                  <a:lnTo>
                    <a:pt x="193552" y="356857"/>
                  </a:lnTo>
                  <a:lnTo>
                    <a:pt x="188566" y="359818"/>
                  </a:lnTo>
                  <a:lnTo>
                    <a:pt x="183257" y="361792"/>
                  </a:lnTo>
                  <a:lnTo>
                    <a:pt x="177734" y="363108"/>
                  </a:lnTo>
                  <a:lnTo>
                    <a:pt x="172067" y="363985"/>
                  </a:lnTo>
                  <a:lnTo>
                    <a:pt x="166305" y="365563"/>
                  </a:lnTo>
                  <a:lnTo>
                    <a:pt x="160479" y="367606"/>
                  </a:lnTo>
                  <a:lnTo>
                    <a:pt x="154611" y="369961"/>
                  </a:lnTo>
                  <a:lnTo>
                    <a:pt x="148715" y="371530"/>
                  </a:lnTo>
                  <a:lnTo>
                    <a:pt x="142799" y="372577"/>
                  </a:lnTo>
                  <a:lnTo>
                    <a:pt x="136871" y="373274"/>
                  </a:lnTo>
                  <a:lnTo>
                    <a:pt x="129943" y="373740"/>
                  </a:lnTo>
                  <a:lnTo>
                    <a:pt x="122347" y="374049"/>
                  </a:lnTo>
                  <a:lnTo>
                    <a:pt x="105970" y="374394"/>
                  </a:lnTo>
                  <a:lnTo>
                    <a:pt x="0" y="37467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138"/>
            <p:cNvSpPr/>
            <p:nvPr/>
          </p:nvSpPr>
          <p:spPr>
            <a:xfrm>
              <a:off x="7545585" y="2607468"/>
              <a:ext cx="178595" cy="26790"/>
            </a:xfrm>
            <a:custGeom>
              <a:avLst/>
              <a:gdLst/>
              <a:ahLst/>
              <a:cxnLst/>
              <a:rect l="0" t="0" r="0" b="0"/>
              <a:pathLst>
                <a:path w="178595" h="26790">
                  <a:moveTo>
                    <a:pt x="0" y="26789"/>
                  </a:moveTo>
                  <a:lnTo>
                    <a:pt x="0" y="22049"/>
                  </a:lnTo>
                  <a:lnTo>
                    <a:pt x="992" y="20652"/>
                  </a:lnTo>
                  <a:lnTo>
                    <a:pt x="2646" y="19721"/>
                  </a:lnTo>
                  <a:lnTo>
                    <a:pt x="4740" y="19101"/>
                  </a:lnTo>
                  <a:lnTo>
                    <a:pt x="9714" y="18411"/>
                  </a:lnTo>
                  <a:lnTo>
                    <a:pt x="12429" y="18227"/>
                  </a:lnTo>
                  <a:lnTo>
                    <a:pt x="15231" y="17113"/>
                  </a:lnTo>
                  <a:lnTo>
                    <a:pt x="18092" y="15377"/>
                  </a:lnTo>
                  <a:lnTo>
                    <a:pt x="20991" y="13228"/>
                  </a:lnTo>
                  <a:lnTo>
                    <a:pt x="24908" y="11795"/>
                  </a:lnTo>
                  <a:lnTo>
                    <a:pt x="29504" y="10840"/>
                  </a:lnTo>
                  <a:lnTo>
                    <a:pt x="34552" y="10203"/>
                  </a:lnTo>
                  <a:lnTo>
                    <a:pt x="39903" y="9779"/>
                  </a:lnTo>
                  <a:lnTo>
                    <a:pt x="45453" y="9496"/>
                  </a:lnTo>
                  <a:lnTo>
                    <a:pt x="51138" y="9307"/>
                  </a:lnTo>
                  <a:lnTo>
                    <a:pt x="57905" y="8189"/>
                  </a:lnTo>
                  <a:lnTo>
                    <a:pt x="65393" y="6452"/>
                  </a:lnTo>
                  <a:lnTo>
                    <a:pt x="73361" y="4301"/>
                  </a:lnTo>
                  <a:lnTo>
                    <a:pt x="80657" y="2868"/>
                  </a:lnTo>
                  <a:lnTo>
                    <a:pt x="87506" y="1912"/>
                  </a:lnTo>
                  <a:lnTo>
                    <a:pt x="94056" y="1275"/>
                  </a:lnTo>
                  <a:lnTo>
                    <a:pt x="100407" y="850"/>
                  </a:lnTo>
                  <a:lnTo>
                    <a:pt x="106626" y="566"/>
                  </a:lnTo>
                  <a:lnTo>
                    <a:pt x="119819" y="252"/>
                  </a:lnTo>
                  <a:lnTo>
                    <a:pt x="17859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139"/>
            <p:cNvSpPr/>
            <p:nvPr/>
          </p:nvSpPr>
          <p:spPr>
            <a:xfrm>
              <a:off x="7875984" y="2348507"/>
              <a:ext cx="232173" cy="356533"/>
            </a:xfrm>
            <a:custGeom>
              <a:avLst/>
              <a:gdLst/>
              <a:ahLst/>
              <a:cxnLst/>
              <a:rect l="0" t="0" r="0" b="0"/>
              <a:pathLst>
                <a:path w="232173" h="356533">
                  <a:moveTo>
                    <a:pt x="0" y="0"/>
                  </a:moveTo>
                  <a:lnTo>
                    <a:pt x="0" y="18043"/>
                  </a:lnTo>
                  <a:lnTo>
                    <a:pt x="991" y="21951"/>
                  </a:lnTo>
                  <a:lnTo>
                    <a:pt x="4739" y="28938"/>
                  </a:lnTo>
                  <a:lnTo>
                    <a:pt x="7068" y="37997"/>
                  </a:lnTo>
                  <a:lnTo>
                    <a:pt x="7688" y="43191"/>
                  </a:lnTo>
                  <a:lnTo>
                    <a:pt x="9095" y="49630"/>
                  </a:lnTo>
                  <a:lnTo>
                    <a:pt x="11024" y="56899"/>
                  </a:lnTo>
                  <a:lnTo>
                    <a:pt x="13302" y="64722"/>
                  </a:lnTo>
                  <a:lnTo>
                    <a:pt x="15814" y="71922"/>
                  </a:lnTo>
                  <a:lnTo>
                    <a:pt x="18480" y="78705"/>
                  </a:lnTo>
                  <a:lnTo>
                    <a:pt x="21249" y="85213"/>
                  </a:lnTo>
                  <a:lnTo>
                    <a:pt x="23096" y="92527"/>
                  </a:lnTo>
                  <a:lnTo>
                    <a:pt x="24327" y="100380"/>
                  </a:lnTo>
                  <a:lnTo>
                    <a:pt x="25147" y="108592"/>
                  </a:lnTo>
                  <a:lnTo>
                    <a:pt x="27680" y="116051"/>
                  </a:lnTo>
                  <a:lnTo>
                    <a:pt x="31351" y="123008"/>
                  </a:lnTo>
                  <a:lnTo>
                    <a:pt x="35784" y="129630"/>
                  </a:lnTo>
                  <a:lnTo>
                    <a:pt x="39730" y="137022"/>
                  </a:lnTo>
                  <a:lnTo>
                    <a:pt x="43355" y="144926"/>
                  </a:lnTo>
                  <a:lnTo>
                    <a:pt x="46762" y="153172"/>
                  </a:lnTo>
                  <a:lnTo>
                    <a:pt x="50026" y="161646"/>
                  </a:lnTo>
                  <a:lnTo>
                    <a:pt x="56299" y="178999"/>
                  </a:lnTo>
                  <a:lnTo>
                    <a:pt x="74391" y="232207"/>
                  </a:lnTo>
                  <a:lnTo>
                    <a:pt x="78368" y="241126"/>
                  </a:lnTo>
                  <a:lnTo>
                    <a:pt x="83003" y="250047"/>
                  </a:lnTo>
                  <a:lnTo>
                    <a:pt x="92452" y="266906"/>
                  </a:lnTo>
                  <a:lnTo>
                    <a:pt x="99960" y="281013"/>
                  </a:lnTo>
                  <a:lnTo>
                    <a:pt x="104343" y="288545"/>
                  </a:lnTo>
                  <a:lnTo>
                    <a:pt x="114505" y="304852"/>
                  </a:lnTo>
                  <a:lnTo>
                    <a:pt x="119000" y="311383"/>
                  </a:lnTo>
                  <a:lnTo>
                    <a:pt x="122990" y="316729"/>
                  </a:lnTo>
                  <a:lnTo>
                    <a:pt x="126642" y="321286"/>
                  </a:lnTo>
                  <a:lnTo>
                    <a:pt x="129076" y="326308"/>
                  </a:lnTo>
                  <a:lnTo>
                    <a:pt x="131781" y="337179"/>
                  </a:lnTo>
                  <a:lnTo>
                    <a:pt x="135630" y="345980"/>
                  </a:lnTo>
                  <a:lnTo>
                    <a:pt x="141443" y="354974"/>
                  </a:lnTo>
                  <a:lnTo>
                    <a:pt x="142913" y="355712"/>
                  </a:lnTo>
                  <a:lnTo>
                    <a:pt x="147191" y="356532"/>
                  </a:lnTo>
                  <a:lnTo>
                    <a:pt x="148729" y="355758"/>
                  </a:lnTo>
                  <a:lnTo>
                    <a:pt x="149754" y="354250"/>
                  </a:lnTo>
                  <a:lnTo>
                    <a:pt x="154270" y="343493"/>
                  </a:lnTo>
                  <a:lnTo>
                    <a:pt x="157862" y="335226"/>
                  </a:lnTo>
                  <a:lnTo>
                    <a:pt x="159458" y="328245"/>
                  </a:lnTo>
                  <a:lnTo>
                    <a:pt x="160167" y="319189"/>
                  </a:lnTo>
                  <a:lnTo>
                    <a:pt x="160356" y="313996"/>
                  </a:lnTo>
                  <a:lnTo>
                    <a:pt x="163212" y="302934"/>
                  </a:lnTo>
                  <a:lnTo>
                    <a:pt x="165362" y="297206"/>
                  </a:lnTo>
                  <a:lnTo>
                    <a:pt x="166797" y="291403"/>
                  </a:lnTo>
                  <a:lnTo>
                    <a:pt x="167752" y="285550"/>
                  </a:lnTo>
                  <a:lnTo>
                    <a:pt x="168390" y="279664"/>
                  </a:lnTo>
                  <a:lnTo>
                    <a:pt x="169807" y="272763"/>
                  </a:lnTo>
                  <a:lnTo>
                    <a:pt x="171743" y="265186"/>
                  </a:lnTo>
                  <a:lnTo>
                    <a:pt x="174026" y="257158"/>
                  </a:lnTo>
                  <a:lnTo>
                    <a:pt x="175550" y="248829"/>
                  </a:lnTo>
                  <a:lnTo>
                    <a:pt x="176564" y="240300"/>
                  </a:lnTo>
                  <a:lnTo>
                    <a:pt x="177240" y="231638"/>
                  </a:lnTo>
                  <a:lnTo>
                    <a:pt x="178683" y="222886"/>
                  </a:lnTo>
                  <a:lnTo>
                    <a:pt x="180638" y="214075"/>
                  </a:lnTo>
                  <a:lnTo>
                    <a:pt x="182933" y="205225"/>
                  </a:lnTo>
                  <a:lnTo>
                    <a:pt x="184463" y="197340"/>
                  </a:lnTo>
                  <a:lnTo>
                    <a:pt x="185484" y="190099"/>
                  </a:lnTo>
                  <a:lnTo>
                    <a:pt x="186164" y="183287"/>
                  </a:lnTo>
                  <a:lnTo>
                    <a:pt x="187609" y="175770"/>
                  </a:lnTo>
                  <a:lnTo>
                    <a:pt x="189564" y="167782"/>
                  </a:lnTo>
                  <a:lnTo>
                    <a:pt x="191861" y="159479"/>
                  </a:lnTo>
                  <a:lnTo>
                    <a:pt x="193392" y="151960"/>
                  </a:lnTo>
                  <a:lnTo>
                    <a:pt x="194411" y="144963"/>
                  </a:lnTo>
                  <a:lnTo>
                    <a:pt x="195093" y="138314"/>
                  </a:lnTo>
                  <a:lnTo>
                    <a:pt x="196538" y="131897"/>
                  </a:lnTo>
                  <a:lnTo>
                    <a:pt x="198494" y="125635"/>
                  </a:lnTo>
                  <a:lnTo>
                    <a:pt x="200790" y="119475"/>
                  </a:lnTo>
                  <a:lnTo>
                    <a:pt x="202322" y="113384"/>
                  </a:lnTo>
                  <a:lnTo>
                    <a:pt x="203341" y="107340"/>
                  </a:lnTo>
                  <a:lnTo>
                    <a:pt x="204022" y="101326"/>
                  </a:lnTo>
                  <a:lnTo>
                    <a:pt x="205468" y="95332"/>
                  </a:lnTo>
                  <a:lnTo>
                    <a:pt x="207424" y="89351"/>
                  </a:lnTo>
                  <a:lnTo>
                    <a:pt x="212243" y="78407"/>
                  </a:lnTo>
                  <a:lnTo>
                    <a:pt x="217692" y="70236"/>
                  </a:lnTo>
                  <a:lnTo>
                    <a:pt x="220776" y="63297"/>
                  </a:lnTo>
                  <a:lnTo>
                    <a:pt x="221597" y="60057"/>
                  </a:lnTo>
                  <a:lnTo>
                    <a:pt x="223138" y="57898"/>
                  </a:lnTo>
                  <a:lnTo>
                    <a:pt x="225157" y="56458"/>
                  </a:lnTo>
                  <a:lnTo>
                    <a:pt x="232172" y="535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140"/>
            <p:cNvSpPr/>
            <p:nvPr/>
          </p:nvSpPr>
          <p:spPr>
            <a:xfrm>
              <a:off x="8144288" y="2625328"/>
              <a:ext cx="177731" cy="285705"/>
            </a:xfrm>
            <a:custGeom>
              <a:avLst/>
              <a:gdLst/>
              <a:ahLst/>
              <a:cxnLst/>
              <a:rect l="0" t="0" r="0" b="0"/>
              <a:pathLst>
                <a:path w="177731" h="285705">
                  <a:moveTo>
                    <a:pt x="79954" y="0"/>
                  </a:moveTo>
                  <a:lnTo>
                    <a:pt x="75213" y="4740"/>
                  </a:lnTo>
                  <a:lnTo>
                    <a:pt x="73817" y="8121"/>
                  </a:lnTo>
                  <a:lnTo>
                    <a:pt x="72885" y="12359"/>
                  </a:lnTo>
                  <a:lnTo>
                    <a:pt x="72265" y="17169"/>
                  </a:lnTo>
                  <a:lnTo>
                    <a:pt x="70859" y="22360"/>
                  </a:lnTo>
                  <a:lnTo>
                    <a:pt x="68930" y="27805"/>
                  </a:lnTo>
                  <a:lnTo>
                    <a:pt x="66651" y="33419"/>
                  </a:lnTo>
                  <a:lnTo>
                    <a:pt x="64141" y="39146"/>
                  </a:lnTo>
                  <a:lnTo>
                    <a:pt x="58704" y="50802"/>
                  </a:lnTo>
                  <a:lnTo>
                    <a:pt x="23395" y="122040"/>
                  </a:lnTo>
                  <a:lnTo>
                    <a:pt x="14469" y="139898"/>
                  </a:lnTo>
                  <a:lnTo>
                    <a:pt x="12484" y="145852"/>
                  </a:lnTo>
                  <a:lnTo>
                    <a:pt x="11161" y="151805"/>
                  </a:lnTo>
                  <a:lnTo>
                    <a:pt x="10280" y="157758"/>
                  </a:lnTo>
                  <a:lnTo>
                    <a:pt x="8699" y="163711"/>
                  </a:lnTo>
                  <a:lnTo>
                    <a:pt x="6653" y="169664"/>
                  </a:lnTo>
                  <a:lnTo>
                    <a:pt x="4298" y="175617"/>
                  </a:lnTo>
                  <a:lnTo>
                    <a:pt x="2727" y="181570"/>
                  </a:lnTo>
                  <a:lnTo>
                    <a:pt x="1680" y="187523"/>
                  </a:lnTo>
                  <a:lnTo>
                    <a:pt x="982" y="193476"/>
                  </a:lnTo>
                  <a:lnTo>
                    <a:pt x="517" y="199429"/>
                  </a:lnTo>
                  <a:lnTo>
                    <a:pt x="206" y="205382"/>
                  </a:lnTo>
                  <a:lnTo>
                    <a:pt x="0" y="211335"/>
                  </a:lnTo>
                  <a:lnTo>
                    <a:pt x="854" y="216297"/>
                  </a:lnTo>
                  <a:lnTo>
                    <a:pt x="4448" y="224454"/>
                  </a:lnTo>
                  <a:lnTo>
                    <a:pt x="12052" y="239366"/>
                  </a:lnTo>
                  <a:lnTo>
                    <a:pt x="14841" y="243913"/>
                  </a:lnTo>
                  <a:lnTo>
                    <a:pt x="17693" y="247937"/>
                  </a:lnTo>
                  <a:lnTo>
                    <a:pt x="20588" y="251611"/>
                  </a:lnTo>
                  <a:lnTo>
                    <a:pt x="23509" y="255053"/>
                  </a:lnTo>
                  <a:lnTo>
                    <a:pt x="26449" y="258340"/>
                  </a:lnTo>
                  <a:lnTo>
                    <a:pt x="29401" y="261524"/>
                  </a:lnTo>
                  <a:lnTo>
                    <a:pt x="33353" y="264638"/>
                  </a:lnTo>
                  <a:lnTo>
                    <a:pt x="37972" y="267706"/>
                  </a:lnTo>
                  <a:lnTo>
                    <a:pt x="43037" y="270744"/>
                  </a:lnTo>
                  <a:lnTo>
                    <a:pt x="48397" y="273761"/>
                  </a:lnTo>
                  <a:lnTo>
                    <a:pt x="59644" y="279760"/>
                  </a:lnTo>
                  <a:lnTo>
                    <a:pt x="65423" y="281757"/>
                  </a:lnTo>
                  <a:lnTo>
                    <a:pt x="71258" y="283088"/>
                  </a:lnTo>
                  <a:lnTo>
                    <a:pt x="77134" y="283975"/>
                  </a:lnTo>
                  <a:lnTo>
                    <a:pt x="83035" y="284567"/>
                  </a:lnTo>
                  <a:lnTo>
                    <a:pt x="88953" y="284961"/>
                  </a:lnTo>
                  <a:lnTo>
                    <a:pt x="94883" y="285224"/>
                  </a:lnTo>
                  <a:lnTo>
                    <a:pt x="106763" y="285516"/>
                  </a:lnTo>
                  <a:lnTo>
                    <a:pt x="130559" y="285704"/>
                  </a:lnTo>
                  <a:lnTo>
                    <a:pt x="135519" y="284727"/>
                  </a:lnTo>
                  <a:lnTo>
                    <a:pt x="139817" y="283083"/>
                  </a:lnTo>
                  <a:lnTo>
                    <a:pt x="148232" y="278611"/>
                  </a:lnTo>
                  <a:lnTo>
                    <a:pt x="158586" y="273317"/>
                  </a:lnTo>
                  <a:lnTo>
                    <a:pt x="162140" y="270516"/>
                  </a:lnTo>
                  <a:lnTo>
                    <a:pt x="164511" y="267656"/>
                  </a:lnTo>
                  <a:lnTo>
                    <a:pt x="168136" y="261833"/>
                  </a:lnTo>
                  <a:lnTo>
                    <a:pt x="173055" y="255938"/>
                  </a:lnTo>
                  <a:lnTo>
                    <a:pt x="174763" y="252977"/>
                  </a:lnTo>
                  <a:lnTo>
                    <a:pt x="176663" y="247041"/>
                  </a:lnTo>
                  <a:lnTo>
                    <a:pt x="177730" y="238121"/>
                  </a:lnTo>
                  <a:lnTo>
                    <a:pt x="176888" y="235145"/>
                  </a:lnTo>
                  <a:lnTo>
                    <a:pt x="173307" y="229194"/>
                  </a:lnTo>
                  <a:lnTo>
                    <a:pt x="168407" y="223241"/>
                  </a:lnTo>
                  <a:lnTo>
                    <a:pt x="162922" y="217288"/>
                  </a:lnTo>
                  <a:lnTo>
                    <a:pt x="157178" y="211335"/>
                  </a:lnTo>
                  <a:lnTo>
                    <a:pt x="153265" y="208359"/>
                  </a:lnTo>
                  <a:lnTo>
                    <a:pt x="148671" y="205382"/>
                  </a:lnTo>
                  <a:lnTo>
                    <a:pt x="143625" y="202406"/>
                  </a:lnTo>
                  <a:lnTo>
                    <a:pt x="139268" y="199429"/>
                  </a:lnTo>
                  <a:lnTo>
                    <a:pt x="135372" y="196453"/>
                  </a:lnTo>
                  <a:lnTo>
                    <a:pt x="131782" y="193476"/>
                  </a:lnTo>
                  <a:lnTo>
                    <a:pt x="127404" y="191492"/>
                  </a:lnTo>
                  <a:lnTo>
                    <a:pt x="122501" y="190169"/>
                  </a:lnTo>
                  <a:lnTo>
                    <a:pt x="117248" y="189287"/>
                  </a:lnTo>
                  <a:lnTo>
                    <a:pt x="111762" y="187707"/>
                  </a:lnTo>
                  <a:lnTo>
                    <a:pt x="106121" y="185661"/>
                  </a:lnTo>
                  <a:lnTo>
                    <a:pt x="100374" y="183305"/>
                  </a:lnTo>
                  <a:lnTo>
                    <a:pt x="94560" y="181735"/>
                  </a:lnTo>
                  <a:lnTo>
                    <a:pt x="88699" y="180687"/>
                  </a:lnTo>
                  <a:lnTo>
                    <a:pt x="82808" y="179989"/>
                  </a:lnTo>
                  <a:lnTo>
                    <a:pt x="77888" y="179524"/>
                  </a:lnTo>
                  <a:lnTo>
                    <a:pt x="73615" y="179213"/>
                  </a:lnTo>
                  <a:lnTo>
                    <a:pt x="69774" y="179007"/>
                  </a:lnTo>
                  <a:lnTo>
                    <a:pt x="62862" y="178777"/>
                  </a:lnTo>
                  <a:lnTo>
                    <a:pt x="44235" y="17859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141"/>
            <p:cNvSpPr/>
            <p:nvPr/>
          </p:nvSpPr>
          <p:spPr>
            <a:xfrm>
              <a:off x="8358187" y="2491794"/>
              <a:ext cx="205384" cy="35308"/>
            </a:xfrm>
            <a:custGeom>
              <a:avLst/>
              <a:gdLst/>
              <a:ahLst/>
              <a:cxnLst/>
              <a:rect l="0" t="0" r="0" b="0"/>
              <a:pathLst>
                <a:path w="205384" h="35308">
                  <a:moveTo>
                    <a:pt x="0" y="35307"/>
                  </a:moveTo>
                  <a:lnTo>
                    <a:pt x="7688" y="35307"/>
                  </a:lnTo>
                  <a:lnTo>
                    <a:pt x="10086" y="34315"/>
                  </a:lnTo>
                  <a:lnTo>
                    <a:pt x="13669" y="32661"/>
                  </a:lnTo>
                  <a:lnTo>
                    <a:pt x="33678" y="22878"/>
                  </a:lnTo>
                  <a:lnTo>
                    <a:pt x="50879" y="14316"/>
                  </a:lnTo>
                  <a:lnTo>
                    <a:pt x="56739" y="12383"/>
                  </a:lnTo>
                  <a:lnTo>
                    <a:pt x="62631" y="11095"/>
                  </a:lnTo>
                  <a:lnTo>
                    <a:pt x="68543" y="10236"/>
                  </a:lnTo>
                  <a:lnTo>
                    <a:pt x="75461" y="8671"/>
                  </a:lnTo>
                  <a:lnTo>
                    <a:pt x="83049" y="6636"/>
                  </a:lnTo>
                  <a:lnTo>
                    <a:pt x="91085" y="4286"/>
                  </a:lnTo>
                  <a:lnTo>
                    <a:pt x="98427" y="2720"/>
                  </a:lnTo>
                  <a:lnTo>
                    <a:pt x="105305" y="1676"/>
                  </a:lnTo>
                  <a:lnTo>
                    <a:pt x="111875" y="980"/>
                  </a:lnTo>
                  <a:lnTo>
                    <a:pt x="119231" y="516"/>
                  </a:lnTo>
                  <a:lnTo>
                    <a:pt x="127112" y="207"/>
                  </a:lnTo>
                  <a:lnTo>
                    <a:pt x="135343" y="0"/>
                  </a:lnTo>
                  <a:lnTo>
                    <a:pt x="143807" y="855"/>
                  </a:lnTo>
                  <a:lnTo>
                    <a:pt x="152426" y="2417"/>
                  </a:lnTo>
                  <a:lnTo>
                    <a:pt x="161148" y="4451"/>
                  </a:lnTo>
                  <a:lnTo>
                    <a:pt x="168948" y="5807"/>
                  </a:lnTo>
                  <a:lnTo>
                    <a:pt x="176132" y="6710"/>
                  </a:lnTo>
                  <a:lnTo>
                    <a:pt x="182905" y="7313"/>
                  </a:lnTo>
                  <a:lnTo>
                    <a:pt x="188413" y="8707"/>
                  </a:lnTo>
                  <a:lnTo>
                    <a:pt x="193077" y="10628"/>
                  </a:lnTo>
                  <a:lnTo>
                    <a:pt x="205383" y="174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142"/>
            <p:cNvSpPr/>
            <p:nvPr/>
          </p:nvSpPr>
          <p:spPr>
            <a:xfrm>
              <a:off x="8456414" y="2607468"/>
              <a:ext cx="160735" cy="8931"/>
            </a:xfrm>
            <a:custGeom>
              <a:avLst/>
              <a:gdLst/>
              <a:ahLst/>
              <a:cxnLst/>
              <a:rect l="0" t="0" r="0" b="0"/>
              <a:pathLst>
                <a:path w="160735" h="8931">
                  <a:moveTo>
                    <a:pt x="0" y="8930"/>
                  </a:moveTo>
                  <a:lnTo>
                    <a:pt x="4740" y="8930"/>
                  </a:lnTo>
                  <a:lnTo>
                    <a:pt x="7128" y="7938"/>
                  </a:lnTo>
                  <a:lnTo>
                    <a:pt x="9713" y="6284"/>
                  </a:lnTo>
                  <a:lnTo>
                    <a:pt x="12428" y="4189"/>
                  </a:lnTo>
                  <a:lnTo>
                    <a:pt x="16223" y="2793"/>
                  </a:lnTo>
                  <a:lnTo>
                    <a:pt x="20736" y="1862"/>
                  </a:lnTo>
                  <a:lnTo>
                    <a:pt x="25731" y="1242"/>
                  </a:lnTo>
                  <a:lnTo>
                    <a:pt x="31043" y="828"/>
                  </a:lnTo>
                  <a:lnTo>
                    <a:pt x="36570" y="552"/>
                  </a:lnTo>
                  <a:lnTo>
                    <a:pt x="48003" y="245"/>
                  </a:lnTo>
                  <a:lnTo>
                    <a:pt x="16073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143"/>
            <p:cNvSpPr/>
            <p:nvPr/>
          </p:nvSpPr>
          <p:spPr>
            <a:xfrm>
              <a:off x="8724350" y="2527101"/>
              <a:ext cx="178502" cy="187392"/>
            </a:xfrm>
            <a:custGeom>
              <a:avLst/>
              <a:gdLst/>
              <a:ahLst/>
              <a:cxnLst/>
              <a:rect l="0" t="0" r="0" b="0"/>
              <a:pathLst>
                <a:path w="178502" h="187392">
                  <a:moveTo>
                    <a:pt x="98181" y="0"/>
                  </a:moveTo>
                  <a:lnTo>
                    <a:pt x="54731" y="0"/>
                  </a:lnTo>
                  <a:lnTo>
                    <a:pt x="50363" y="992"/>
                  </a:lnTo>
                  <a:lnTo>
                    <a:pt x="46458" y="2646"/>
                  </a:lnTo>
                  <a:lnTo>
                    <a:pt x="42863" y="4741"/>
                  </a:lnTo>
                  <a:lnTo>
                    <a:pt x="39473" y="7129"/>
                  </a:lnTo>
                  <a:lnTo>
                    <a:pt x="36223" y="9713"/>
                  </a:lnTo>
                  <a:lnTo>
                    <a:pt x="33062" y="12429"/>
                  </a:lnTo>
                  <a:lnTo>
                    <a:pt x="29963" y="15231"/>
                  </a:lnTo>
                  <a:lnTo>
                    <a:pt x="23874" y="20991"/>
                  </a:lnTo>
                  <a:lnTo>
                    <a:pt x="5917" y="38709"/>
                  </a:lnTo>
                  <a:lnTo>
                    <a:pt x="3929" y="41681"/>
                  </a:lnTo>
                  <a:lnTo>
                    <a:pt x="2604" y="44654"/>
                  </a:lnTo>
                  <a:lnTo>
                    <a:pt x="1721" y="47629"/>
                  </a:lnTo>
                  <a:lnTo>
                    <a:pt x="1132" y="50604"/>
                  </a:lnTo>
                  <a:lnTo>
                    <a:pt x="739" y="53580"/>
                  </a:lnTo>
                  <a:lnTo>
                    <a:pt x="477" y="56556"/>
                  </a:lnTo>
                  <a:lnTo>
                    <a:pt x="302" y="60524"/>
                  </a:lnTo>
                  <a:lnTo>
                    <a:pt x="57" y="74598"/>
                  </a:lnTo>
                  <a:lnTo>
                    <a:pt x="0" y="82103"/>
                  </a:lnTo>
                  <a:lnTo>
                    <a:pt x="1969" y="86485"/>
                  </a:lnTo>
                  <a:lnTo>
                    <a:pt x="5265" y="91391"/>
                  </a:lnTo>
                  <a:lnTo>
                    <a:pt x="9448" y="96646"/>
                  </a:lnTo>
                  <a:lnTo>
                    <a:pt x="13229" y="102134"/>
                  </a:lnTo>
                  <a:lnTo>
                    <a:pt x="16742" y="107776"/>
                  </a:lnTo>
                  <a:lnTo>
                    <a:pt x="20075" y="113523"/>
                  </a:lnTo>
                  <a:lnTo>
                    <a:pt x="26425" y="125200"/>
                  </a:lnTo>
                  <a:lnTo>
                    <a:pt x="29508" y="131091"/>
                  </a:lnTo>
                  <a:lnTo>
                    <a:pt x="33547" y="136012"/>
                  </a:lnTo>
                  <a:lnTo>
                    <a:pt x="38224" y="140284"/>
                  </a:lnTo>
                  <a:lnTo>
                    <a:pt x="43327" y="144124"/>
                  </a:lnTo>
                  <a:lnTo>
                    <a:pt x="48713" y="147676"/>
                  </a:lnTo>
                  <a:lnTo>
                    <a:pt x="54288" y="151037"/>
                  </a:lnTo>
                  <a:lnTo>
                    <a:pt x="59989" y="154270"/>
                  </a:lnTo>
                  <a:lnTo>
                    <a:pt x="65774" y="158409"/>
                  </a:lnTo>
                  <a:lnTo>
                    <a:pt x="71616" y="163153"/>
                  </a:lnTo>
                  <a:lnTo>
                    <a:pt x="77494" y="168300"/>
                  </a:lnTo>
                  <a:lnTo>
                    <a:pt x="83397" y="171731"/>
                  </a:lnTo>
                  <a:lnTo>
                    <a:pt x="89317" y="174019"/>
                  </a:lnTo>
                  <a:lnTo>
                    <a:pt x="95248" y="175544"/>
                  </a:lnTo>
                  <a:lnTo>
                    <a:pt x="101187" y="177553"/>
                  </a:lnTo>
                  <a:lnTo>
                    <a:pt x="107130" y="179884"/>
                  </a:lnTo>
                  <a:lnTo>
                    <a:pt x="113076" y="182431"/>
                  </a:lnTo>
                  <a:lnTo>
                    <a:pt x="118033" y="184128"/>
                  </a:lnTo>
                  <a:lnTo>
                    <a:pt x="122330" y="185260"/>
                  </a:lnTo>
                  <a:lnTo>
                    <a:pt x="126187" y="186015"/>
                  </a:lnTo>
                  <a:lnTo>
                    <a:pt x="130742" y="186518"/>
                  </a:lnTo>
                  <a:lnTo>
                    <a:pt x="135763" y="186853"/>
                  </a:lnTo>
                  <a:lnTo>
                    <a:pt x="145641" y="187225"/>
                  </a:lnTo>
                  <a:lnTo>
                    <a:pt x="153339" y="187391"/>
                  </a:lnTo>
                  <a:lnTo>
                    <a:pt x="156781" y="186443"/>
                  </a:lnTo>
                  <a:lnTo>
                    <a:pt x="160068" y="184819"/>
                  </a:lnTo>
                  <a:lnTo>
                    <a:pt x="163251" y="182744"/>
                  </a:lnTo>
                  <a:lnTo>
                    <a:pt x="166366" y="181360"/>
                  </a:lnTo>
                  <a:lnTo>
                    <a:pt x="169434" y="180438"/>
                  </a:lnTo>
                  <a:lnTo>
                    <a:pt x="172472" y="179824"/>
                  </a:lnTo>
                  <a:lnTo>
                    <a:pt x="174497" y="178421"/>
                  </a:lnTo>
                  <a:lnTo>
                    <a:pt x="175847" y="176495"/>
                  </a:lnTo>
                  <a:lnTo>
                    <a:pt x="177348" y="171708"/>
                  </a:lnTo>
                  <a:lnTo>
                    <a:pt x="178014" y="166273"/>
                  </a:lnTo>
                  <a:lnTo>
                    <a:pt x="178191" y="162442"/>
                  </a:lnTo>
                  <a:lnTo>
                    <a:pt x="178442" y="148562"/>
                  </a:lnTo>
                  <a:lnTo>
                    <a:pt x="178501" y="141103"/>
                  </a:lnTo>
                  <a:lnTo>
                    <a:pt x="177525" y="136733"/>
                  </a:lnTo>
                  <a:lnTo>
                    <a:pt x="175881" y="131835"/>
                  </a:lnTo>
                  <a:lnTo>
                    <a:pt x="173794" y="126585"/>
                  </a:lnTo>
                  <a:lnTo>
                    <a:pt x="171410" y="121101"/>
                  </a:lnTo>
                  <a:lnTo>
                    <a:pt x="166115" y="109716"/>
                  </a:lnTo>
                  <a:lnTo>
                    <a:pt x="157556" y="92150"/>
                  </a:lnTo>
                  <a:lnTo>
                    <a:pt x="153639" y="86238"/>
                  </a:lnTo>
                  <a:lnTo>
                    <a:pt x="149044" y="80312"/>
                  </a:lnTo>
                  <a:lnTo>
                    <a:pt x="143995" y="74377"/>
                  </a:lnTo>
                  <a:lnTo>
                    <a:pt x="139638" y="68437"/>
                  </a:lnTo>
                  <a:lnTo>
                    <a:pt x="135740" y="62492"/>
                  </a:lnTo>
                  <a:lnTo>
                    <a:pt x="132151" y="56544"/>
                  </a:lnTo>
                  <a:lnTo>
                    <a:pt x="127772" y="51587"/>
                  </a:lnTo>
                  <a:lnTo>
                    <a:pt x="122869" y="47290"/>
                  </a:lnTo>
                  <a:lnTo>
                    <a:pt x="117616" y="43432"/>
                  </a:lnTo>
                  <a:lnTo>
                    <a:pt x="112130" y="38877"/>
                  </a:lnTo>
                  <a:lnTo>
                    <a:pt x="106489" y="33856"/>
                  </a:lnTo>
                  <a:lnTo>
                    <a:pt x="100742" y="28524"/>
                  </a:lnTo>
                  <a:lnTo>
                    <a:pt x="94927" y="23977"/>
                  </a:lnTo>
                  <a:lnTo>
                    <a:pt x="89067" y="19953"/>
                  </a:lnTo>
                  <a:lnTo>
                    <a:pt x="83175" y="16279"/>
                  </a:lnTo>
                  <a:lnTo>
                    <a:pt x="78256" y="13829"/>
                  </a:lnTo>
                  <a:lnTo>
                    <a:pt x="73982" y="12196"/>
                  </a:lnTo>
                  <a:lnTo>
                    <a:pt x="70142" y="11107"/>
                  </a:lnTo>
                  <a:lnTo>
                    <a:pt x="66590" y="9389"/>
                  </a:lnTo>
                  <a:lnTo>
                    <a:pt x="63229" y="7252"/>
                  </a:lnTo>
                  <a:lnTo>
                    <a:pt x="5353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144"/>
            <p:cNvSpPr/>
            <p:nvPr/>
          </p:nvSpPr>
          <p:spPr>
            <a:xfrm>
              <a:off x="5857875" y="3375802"/>
              <a:ext cx="432385" cy="481824"/>
            </a:xfrm>
            <a:custGeom>
              <a:avLst/>
              <a:gdLst/>
              <a:ahLst/>
              <a:cxnLst/>
              <a:rect l="0" t="0" r="0" b="0"/>
              <a:pathLst>
                <a:path w="432385" h="481824">
                  <a:moveTo>
                    <a:pt x="0" y="35338"/>
                  </a:moveTo>
                  <a:lnTo>
                    <a:pt x="4739" y="35338"/>
                  </a:lnTo>
                  <a:lnTo>
                    <a:pt x="7128" y="34346"/>
                  </a:lnTo>
                  <a:lnTo>
                    <a:pt x="15231" y="29201"/>
                  </a:lnTo>
                  <a:lnTo>
                    <a:pt x="23915" y="26244"/>
                  </a:lnTo>
                  <a:lnTo>
                    <a:pt x="33764" y="19525"/>
                  </a:lnTo>
                  <a:lnTo>
                    <a:pt x="43449" y="14089"/>
                  </a:lnTo>
                  <a:lnTo>
                    <a:pt x="49802" y="12242"/>
                  </a:lnTo>
                  <a:lnTo>
                    <a:pt x="57013" y="11011"/>
                  </a:lnTo>
                  <a:lnTo>
                    <a:pt x="64798" y="10190"/>
                  </a:lnTo>
                  <a:lnTo>
                    <a:pt x="71971" y="9643"/>
                  </a:lnTo>
                  <a:lnTo>
                    <a:pt x="85235" y="9035"/>
                  </a:lnTo>
                  <a:lnTo>
                    <a:pt x="92542" y="7881"/>
                  </a:lnTo>
                  <a:lnTo>
                    <a:pt x="100390" y="6119"/>
                  </a:lnTo>
                  <a:lnTo>
                    <a:pt x="108598" y="3953"/>
                  </a:lnTo>
                  <a:lnTo>
                    <a:pt x="118040" y="2508"/>
                  </a:lnTo>
                  <a:lnTo>
                    <a:pt x="128302" y="1546"/>
                  </a:lnTo>
                  <a:lnTo>
                    <a:pt x="139112" y="903"/>
                  </a:lnTo>
                  <a:lnTo>
                    <a:pt x="159062" y="190"/>
                  </a:lnTo>
                  <a:lnTo>
                    <a:pt x="168549" y="0"/>
                  </a:lnTo>
                  <a:lnTo>
                    <a:pt x="178842" y="865"/>
                  </a:lnTo>
                  <a:lnTo>
                    <a:pt x="189673" y="2434"/>
                  </a:lnTo>
                  <a:lnTo>
                    <a:pt x="200863" y="4473"/>
                  </a:lnTo>
                  <a:lnTo>
                    <a:pt x="212291" y="5831"/>
                  </a:lnTo>
                  <a:lnTo>
                    <a:pt x="223878" y="6737"/>
                  </a:lnTo>
                  <a:lnTo>
                    <a:pt x="235573" y="7341"/>
                  </a:lnTo>
                  <a:lnTo>
                    <a:pt x="247338" y="8736"/>
                  </a:lnTo>
                  <a:lnTo>
                    <a:pt x="259150" y="10658"/>
                  </a:lnTo>
                  <a:lnTo>
                    <a:pt x="270993" y="12932"/>
                  </a:lnTo>
                  <a:lnTo>
                    <a:pt x="294735" y="18104"/>
                  </a:lnTo>
                  <a:lnTo>
                    <a:pt x="306623" y="20872"/>
                  </a:lnTo>
                  <a:lnTo>
                    <a:pt x="317524" y="23710"/>
                  </a:lnTo>
                  <a:lnTo>
                    <a:pt x="327769" y="26594"/>
                  </a:lnTo>
                  <a:lnTo>
                    <a:pt x="337575" y="29508"/>
                  </a:lnTo>
                  <a:lnTo>
                    <a:pt x="347088" y="33436"/>
                  </a:lnTo>
                  <a:lnTo>
                    <a:pt x="356408" y="38039"/>
                  </a:lnTo>
                  <a:lnTo>
                    <a:pt x="365597" y="43092"/>
                  </a:lnTo>
                  <a:lnTo>
                    <a:pt x="374700" y="48445"/>
                  </a:lnTo>
                  <a:lnTo>
                    <a:pt x="392752" y="59684"/>
                  </a:lnTo>
                  <a:lnTo>
                    <a:pt x="405405" y="71294"/>
                  </a:lnTo>
                  <a:lnTo>
                    <a:pt x="414336" y="83068"/>
                  </a:lnTo>
                  <a:lnTo>
                    <a:pt x="421613" y="94916"/>
                  </a:lnTo>
                  <a:lnTo>
                    <a:pt x="428154" y="109443"/>
                  </a:lnTo>
                  <a:lnTo>
                    <a:pt x="431287" y="117483"/>
                  </a:lnTo>
                  <a:lnTo>
                    <a:pt x="432384" y="125820"/>
                  </a:lnTo>
                  <a:lnTo>
                    <a:pt x="432124" y="134355"/>
                  </a:lnTo>
                  <a:lnTo>
                    <a:pt x="430957" y="143021"/>
                  </a:lnTo>
                  <a:lnTo>
                    <a:pt x="429188" y="152768"/>
                  </a:lnTo>
                  <a:lnTo>
                    <a:pt x="427015" y="163234"/>
                  </a:lnTo>
                  <a:lnTo>
                    <a:pt x="424576" y="174180"/>
                  </a:lnTo>
                  <a:lnTo>
                    <a:pt x="420964" y="184454"/>
                  </a:lnTo>
                  <a:lnTo>
                    <a:pt x="416573" y="194280"/>
                  </a:lnTo>
                  <a:lnTo>
                    <a:pt x="395265" y="236177"/>
                  </a:lnTo>
                  <a:lnTo>
                    <a:pt x="388526" y="246622"/>
                  </a:lnTo>
                  <a:lnTo>
                    <a:pt x="381056" y="256561"/>
                  </a:lnTo>
                  <a:lnTo>
                    <a:pt x="373100" y="266164"/>
                  </a:lnTo>
                  <a:lnTo>
                    <a:pt x="365811" y="276534"/>
                  </a:lnTo>
                  <a:lnTo>
                    <a:pt x="358968" y="287417"/>
                  </a:lnTo>
                  <a:lnTo>
                    <a:pt x="352421" y="298641"/>
                  </a:lnTo>
                  <a:lnTo>
                    <a:pt x="345079" y="309100"/>
                  </a:lnTo>
                  <a:lnTo>
                    <a:pt x="337209" y="319049"/>
                  </a:lnTo>
                  <a:lnTo>
                    <a:pt x="328986" y="328659"/>
                  </a:lnTo>
                  <a:lnTo>
                    <a:pt x="320527" y="338041"/>
                  </a:lnTo>
                  <a:lnTo>
                    <a:pt x="303191" y="356404"/>
                  </a:lnTo>
                  <a:lnTo>
                    <a:pt x="242068" y="418299"/>
                  </a:lnTo>
                  <a:lnTo>
                    <a:pt x="178593" y="48182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145"/>
            <p:cNvSpPr/>
            <p:nvPr/>
          </p:nvSpPr>
          <p:spPr>
            <a:xfrm>
              <a:off x="5938242" y="3697301"/>
              <a:ext cx="428626" cy="35309"/>
            </a:xfrm>
            <a:custGeom>
              <a:avLst/>
              <a:gdLst/>
              <a:ahLst/>
              <a:cxnLst/>
              <a:rect l="0" t="0" r="0" b="0"/>
              <a:pathLst>
                <a:path w="428626" h="35309">
                  <a:moveTo>
                    <a:pt x="0" y="35308"/>
                  </a:moveTo>
                  <a:lnTo>
                    <a:pt x="9481" y="30567"/>
                  </a:lnTo>
                  <a:lnTo>
                    <a:pt x="14258" y="29171"/>
                  </a:lnTo>
                  <a:lnTo>
                    <a:pt x="19427" y="28240"/>
                  </a:lnTo>
                  <a:lnTo>
                    <a:pt x="24857" y="27620"/>
                  </a:lnTo>
                  <a:lnTo>
                    <a:pt x="32447" y="26213"/>
                  </a:lnTo>
                  <a:lnTo>
                    <a:pt x="89220" y="14058"/>
                  </a:lnTo>
                  <a:lnTo>
                    <a:pt x="104129" y="12212"/>
                  </a:lnTo>
                  <a:lnTo>
                    <a:pt x="120021" y="10981"/>
                  </a:lnTo>
                  <a:lnTo>
                    <a:pt x="136569" y="10160"/>
                  </a:lnTo>
                  <a:lnTo>
                    <a:pt x="153553" y="8621"/>
                  </a:lnTo>
                  <a:lnTo>
                    <a:pt x="170830" y="6603"/>
                  </a:lnTo>
                  <a:lnTo>
                    <a:pt x="188300" y="4265"/>
                  </a:lnTo>
                  <a:lnTo>
                    <a:pt x="206892" y="2706"/>
                  </a:lnTo>
                  <a:lnTo>
                    <a:pt x="226234" y="1668"/>
                  </a:lnTo>
                  <a:lnTo>
                    <a:pt x="266243" y="513"/>
                  </a:lnTo>
                  <a:lnTo>
                    <a:pt x="307177" y="0"/>
                  </a:lnTo>
                  <a:lnTo>
                    <a:pt x="326824" y="855"/>
                  </a:lnTo>
                  <a:lnTo>
                    <a:pt x="345874" y="2418"/>
                  </a:lnTo>
                  <a:lnTo>
                    <a:pt x="364528" y="4451"/>
                  </a:lnTo>
                  <a:lnTo>
                    <a:pt x="379940" y="5807"/>
                  </a:lnTo>
                  <a:lnTo>
                    <a:pt x="393192" y="6711"/>
                  </a:lnTo>
                  <a:lnTo>
                    <a:pt x="428625" y="85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146"/>
            <p:cNvSpPr/>
            <p:nvPr/>
          </p:nvSpPr>
          <p:spPr>
            <a:xfrm>
              <a:off x="6509744" y="3866554"/>
              <a:ext cx="17858" cy="107157"/>
            </a:xfrm>
            <a:custGeom>
              <a:avLst/>
              <a:gdLst/>
              <a:ahLst/>
              <a:cxnLst/>
              <a:rect l="0" t="0" r="0" b="0"/>
              <a:pathLst>
                <a:path w="17858" h="107157">
                  <a:moveTo>
                    <a:pt x="17857" y="0"/>
                  </a:moveTo>
                  <a:lnTo>
                    <a:pt x="13116" y="0"/>
                  </a:lnTo>
                  <a:lnTo>
                    <a:pt x="11719" y="992"/>
                  </a:lnTo>
                  <a:lnTo>
                    <a:pt x="10789" y="2646"/>
                  </a:lnTo>
                  <a:lnTo>
                    <a:pt x="10168" y="4741"/>
                  </a:lnTo>
                  <a:lnTo>
                    <a:pt x="9754" y="7130"/>
                  </a:lnTo>
                  <a:lnTo>
                    <a:pt x="9479" y="9714"/>
                  </a:lnTo>
                  <a:lnTo>
                    <a:pt x="9295" y="12429"/>
                  </a:lnTo>
                  <a:lnTo>
                    <a:pt x="8181" y="16224"/>
                  </a:lnTo>
                  <a:lnTo>
                    <a:pt x="6445" y="20738"/>
                  </a:lnTo>
                  <a:lnTo>
                    <a:pt x="4296" y="25731"/>
                  </a:lnTo>
                  <a:lnTo>
                    <a:pt x="2863" y="30053"/>
                  </a:lnTo>
                  <a:lnTo>
                    <a:pt x="1908" y="33926"/>
                  </a:lnTo>
                  <a:lnTo>
                    <a:pt x="1271" y="37500"/>
                  </a:lnTo>
                  <a:lnTo>
                    <a:pt x="846" y="41867"/>
                  </a:lnTo>
                  <a:lnTo>
                    <a:pt x="564" y="46763"/>
                  </a:lnTo>
                  <a:lnTo>
                    <a:pt x="249" y="56503"/>
                  </a:lnTo>
                  <a:lnTo>
                    <a:pt x="47" y="70839"/>
                  </a:lnTo>
                  <a:lnTo>
                    <a:pt x="0" y="95187"/>
                  </a:lnTo>
                  <a:lnTo>
                    <a:pt x="991" y="97192"/>
                  </a:lnTo>
                  <a:lnTo>
                    <a:pt x="2644" y="99521"/>
                  </a:lnTo>
                  <a:lnTo>
                    <a:pt x="8927" y="10715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Annotation147"/>
            <p:cNvSpPr/>
            <p:nvPr/>
          </p:nvSpPr>
          <p:spPr>
            <a:xfrm>
              <a:off x="6625828" y="3491507"/>
              <a:ext cx="289334" cy="535624"/>
            </a:xfrm>
            <a:custGeom>
              <a:avLst/>
              <a:gdLst/>
              <a:ahLst/>
              <a:cxnLst/>
              <a:rect l="0" t="0" r="0" b="0"/>
              <a:pathLst>
                <a:path w="289334" h="535624">
                  <a:moveTo>
                    <a:pt x="0" y="53578"/>
                  </a:moveTo>
                  <a:lnTo>
                    <a:pt x="4739" y="53578"/>
                  </a:lnTo>
                  <a:lnTo>
                    <a:pt x="6136" y="52586"/>
                  </a:lnTo>
                  <a:lnTo>
                    <a:pt x="7067" y="50932"/>
                  </a:lnTo>
                  <a:lnTo>
                    <a:pt x="7688" y="48838"/>
                  </a:lnTo>
                  <a:lnTo>
                    <a:pt x="10086" y="47441"/>
                  </a:lnTo>
                  <a:lnTo>
                    <a:pt x="18043" y="45890"/>
                  </a:lnTo>
                  <a:lnTo>
                    <a:pt x="22942" y="44484"/>
                  </a:lnTo>
                  <a:lnTo>
                    <a:pt x="28193" y="42555"/>
                  </a:lnTo>
                  <a:lnTo>
                    <a:pt x="33679" y="40276"/>
                  </a:lnTo>
                  <a:lnTo>
                    <a:pt x="40311" y="37765"/>
                  </a:lnTo>
                  <a:lnTo>
                    <a:pt x="55619" y="32329"/>
                  </a:lnTo>
                  <a:lnTo>
                    <a:pt x="63868" y="30483"/>
                  </a:lnTo>
                  <a:lnTo>
                    <a:pt x="72344" y="29251"/>
                  </a:lnTo>
                  <a:lnTo>
                    <a:pt x="80971" y="28431"/>
                  </a:lnTo>
                  <a:lnTo>
                    <a:pt x="89700" y="27883"/>
                  </a:lnTo>
                  <a:lnTo>
                    <a:pt x="107335" y="27275"/>
                  </a:lnTo>
                  <a:lnTo>
                    <a:pt x="116205" y="28106"/>
                  </a:lnTo>
                  <a:lnTo>
                    <a:pt x="125094" y="29651"/>
                  </a:lnTo>
                  <a:lnTo>
                    <a:pt x="133998" y="31674"/>
                  </a:lnTo>
                  <a:lnTo>
                    <a:pt x="142910" y="34014"/>
                  </a:lnTo>
                  <a:lnTo>
                    <a:pt x="151828" y="36567"/>
                  </a:lnTo>
                  <a:lnTo>
                    <a:pt x="160750" y="39261"/>
                  </a:lnTo>
                  <a:lnTo>
                    <a:pt x="181247" y="44900"/>
                  </a:lnTo>
                  <a:lnTo>
                    <a:pt x="192268" y="47793"/>
                  </a:lnTo>
                  <a:lnTo>
                    <a:pt x="202593" y="51706"/>
                  </a:lnTo>
                  <a:lnTo>
                    <a:pt x="212453" y="56299"/>
                  </a:lnTo>
                  <a:lnTo>
                    <a:pt x="244923" y="73188"/>
                  </a:lnTo>
                  <a:lnTo>
                    <a:pt x="251587" y="77565"/>
                  </a:lnTo>
                  <a:lnTo>
                    <a:pt x="258013" y="82468"/>
                  </a:lnTo>
                  <a:lnTo>
                    <a:pt x="264282" y="87721"/>
                  </a:lnTo>
                  <a:lnTo>
                    <a:pt x="269454" y="93207"/>
                  </a:lnTo>
                  <a:lnTo>
                    <a:pt x="277845" y="104595"/>
                  </a:lnTo>
                  <a:lnTo>
                    <a:pt x="284883" y="116270"/>
                  </a:lnTo>
                  <a:lnTo>
                    <a:pt x="288149" y="122162"/>
                  </a:lnTo>
                  <a:lnTo>
                    <a:pt x="289333" y="128074"/>
                  </a:lnTo>
                  <a:lnTo>
                    <a:pt x="289131" y="134000"/>
                  </a:lnTo>
                  <a:lnTo>
                    <a:pt x="286260" y="146868"/>
                  </a:lnTo>
                  <a:lnTo>
                    <a:pt x="281677" y="162509"/>
                  </a:lnTo>
                  <a:lnTo>
                    <a:pt x="273687" y="176736"/>
                  </a:lnTo>
                  <a:lnTo>
                    <a:pt x="268778" y="183309"/>
                  </a:lnTo>
                  <a:lnTo>
                    <a:pt x="263522" y="189675"/>
                  </a:lnTo>
                  <a:lnTo>
                    <a:pt x="258033" y="195903"/>
                  </a:lnTo>
                  <a:lnTo>
                    <a:pt x="252388" y="202040"/>
                  </a:lnTo>
                  <a:lnTo>
                    <a:pt x="245650" y="208115"/>
                  </a:lnTo>
                  <a:lnTo>
                    <a:pt x="238180" y="214150"/>
                  </a:lnTo>
                  <a:lnTo>
                    <a:pt x="230224" y="220157"/>
                  </a:lnTo>
                  <a:lnTo>
                    <a:pt x="221943" y="227139"/>
                  </a:lnTo>
                  <a:lnTo>
                    <a:pt x="213447" y="234770"/>
                  </a:lnTo>
                  <a:lnTo>
                    <a:pt x="196068" y="251186"/>
                  </a:lnTo>
                  <a:lnTo>
                    <a:pt x="178422" y="268404"/>
                  </a:lnTo>
                  <a:lnTo>
                    <a:pt x="169550" y="276170"/>
                  </a:lnTo>
                  <a:lnTo>
                    <a:pt x="160658" y="283333"/>
                  </a:lnTo>
                  <a:lnTo>
                    <a:pt x="151753" y="290092"/>
                  </a:lnTo>
                  <a:lnTo>
                    <a:pt x="142841" y="297574"/>
                  </a:lnTo>
                  <a:lnTo>
                    <a:pt x="133922" y="305539"/>
                  </a:lnTo>
                  <a:lnTo>
                    <a:pt x="116075" y="322326"/>
                  </a:lnTo>
                  <a:lnTo>
                    <a:pt x="76176" y="361490"/>
                  </a:lnTo>
                  <a:lnTo>
                    <a:pt x="69636" y="368986"/>
                  </a:lnTo>
                  <a:lnTo>
                    <a:pt x="63290" y="376959"/>
                  </a:lnTo>
                  <a:lnTo>
                    <a:pt x="57077" y="385252"/>
                  </a:lnTo>
                  <a:lnTo>
                    <a:pt x="50948" y="392764"/>
                  </a:lnTo>
                  <a:lnTo>
                    <a:pt x="44881" y="399757"/>
                  </a:lnTo>
                  <a:lnTo>
                    <a:pt x="38849" y="406403"/>
                  </a:lnTo>
                  <a:lnTo>
                    <a:pt x="34829" y="413810"/>
                  </a:lnTo>
                  <a:lnTo>
                    <a:pt x="30362" y="429978"/>
                  </a:lnTo>
                  <a:lnTo>
                    <a:pt x="28378" y="444440"/>
                  </a:lnTo>
                  <a:lnTo>
                    <a:pt x="27848" y="451075"/>
                  </a:lnTo>
                  <a:lnTo>
                    <a:pt x="29905" y="463738"/>
                  </a:lnTo>
                  <a:lnTo>
                    <a:pt x="34127" y="474989"/>
                  </a:lnTo>
                  <a:lnTo>
                    <a:pt x="39310" y="483296"/>
                  </a:lnTo>
                  <a:lnTo>
                    <a:pt x="47567" y="492942"/>
                  </a:lnTo>
                  <a:lnTo>
                    <a:pt x="52548" y="498292"/>
                  </a:lnTo>
                  <a:lnTo>
                    <a:pt x="58844" y="502851"/>
                  </a:lnTo>
                  <a:lnTo>
                    <a:pt x="66018" y="506883"/>
                  </a:lnTo>
                  <a:lnTo>
                    <a:pt x="73777" y="510562"/>
                  </a:lnTo>
                  <a:lnTo>
                    <a:pt x="81927" y="514008"/>
                  </a:lnTo>
                  <a:lnTo>
                    <a:pt x="90337" y="517297"/>
                  </a:lnTo>
                  <a:lnTo>
                    <a:pt x="107619" y="523597"/>
                  </a:lnTo>
                  <a:lnTo>
                    <a:pt x="125221" y="529704"/>
                  </a:lnTo>
                  <a:lnTo>
                    <a:pt x="135074" y="531730"/>
                  </a:lnTo>
                  <a:lnTo>
                    <a:pt x="145612" y="533081"/>
                  </a:lnTo>
                  <a:lnTo>
                    <a:pt x="156606" y="533981"/>
                  </a:lnTo>
                  <a:lnTo>
                    <a:pt x="166911" y="534581"/>
                  </a:lnTo>
                  <a:lnTo>
                    <a:pt x="186300" y="535248"/>
                  </a:lnTo>
                  <a:lnTo>
                    <a:pt x="213950" y="535623"/>
                  </a:lnTo>
                  <a:lnTo>
                    <a:pt x="222008" y="534684"/>
                  </a:lnTo>
                  <a:lnTo>
                    <a:pt x="229365" y="533065"/>
                  </a:lnTo>
                  <a:lnTo>
                    <a:pt x="236253" y="530994"/>
                  </a:lnTo>
                  <a:lnTo>
                    <a:pt x="241838" y="528621"/>
                  </a:lnTo>
                  <a:lnTo>
                    <a:pt x="250690" y="523339"/>
                  </a:lnTo>
                  <a:lnTo>
                    <a:pt x="257930" y="517684"/>
                  </a:lnTo>
                  <a:lnTo>
                    <a:pt x="261250" y="514787"/>
                  </a:lnTo>
                  <a:lnTo>
                    <a:pt x="267585" y="506276"/>
                  </a:lnTo>
                  <a:lnTo>
                    <a:pt x="270664" y="501228"/>
                  </a:lnTo>
                  <a:lnTo>
                    <a:pt x="274084" y="490328"/>
                  </a:lnTo>
                  <a:lnTo>
                    <a:pt x="274996" y="484643"/>
                  </a:lnTo>
                  <a:lnTo>
                    <a:pt x="273364" y="473035"/>
                  </a:lnTo>
                  <a:lnTo>
                    <a:pt x="266866" y="452697"/>
                  </a:lnTo>
                  <a:lnTo>
                    <a:pt x="264231" y="444673"/>
                  </a:lnTo>
                  <a:lnTo>
                    <a:pt x="260490" y="435355"/>
                  </a:lnTo>
                  <a:lnTo>
                    <a:pt x="256011" y="425174"/>
                  </a:lnTo>
                  <a:lnTo>
                    <a:pt x="251041" y="414418"/>
                  </a:lnTo>
                  <a:lnTo>
                    <a:pt x="245744" y="404271"/>
                  </a:lnTo>
                  <a:lnTo>
                    <a:pt x="240227" y="394530"/>
                  </a:lnTo>
                  <a:lnTo>
                    <a:pt x="234565" y="385059"/>
                  </a:lnTo>
                  <a:lnTo>
                    <a:pt x="227814" y="374777"/>
                  </a:lnTo>
                  <a:lnTo>
                    <a:pt x="212376" y="352768"/>
                  </a:lnTo>
                  <a:lnTo>
                    <a:pt x="204091" y="342335"/>
                  </a:lnTo>
                  <a:lnTo>
                    <a:pt x="195592" y="332403"/>
                  </a:lnTo>
                  <a:lnTo>
                    <a:pt x="186949" y="322805"/>
                  </a:lnTo>
                  <a:lnTo>
                    <a:pt x="178211" y="312438"/>
                  </a:lnTo>
                  <a:lnTo>
                    <a:pt x="160564" y="290335"/>
                  </a:lnTo>
                  <a:lnTo>
                    <a:pt x="151691" y="279877"/>
                  </a:lnTo>
                  <a:lnTo>
                    <a:pt x="142799" y="269929"/>
                  </a:lnTo>
                  <a:lnTo>
                    <a:pt x="133895" y="260320"/>
                  </a:lnTo>
                  <a:lnTo>
                    <a:pt x="124981" y="249945"/>
                  </a:lnTo>
                  <a:lnTo>
                    <a:pt x="116063" y="239060"/>
                  </a:lnTo>
                  <a:lnTo>
                    <a:pt x="107141" y="227834"/>
                  </a:lnTo>
                  <a:lnTo>
                    <a:pt x="99208" y="217374"/>
                  </a:lnTo>
                  <a:lnTo>
                    <a:pt x="85103" y="197814"/>
                  </a:lnTo>
                  <a:lnTo>
                    <a:pt x="66006" y="170067"/>
                  </a:lnTo>
                  <a:lnTo>
                    <a:pt x="47779" y="142995"/>
                  </a:lnTo>
                  <a:lnTo>
                    <a:pt x="42767" y="135017"/>
                  </a:lnTo>
                  <a:lnTo>
                    <a:pt x="34551" y="120862"/>
                  </a:lnTo>
                  <a:lnTo>
                    <a:pt x="30239" y="105311"/>
                  </a:lnTo>
                  <a:lnTo>
                    <a:pt x="28322" y="89469"/>
                  </a:lnTo>
                  <a:lnTo>
                    <a:pt x="27470" y="75814"/>
                  </a:lnTo>
                  <a:lnTo>
                    <a:pt x="27091" y="63130"/>
                  </a:lnTo>
                  <a:lnTo>
                    <a:pt x="26989" y="56970"/>
                  </a:lnTo>
                  <a:lnTo>
                    <a:pt x="28908" y="50878"/>
                  </a:lnTo>
                  <a:lnTo>
                    <a:pt x="36330" y="38818"/>
                  </a:lnTo>
                  <a:lnTo>
                    <a:pt x="41087" y="33817"/>
                  </a:lnTo>
                  <a:lnTo>
                    <a:pt x="46242" y="29490"/>
                  </a:lnTo>
                  <a:lnTo>
                    <a:pt x="51664" y="25613"/>
                  </a:lnTo>
                  <a:lnTo>
                    <a:pt x="60334" y="18660"/>
                  </a:lnTo>
                  <a:lnTo>
                    <a:pt x="68487" y="12262"/>
                  </a:lnTo>
                  <a:lnTo>
                    <a:pt x="73439" y="9167"/>
                  </a:lnTo>
                  <a:lnTo>
                    <a:pt x="8929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457200"/>
            <a:ext cx="2943225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4" name="Group 43"/>
          <p:cNvGrpSpPr/>
          <p:nvPr/>
        </p:nvGrpSpPr>
        <p:grpSpPr>
          <a:xfrm>
            <a:off x="1419820" y="2571750"/>
            <a:ext cx="4375548" cy="3732610"/>
            <a:chOff x="1419820" y="2571750"/>
            <a:chExt cx="4375548" cy="3732610"/>
          </a:xfrm>
        </p:grpSpPr>
        <p:sp>
          <p:nvSpPr>
            <p:cNvPr id="3" name="SMARTInkAnnotation53"/>
            <p:cNvSpPr/>
            <p:nvPr/>
          </p:nvSpPr>
          <p:spPr>
            <a:xfrm>
              <a:off x="1580564" y="3268265"/>
              <a:ext cx="178585" cy="44650"/>
            </a:xfrm>
            <a:custGeom>
              <a:avLst/>
              <a:gdLst/>
              <a:ahLst/>
              <a:cxnLst/>
              <a:rect l="0" t="0" r="0" b="0"/>
              <a:pathLst>
                <a:path w="178585" h="44650">
                  <a:moveTo>
                    <a:pt x="8920" y="44649"/>
                  </a:moveTo>
                  <a:lnTo>
                    <a:pt x="1231" y="44649"/>
                  </a:lnTo>
                  <a:lnTo>
                    <a:pt x="818" y="43656"/>
                  </a:lnTo>
                  <a:lnTo>
                    <a:pt x="542" y="42003"/>
                  </a:lnTo>
                  <a:lnTo>
                    <a:pt x="0" y="35828"/>
                  </a:lnTo>
                  <a:lnTo>
                    <a:pt x="4734" y="35751"/>
                  </a:lnTo>
                  <a:lnTo>
                    <a:pt x="7121" y="34748"/>
                  </a:lnTo>
                  <a:lnTo>
                    <a:pt x="9705" y="33087"/>
                  </a:lnTo>
                  <a:lnTo>
                    <a:pt x="12420" y="30988"/>
                  </a:lnTo>
                  <a:lnTo>
                    <a:pt x="15222" y="29589"/>
                  </a:lnTo>
                  <a:lnTo>
                    <a:pt x="18082" y="28655"/>
                  </a:lnTo>
                  <a:lnTo>
                    <a:pt x="20981" y="28033"/>
                  </a:lnTo>
                  <a:lnTo>
                    <a:pt x="24898" y="27619"/>
                  </a:lnTo>
                  <a:lnTo>
                    <a:pt x="29494" y="27342"/>
                  </a:lnTo>
                  <a:lnTo>
                    <a:pt x="34542" y="27158"/>
                  </a:lnTo>
                  <a:lnTo>
                    <a:pt x="40884" y="26043"/>
                  </a:lnTo>
                  <a:lnTo>
                    <a:pt x="48089" y="24307"/>
                  </a:lnTo>
                  <a:lnTo>
                    <a:pt x="55868" y="22158"/>
                  </a:lnTo>
                  <a:lnTo>
                    <a:pt x="63039" y="20725"/>
                  </a:lnTo>
                  <a:lnTo>
                    <a:pt x="69804" y="19770"/>
                  </a:lnTo>
                  <a:lnTo>
                    <a:pt x="76298" y="19133"/>
                  </a:lnTo>
                  <a:lnTo>
                    <a:pt x="83604" y="17716"/>
                  </a:lnTo>
                  <a:lnTo>
                    <a:pt x="91452" y="15780"/>
                  </a:lnTo>
                  <a:lnTo>
                    <a:pt x="99660" y="13496"/>
                  </a:lnTo>
                  <a:lnTo>
                    <a:pt x="107116" y="11974"/>
                  </a:lnTo>
                  <a:lnTo>
                    <a:pt x="114072" y="10960"/>
                  </a:lnTo>
                  <a:lnTo>
                    <a:pt x="120693" y="10283"/>
                  </a:lnTo>
                  <a:lnTo>
                    <a:pt x="127092" y="9832"/>
                  </a:lnTo>
                  <a:lnTo>
                    <a:pt x="133342" y="9531"/>
                  </a:lnTo>
                  <a:lnTo>
                    <a:pt x="145578" y="9197"/>
                  </a:lnTo>
                  <a:lnTo>
                    <a:pt x="157631" y="9048"/>
                  </a:lnTo>
                  <a:lnTo>
                    <a:pt x="162631" y="8017"/>
                  </a:lnTo>
                  <a:lnTo>
                    <a:pt x="166956" y="6337"/>
                  </a:lnTo>
                  <a:lnTo>
                    <a:pt x="17858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54"/>
            <p:cNvSpPr/>
            <p:nvPr/>
          </p:nvSpPr>
          <p:spPr>
            <a:xfrm>
              <a:off x="1607393" y="3303984"/>
              <a:ext cx="276772" cy="464345"/>
            </a:xfrm>
            <a:custGeom>
              <a:avLst/>
              <a:gdLst/>
              <a:ahLst/>
              <a:cxnLst/>
              <a:rect l="0" t="0" r="0" b="0"/>
              <a:pathLst>
                <a:path w="276772" h="464345">
                  <a:moveTo>
                    <a:pt x="116036" y="0"/>
                  </a:moveTo>
                  <a:lnTo>
                    <a:pt x="116036" y="43449"/>
                  </a:lnTo>
                  <a:lnTo>
                    <a:pt x="118682" y="54368"/>
                  </a:lnTo>
                  <a:lnTo>
                    <a:pt x="122173" y="65835"/>
                  </a:lnTo>
                  <a:lnTo>
                    <a:pt x="123724" y="77546"/>
                  </a:lnTo>
                  <a:lnTo>
                    <a:pt x="124414" y="89366"/>
                  </a:lnTo>
                  <a:lnTo>
                    <a:pt x="124721" y="102226"/>
                  </a:lnTo>
                  <a:lnTo>
                    <a:pt x="124956" y="162131"/>
                  </a:lnTo>
                  <a:lnTo>
                    <a:pt x="125952" y="170595"/>
                  </a:lnTo>
                  <a:lnTo>
                    <a:pt x="127608" y="179215"/>
                  </a:lnTo>
                  <a:lnTo>
                    <a:pt x="129703" y="187937"/>
                  </a:lnTo>
                  <a:lnTo>
                    <a:pt x="131101" y="196729"/>
                  </a:lnTo>
                  <a:lnTo>
                    <a:pt x="132032" y="205567"/>
                  </a:lnTo>
                  <a:lnTo>
                    <a:pt x="132653" y="214435"/>
                  </a:lnTo>
                  <a:lnTo>
                    <a:pt x="133068" y="223323"/>
                  </a:lnTo>
                  <a:lnTo>
                    <a:pt x="133528" y="241138"/>
                  </a:lnTo>
                  <a:lnTo>
                    <a:pt x="133874" y="294517"/>
                  </a:lnTo>
                  <a:lnTo>
                    <a:pt x="133893" y="327008"/>
                  </a:lnTo>
                  <a:lnTo>
                    <a:pt x="131248" y="339144"/>
                  </a:lnTo>
                  <a:lnTo>
                    <a:pt x="127758" y="351152"/>
                  </a:lnTo>
                  <a:lnTo>
                    <a:pt x="126207" y="363104"/>
                  </a:lnTo>
                  <a:lnTo>
                    <a:pt x="122871" y="375030"/>
                  </a:lnTo>
                  <a:lnTo>
                    <a:pt x="118082" y="385953"/>
                  </a:lnTo>
                  <a:lnTo>
                    <a:pt x="110799" y="397681"/>
                  </a:lnTo>
                  <a:lnTo>
                    <a:pt x="107209" y="407440"/>
                  </a:lnTo>
                  <a:lnTo>
                    <a:pt x="102852" y="413587"/>
                  </a:lnTo>
                  <a:lnTo>
                    <a:pt x="99309" y="415623"/>
                  </a:lnTo>
                  <a:lnTo>
                    <a:pt x="94963" y="416980"/>
                  </a:lnTo>
                  <a:lnTo>
                    <a:pt x="90081" y="417886"/>
                  </a:lnTo>
                  <a:lnTo>
                    <a:pt x="82011" y="421537"/>
                  </a:lnTo>
                  <a:lnTo>
                    <a:pt x="78470" y="423900"/>
                  </a:lnTo>
                  <a:lnTo>
                    <a:pt x="74125" y="425474"/>
                  </a:lnTo>
                  <a:lnTo>
                    <a:pt x="69244" y="426525"/>
                  </a:lnTo>
                  <a:lnTo>
                    <a:pt x="64005" y="427225"/>
                  </a:lnTo>
                  <a:lnTo>
                    <a:pt x="58528" y="428683"/>
                  </a:lnTo>
                  <a:lnTo>
                    <a:pt x="52893" y="430648"/>
                  </a:lnTo>
                  <a:lnTo>
                    <a:pt x="47152" y="432951"/>
                  </a:lnTo>
                  <a:lnTo>
                    <a:pt x="41340" y="434485"/>
                  </a:lnTo>
                  <a:lnTo>
                    <a:pt x="35481" y="435509"/>
                  </a:lnTo>
                  <a:lnTo>
                    <a:pt x="29590" y="436191"/>
                  </a:lnTo>
                  <a:lnTo>
                    <a:pt x="24671" y="436645"/>
                  </a:lnTo>
                  <a:lnTo>
                    <a:pt x="16560" y="437150"/>
                  </a:lnTo>
                  <a:lnTo>
                    <a:pt x="9647" y="437375"/>
                  </a:lnTo>
                  <a:lnTo>
                    <a:pt x="0" y="437553"/>
                  </a:lnTo>
                  <a:lnTo>
                    <a:pt x="33371" y="437555"/>
                  </a:lnTo>
                  <a:lnTo>
                    <a:pt x="40090" y="438547"/>
                  </a:lnTo>
                  <a:lnTo>
                    <a:pt x="47546" y="440201"/>
                  </a:lnTo>
                  <a:lnTo>
                    <a:pt x="55493" y="442295"/>
                  </a:lnTo>
                  <a:lnTo>
                    <a:pt x="64760" y="443691"/>
                  </a:lnTo>
                  <a:lnTo>
                    <a:pt x="74907" y="444622"/>
                  </a:lnTo>
                  <a:lnTo>
                    <a:pt x="85640" y="445243"/>
                  </a:lnTo>
                  <a:lnTo>
                    <a:pt x="105503" y="445933"/>
                  </a:lnTo>
                  <a:lnTo>
                    <a:pt x="114967" y="446116"/>
                  </a:lnTo>
                  <a:lnTo>
                    <a:pt x="125246" y="447231"/>
                  </a:lnTo>
                  <a:lnTo>
                    <a:pt x="136066" y="448967"/>
                  </a:lnTo>
                  <a:lnTo>
                    <a:pt x="147249" y="451116"/>
                  </a:lnTo>
                  <a:lnTo>
                    <a:pt x="158673" y="452549"/>
                  </a:lnTo>
                  <a:lnTo>
                    <a:pt x="170257" y="453504"/>
                  </a:lnTo>
                  <a:lnTo>
                    <a:pt x="181949" y="454140"/>
                  </a:lnTo>
                  <a:lnTo>
                    <a:pt x="192720" y="455557"/>
                  </a:lnTo>
                  <a:lnTo>
                    <a:pt x="202878" y="457494"/>
                  </a:lnTo>
                  <a:lnTo>
                    <a:pt x="212626" y="459777"/>
                  </a:lnTo>
                  <a:lnTo>
                    <a:pt x="222101" y="461299"/>
                  </a:lnTo>
                  <a:lnTo>
                    <a:pt x="231394" y="462314"/>
                  </a:lnTo>
                  <a:lnTo>
                    <a:pt x="240567" y="462991"/>
                  </a:lnTo>
                  <a:lnTo>
                    <a:pt x="248666" y="463442"/>
                  </a:lnTo>
                  <a:lnTo>
                    <a:pt x="276771" y="46434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55"/>
            <p:cNvSpPr/>
            <p:nvPr/>
          </p:nvSpPr>
          <p:spPr>
            <a:xfrm>
              <a:off x="1982437" y="3706225"/>
              <a:ext cx="223196" cy="267486"/>
            </a:xfrm>
            <a:custGeom>
              <a:avLst/>
              <a:gdLst/>
              <a:ahLst/>
              <a:cxnLst/>
              <a:rect l="0" t="0" r="0" b="0"/>
              <a:pathLst>
                <a:path w="223196" h="267486">
                  <a:moveTo>
                    <a:pt x="178547" y="53173"/>
                  </a:moveTo>
                  <a:lnTo>
                    <a:pt x="173806" y="57913"/>
                  </a:lnTo>
                  <a:lnTo>
                    <a:pt x="172410" y="60302"/>
                  </a:lnTo>
                  <a:lnTo>
                    <a:pt x="170858" y="65602"/>
                  </a:lnTo>
                  <a:lnTo>
                    <a:pt x="169452" y="67412"/>
                  </a:lnTo>
                  <a:lnTo>
                    <a:pt x="167523" y="68619"/>
                  </a:lnTo>
                  <a:lnTo>
                    <a:pt x="165244" y="69423"/>
                  </a:lnTo>
                  <a:lnTo>
                    <a:pt x="161741" y="69960"/>
                  </a:lnTo>
                  <a:lnTo>
                    <a:pt x="157421" y="70317"/>
                  </a:lnTo>
                  <a:lnTo>
                    <a:pt x="152557" y="70556"/>
                  </a:lnTo>
                  <a:lnTo>
                    <a:pt x="148322" y="71707"/>
                  </a:lnTo>
                  <a:lnTo>
                    <a:pt x="144506" y="73466"/>
                  </a:lnTo>
                  <a:lnTo>
                    <a:pt x="140970" y="75632"/>
                  </a:lnTo>
                  <a:lnTo>
                    <a:pt x="136629" y="77075"/>
                  </a:lnTo>
                  <a:lnTo>
                    <a:pt x="131750" y="78037"/>
                  </a:lnTo>
                  <a:lnTo>
                    <a:pt x="126513" y="78679"/>
                  </a:lnTo>
                  <a:lnTo>
                    <a:pt x="121037" y="80099"/>
                  </a:lnTo>
                  <a:lnTo>
                    <a:pt x="115402" y="82038"/>
                  </a:lnTo>
                  <a:lnTo>
                    <a:pt x="109662" y="84322"/>
                  </a:lnTo>
                  <a:lnTo>
                    <a:pt x="103850" y="85846"/>
                  </a:lnTo>
                  <a:lnTo>
                    <a:pt x="97991" y="86861"/>
                  </a:lnTo>
                  <a:lnTo>
                    <a:pt x="92101" y="87538"/>
                  </a:lnTo>
                  <a:lnTo>
                    <a:pt x="86190" y="87989"/>
                  </a:lnTo>
                  <a:lnTo>
                    <a:pt x="80264" y="88290"/>
                  </a:lnTo>
                  <a:lnTo>
                    <a:pt x="68389" y="88624"/>
                  </a:lnTo>
                  <a:lnTo>
                    <a:pt x="56497" y="88773"/>
                  </a:lnTo>
                  <a:lnTo>
                    <a:pt x="50547" y="87820"/>
                  </a:lnTo>
                  <a:lnTo>
                    <a:pt x="44597" y="86193"/>
                  </a:lnTo>
                  <a:lnTo>
                    <a:pt x="38645" y="84116"/>
                  </a:lnTo>
                  <a:lnTo>
                    <a:pt x="33685" y="82731"/>
                  </a:lnTo>
                  <a:lnTo>
                    <a:pt x="29386" y="81808"/>
                  </a:lnTo>
                  <a:lnTo>
                    <a:pt x="25529" y="81193"/>
                  </a:lnTo>
                  <a:lnTo>
                    <a:pt x="18596" y="77864"/>
                  </a:lnTo>
                  <a:lnTo>
                    <a:pt x="15358" y="75586"/>
                  </a:lnTo>
                  <a:lnTo>
                    <a:pt x="9115" y="73057"/>
                  </a:lnTo>
                  <a:lnTo>
                    <a:pt x="6061" y="72382"/>
                  </a:lnTo>
                  <a:lnTo>
                    <a:pt x="4025" y="70940"/>
                  </a:lnTo>
                  <a:lnTo>
                    <a:pt x="2668" y="68986"/>
                  </a:lnTo>
                  <a:lnTo>
                    <a:pt x="489" y="63462"/>
                  </a:lnTo>
                  <a:lnTo>
                    <a:pt x="59" y="55242"/>
                  </a:lnTo>
                  <a:lnTo>
                    <a:pt x="0" y="49793"/>
                  </a:lnTo>
                  <a:lnTo>
                    <a:pt x="977" y="45959"/>
                  </a:lnTo>
                  <a:lnTo>
                    <a:pt x="2620" y="41418"/>
                  </a:lnTo>
                  <a:lnTo>
                    <a:pt x="4707" y="36407"/>
                  </a:lnTo>
                  <a:lnTo>
                    <a:pt x="9673" y="28193"/>
                  </a:lnTo>
                  <a:lnTo>
                    <a:pt x="12386" y="24613"/>
                  </a:lnTo>
                  <a:lnTo>
                    <a:pt x="15187" y="22227"/>
                  </a:lnTo>
                  <a:lnTo>
                    <a:pt x="18046" y="20636"/>
                  </a:lnTo>
                  <a:lnTo>
                    <a:pt x="20945" y="19575"/>
                  </a:lnTo>
                  <a:lnTo>
                    <a:pt x="26812" y="15751"/>
                  </a:lnTo>
                  <a:lnTo>
                    <a:pt x="29765" y="13342"/>
                  </a:lnTo>
                  <a:lnTo>
                    <a:pt x="33718" y="11736"/>
                  </a:lnTo>
                  <a:lnTo>
                    <a:pt x="38338" y="10665"/>
                  </a:lnTo>
                  <a:lnTo>
                    <a:pt x="43402" y="9952"/>
                  </a:lnTo>
                  <a:lnTo>
                    <a:pt x="48763" y="8484"/>
                  </a:lnTo>
                  <a:lnTo>
                    <a:pt x="54321" y="6513"/>
                  </a:lnTo>
                  <a:lnTo>
                    <a:pt x="60011" y="4207"/>
                  </a:lnTo>
                  <a:lnTo>
                    <a:pt x="64796" y="2669"/>
                  </a:lnTo>
                  <a:lnTo>
                    <a:pt x="68979" y="1645"/>
                  </a:lnTo>
                  <a:lnTo>
                    <a:pt x="72759" y="962"/>
                  </a:lnTo>
                  <a:lnTo>
                    <a:pt x="78256" y="506"/>
                  </a:lnTo>
                  <a:lnTo>
                    <a:pt x="84897" y="202"/>
                  </a:lnTo>
                  <a:lnTo>
                    <a:pt x="92301" y="0"/>
                  </a:lnTo>
                  <a:lnTo>
                    <a:pt x="98229" y="857"/>
                  </a:lnTo>
                  <a:lnTo>
                    <a:pt x="103174" y="2420"/>
                  </a:lnTo>
                  <a:lnTo>
                    <a:pt x="117519" y="9362"/>
                  </a:lnTo>
                  <a:lnTo>
                    <a:pt x="140144" y="20596"/>
                  </a:lnTo>
                  <a:lnTo>
                    <a:pt x="145999" y="24510"/>
                  </a:lnTo>
                  <a:lnTo>
                    <a:pt x="151888" y="29103"/>
                  </a:lnTo>
                  <a:lnTo>
                    <a:pt x="157797" y="34150"/>
                  </a:lnTo>
                  <a:lnTo>
                    <a:pt x="162730" y="38506"/>
                  </a:lnTo>
                  <a:lnTo>
                    <a:pt x="170855" y="45993"/>
                  </a:lnTo>
                  <a:lnTo>
                    <a:pt x="185749" y="60526"/>
                  </a:lnTo>
                  <a:lnTo>
                    <a:pt x="190293" y="66013"/>
                  </a:lnTo>
                  <a:lnTo>
                    <a:pt x="194315" y="71655"/>
                  </a:lnTo>
                  <a:lnTo>
                    <a:pt x="197989" y="77401"/>
                  </a:lnTo>
                  <a:lnTo>
                    <a:pt x="200438" y="83215"/>
                  </a:lnTo>
                  <a:lnTo>
                    <a:pt x="202071" y="89076"/>
                  </a:lnTo>
                  <a:lnTo>
                    <a:pt x="203159" y="94968"/>
                  </a:lnTo>
                  <a:lnTo>
                    <a:pt x="204877" y="100880"/>
                  </a:lnTo>
                  <a:lnTo>
                    <a:pt x="207014" y="106806"/>
                  </a:lnTo>
                  <a:lnTo>
                    <a:pt x="209431" y="112741"/>
                  </a:lnTo>
                  <a:lnTo>
                    <a:pt x="211043" y="118682"/>
                  </a:lnTo>
                  <a:lnTo>
                    <a:pt x="212117" y="124627"/>
                  </a:lnTo>
                  <a:lnTo>
                    <a:pt x="212833" y="130574"/>
                  </a:lnTo>
                  <a:lnTo>
                    <a:pt x="213311" y="136524"/>
                  </a:lnTo>
                  <a:lnTo>
                    <a:pt x="213629" y="142475"/>
                  </a:lnTo>
                  <a:lnTo>
                    <a:pt x="213841" y="148426"/>
                  </a:lnTo>
                  <a:lnTo>
                    <a:pt x="214975" y="154378"/>
                  </a:lnTo>
                  <a:lnTo>
                    <a:pt x="216723" y="160330"/>
                  </a:lnTo>
                  <a:lnTo>
                    <a:pt x="218880" y="166283"/>
                  </a:lnTo>
                  <a:lnTo>
                    <a:pt x="220319" y="172236"/>
                  </a:lnTo>
                  <a:lnTo>
                    <a:pt x="221277" y="178189"/>
                  </a:lnTo>
                  <a:lnTo>
                    <a:pt x="221917" y="184142"/>
                  </a:lnTo>
                  <a:lnTo>
                    <a:pt x="222343" y="190095"/>
                  </a:lnTo>
                  <a:lnTo>
                    <a:pt x="222627" y="196048"/>
                  </a:lnTo>
                  <a:lnTo>
                    <a:pt x="222943" y="207954"/>
                  </a:lnTo>
                  <a:lnTo>
                    <a:pt x="223195" y="265708"/>
                  </a:lnTo>
                  <a:lnTo>
                    <a:pt x="223195" y="26748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56"/>
            <p:cNvSpPr/>
            <p:nvPr/>
          </p:nvSpPr>
          <p:spPr>
            <a:xfrm>
              <a:off x="2330648" y="3562977"/>
              <a:ext cx="258962" cy="17828"/>
            </a:xfrm>
            <a:custGeom>
              <a:avLst/>
              <a:gdLst/>
              <a:ahLst/>
              <a:cxnLst/>
              <a:rect l="0" t="0" r="0" b="0"/>
              <a:pathLst>
                <a:path w="258962" h="17828">
                  <a:moveTo>
                    <a:pt x="0" y="8898"/>
                  </a:moveTo>
                  <a:lnTo>
                    <a:pt x="20991" y="8898"/>
                  </a:lnTo>
                  <a:lnTo>
                    <a:pt x="24908" y="7905"/>
                  </a:lnTo>
                  <a:lnTo>
                    <a:pt x="29504" y="6252"/>
                  </a:lnTo>
                  <a:lnTo>
                    <a:pt x="34552" y="4157"/>
                  </a:lnTo>
                  <a:lnTo>
                    <a:pt x="40894" y="2760"/>
                  </a:lnTo>
                  <a:lnTo>
                    <a:pt x="48098" y="1830"/>
                  </a:lnTo>
                  <a:lnTo>
                    <a:pt x="55878" y="1209"/>
                  </a:lnTo>
                  <a:lnTo>
                    <a:pt x="64041" y="795"/>
                  </a:lnTo>
                  <a:lnTo>
                    <a:pt x="81049" y="336"/>
                  </a:lnTo>
                  <a:lnTo>
                    <a:pt x="134005" y="0"/>
                  </a:lnTo>
                  <a:lnTo>
                    <a:pt x="143907" y="982"/>
                  </a:lnTo>
                  <a:lnTo>
                    <a:pt x="154477" y="2628"/>
                  </a:lnTo>
                  <a:lnTo>
                    <a:pt x="165493" y="4718"/>
                  </a:lnTo>
                  <a:lnTo>
                    <a:pt x="176805" y="6111"/>
                  </a:lnTo>
                  <a:lnTo>
                    <a:pt x="188315" y="7039"/>
                  </a:lnTo>
                  <a:lnTo>
                    <a:pt x="199958" y="7659"/>
                  </a:lnTo>
                  <a:lnTo>
                    <a:pt x="209703" y="9064"/>
                  </a:lnTo>
                  <a:lnTo>
                    <a:pt x="218185" y="10993"/>
                  </a:lnTo>
                  <a:lnTo>
                    <a:pt x="225824" y="13271"/>
                  </a:lnTo>
                  <a:lnTo>
                    <a:pt x="232901" y="14790"/>
                  </a:lnTo>
                  <a:lnTo>
                    <a:pt x="239603" y="15802"/>
                  </a:lnTo>
                  <a:lnTo>
                    <a:pt x="258961" y="178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57"/>
            <p:cNvSpPr/>
            <p:nvPr/>
          </p:nvSpPr>
          <p:spPr>
            <a:xfrm>
              <a:off x="2411015" y="3750468"/>
              <a:ext cx="232173" cy="8931"/>
            </a:xfrm>
            <a:custGeom>
              <a:avLst/>
              <a:gdLst/>
              <a:ahLst/>
              <a:cxnLst/>
              <a:rect l="0" t="0" r="0" b="0"/>
              <a:pathLst>
                <a:path w="232173" h="8931">
                  <a:moveTo>
                    <a:pt x="0" y="8930"/>
                  </a:moveTo>
                  <a:lnTo>
                    <a:pt x="25731" y="8930"/>
                  </a:lnTo>
                  <a:lnTo>
                    <a:pt x="31045" y="7937"/>
                  </a:lnTo>
                  <a:lnTo>
                    <a:pt x="36572" y="6284"/>
                  </a:lnTo>
                  <a:lnTo>
                    <a:pt x="42240" y="4190"/>
                  </a:lnTo>
                  <a:lnTo>
                    <a:pt x="49989" y="2793"/>
                  </a:lnTo>
                  <a:lnTo>
                    <a:pt x="59122" y="1862"/>
                  </a:lnTo>
                  <a:lnTo>
                    <a:pt x="69181" y="1242"/>
                  </a:lnTo>
                  <a:lnTo>
                    <a:pt x="90940" y="552"/>
                  </a:lnTo>
                  <a:lnTo>
                    <a:pt x="160879" y="49"/>
                  </a:lnTo>
                  <a:lnTo>
                    <a:pt x="23217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58"/>
            <p:cNvSpPr/>
            <p:nvPr/>
          </p:nvSpPr>
          <p:spPr>
            <a:xfrm>
              <a:off x="2848570" y="3429000"/>
              <a:ext cx="316401" cy="375047"/>
            </a:xfrm>
            <a:custGeom>
              <a:avLst/>
              <a:gdLst/>
              <a:ahLst/>
              <a:cxnLst/>
              <a:rect l="0" t="0" r="0" b="0"/>
              <a:pathLst>
                <a:path w="316401" h="375047">
                  <a:moveTo>
                    <a:pt x="0" y="0"/>
                  </a:moveTo>
                  <a:lnTo>
                    <a:pt x="55542" y="0"/>
                  </a:lnTo>
                  <a:lnTo>
                    <a:pt x="63817" y="992"/>
                  </a:lnTo>
                  <a:lnTo>
                    <a:pt x="72310" y="2645"/>
                  </a:lnTo>
                  <a:lnTo>
                    <a:pt x="80949" y="4740"/>
                  </a:lnTo>
                  <a:lnTo>
                    <a:pt x="89685" y="7129"/>
                  </a:lnTo>
                  <a:lnTo>
                    <a:pt x="107329" y="12428"/>
                  </a:lnTo>
                  <a:lnTo>
                    <a:pt x="160749" y="29811"/>
                  </a:lnTo>
                  <a:lnTo>
                    <a:pt x="187528" y="38708"/>
                  </a:lnTo>
                  <a:lnTo>
                    <a:pt x="195463" y="41681"/>
                  </a:lnTo>
                  <a:lnTo>
                    <a:pt x="202739" y="44654"/>
                  </a:lnTo>
                  <a:lnTo>
                    <a:pt x="209573" y="47628"/>
                  </a:lnTo>
                  <a:lnTo>
                    <a:pt x="222459" y="53579"/>
                  </a:lnTo>
                  <a:lnTo>
                    <a:pt x="228673" y="56555"/>
                  </a:lnTo>
                  <a:lnTo>
                    <a:pt x="238223" y="62508"/>
                  </a:lnTo>
                  <a:lnTo>
                    <a:pt x="249340" y="70914"/>
                  </a:lnTo>
                  <a:lnTo>
                    <a:pt x="247078" y="73851"/>
                  </a:lnTo>
                  <a:lnTo>
                    <a:pt x="245085" y="76023"/>
                  </a:lnTo>
                  <a:lnTo>
                    <a:pt x="243757" y="78463"/>
                  </a:lnTo>
                  <a:lnTo>
                    <a:pt x="242282" y="83820"/>
                  </a:lnTo>
                  <a:lnTo>
                    <a:pt x="240896" y="85645"/>
                  </a:lnTo>
                  <a:lnTo>
                    <a:pt x="238980" y="86862"/>
                  </a:lnTo>
                  <a:lnTo>
                    <a:pt x="236711" y="87674"/>
                  </a:lnTo>
                  <a:lnTo>
                    <a:pt x="231543" y="91221"/>
                  </a:lnTo>
                  <a:lnTo>
                    <a:pt x="228776" y="93556"/>
                  </a:lnTo>
                  <a:lnTo>
                    <a:pt x="225939" y="95112"/>
                  </a:lnTo>
                  <a:lnTo>
                    <a:pt x="217206" y="98296"/>
                  </a:lnTo>
                  <a:lnTo>
                    <a:pt x="208335" y="105082"/>
                  </a:lnTo>
                  <a:lnTo>
                    <a:pt x="202395" y="110533"/>
                  </a:lnTo>
                  <a:lnTo>
                    <a:pt x="200414" y="113376"/>
                  </a:lnTo>
                  <a:lnTo>
                    <a:pt x="198213" y="119181"/>
                  </a:lnTo>
                  <a:lnTo>
                    <a:pt x="196975" y="128027"/>
                  </a:lnTo>
                  <a:lnTo>
                    <a:pt x="196607" y="136932"/>
                  </a:lnTo>
                  <a:lnTo>
                    <a:pt x="197548" y="139905"/>
                  </a:lnTo>
                  <a:lnTo>
                    <a:pt x="201239" y="145854"/>
                  </a:lnTo>
                  <a:lnTo>
                    <a:pt x="208833" y="154451"/>
                  </a:lnTo>
                  <a:lnTo>
                    <a:pt x="221618" y="167802"/>
                  </a:lnTo>
                  <a:lnTo>
                    <a:pt x="230458" y="175781"/>
                  </a:lnTo>
                  <a:lnTo>
                    <a:pt x="236982" y="180687"/>
                  </a:lnTo>
                  <a:lnTo>
                    <a:pt x="244308" y="185942"/>
                  </a:lnTo>
                  <a:lnTo>
                    <a:pt x="251177" y="191430"/>
                  </a:lnTo>
                  <a:lnTo>
                    <a:pt x="257740" y="197073"/>
                  </a:lnTo>
                  <a:lnTo>
                    <a:pt x="264100" y="202820"/>
                  </a:lnTo>
                  <a:lnTo>
                    <a:pt x="270324" y="207643"/>
                  </a:lnTo>
                  <a:lnTo>
                    <a:pt x="276458" y="211850"/>
                  </a:lnTo>
                  <a:lnTo>
                    <a:pt x="282532" y="215647"/>
                  </a:lnTo>
                  <a:lnTo>
                    <a:pt x="291927" y="225158"/>
                  </a:lnTo>
                  <a:lnTo>
                    <a:pt x="299409" y="235008"/>
                  </a:lnTo>
                  <a:lnTo>
                    <a:pt x="309200" y="246131"/>
                  </a:lnTo>
                  <a:lnTo>
                    <a:pt x="315354" y="252597"/>
                  </a:lnTo>
                  <a:lnTo>
                    <a:pt x="316400" y="255710"/>
                  </a:lnTo>
                  <a:lnTo>
                    <a:pt x="316105" y="258778"/>
                  </a:lnTo>
                  <a:lnTo>
                    <a:pt x="314123" y="264832"/>
                  </a:lnTo>
                  <a:lnTo>
                    <a:pt x="313243" y="270831"/>
                  </a:lnTo>
                  <a:lnTo>
                    <a:pt x="312016" y="273819"/>
                  </a:lnTo>
                  <a:lnTo>
                    <a:pt x="305549" y="282766"/>
                  </a:lnTo>
                  <a:lnTo>
                    <a:pt x="300172" y="288723"/>
                  </a:lnTo>
                  <a:lnTo>
                    <a:pt x="291829" y="294678"/>
                  </a:lnTo>
                  <a:lnTo>
                    <a:pt x="286826" y="297655"/>
                  </a:lnTo>
                  <a:lnTo>
                    <a:pt x="281506" y="300632"/>
                  </a:lnTo>
                  <a:lnTo>
                    <a:pt x="270304" y="306585"/>
                  </a:lnTo>
                  <a:lnTo>
                    <a:pt x="163710" y="360164"/>
                  </a:lnTo>
                  <a:lnTo>
                    <a:pt x="154450" y="366117"/>
                  </a:lnTo>
                  <a:lnTo>
                    <a:pt x="142875" y="37504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59"/>
            <p:cNvSpPr/>
            <p:nvPr/>
          </p:nvSpPr>
          <p:spPr>
            <a:xfrm>
              <a:off x="3455789" y="3437929"/>
              <a:ext cx="241102" cy="276822"/>
            </a:xfrm>
            <a:custGeom>
              <a:avLst/>
              <a:gdLst/>
              <a:ahLst/>
              <a:cxnLst/>
              <a:rect l="0" t="0" r="0" b="0"/>
              <a:pathLst>
                <a:path w="241102" h="276822">
                  <a:moveTo>
                    <a:pt x="241101" y="0"/>
                  </a:moveTo>
                  <a:lnTo>
                    <a:pt x="236361" y="0"/>
                  </a:lnTo>
                  <a:lnTo>
                    <a:pt x="234964" y="992"/>
                  </a:lnTo>
                  <a:lnTo>
                    <a:pt x="234033" y="2646"/>
                  </a:lnTo>
                  <a:lnTo>
                    <a:pt x="232539" y="7688"/>
                  </a:lnTo>
                  <a:lnTo>
                    <a:pt x="231424" y="8102"/>
                  </a:lnTo>
                  <a:lnTo>
                    <a:pt x="227540" y="8562"/>
                  </a:lnTo>
                  <a:lnTo>
                    <a:pt x="226107" y="9677"/>
                  </a:lnTo>
                  <a:lnTo>
                    <a:pt x="225152" y="11412"/>
                  </a:lnTo>
                  <a:lnTo>
                    <a:pt x="224515" y="13561"/>
                  </a:lnTo>
                  <a:lnTo>
                    <a:pt x="221162" y="18595"/>
                  </a:lnTo>
                  <a:lnTo>
                    <a:pt x="213696" y="27007"/>
                  </a:lnTo>
                  <a:lnTo>
                    <a:pt x="208085" y="33831"/>
                  </a:lnTo>
                  <a:lnTo>
                    <a:pt x="205200" y="38430"/>
                  </a:lnTo>
                  <a:lnTo>
                    <a:pt x="202284" y="43479"/>
                  </a:lnTo>
                  <a:lnTo>
                    <a:pt x="196398" y="51736"/>
                  </a:lnTo>
                  <a:lnTo>
                    <a:pt x="190476" y="59705"/>
                  </a:lnTo>
                  <a:lnTo>
                    <a:pt x="187507" y="64608"/>
                  </a:lnTo>
                  <a:lnTo>
                    <a:pt x="184536" y="69861"/>
                  </a:lnTo>
                  <a:lnTo>
                    <a:pt x="180571" y="75347"/>
                  </a:lnTo>
                  <a:lnTo>
                    <a:pt x="175943" y="80990"/>
                  </a:lnTo>
                  <a:lnTo>
                    <a:pt x="170873" y="86735"/>
                  </a:lnTo>
                  <a:lnTo>
                    <a:pt x="166501" y="92550"/>
                  </a:lnTo>
                  <a:lnTo>
                    <a:pt x="162595" y="98411"/>
                  </a:lnTo>
                  <a:lnTo>
                    <a:pt x="158998" y="104302"/>
                  </a:lnTo>
                  <a:lnTo>
                    <a:pt x="154615" y="110215"/>
                  </a:lnTo>
                  <a:lnTo>
                    <a:pt x="149709" y="116141"/>
                  </a:lnTo>
                  <a:lnTo>
                    <a:pt x="144455" y="122076"/>
                  </a:lnTo>
                  <a:lnTo>
                    <a:pt x="133324" y="133962"/>
                  </a:lnTo>
                  <a:lnTo>
                    <a:pt x="127578" y="139909"/>
                  </a:lnTo>
                  <a:lnTo>
                    <a:pt x="122755" y="145859"/>
                  </a:lnTo>
                  <a:lnTo>
                    <a:pt x="118547" y="151810"/>
                  </a:lnTo>
                  <a:lnTo>
                    <a:pt x="114750" y="157761"/>
                  </a:lnTo>
                  <a:lnTo>
                    <a:pt x="110234" y="163713"/>
                  </a:lnTo>
                  <a:lnTo>
                    <a:pt x="105240" y="169665"/>
                  </a:lnTo>
                  <a:lnTo>
                    <a:pt x="99925" y="175618"/>
                  </a:lnTo>
                  <a:lnTo>
                    <a:pt x="95390" y="181571"/>
                  </a:lnTo>
                  <a:lnTo>
                    <a:pt x="91375" y="187524"/>
                  </a:lnTo>
                  <a:lnTo>
                    <a:pt x="87705" y="193477"/>
                  </a:lnTo>
                  <a:lnTo>
                    <a:pt x="83275" y="199430"/>
                  </a:lnTo>
                  <a:lnTo>
                    <a:pt x="78336" y="205383"/>
                  </a:lnTo>
                  <a:lnTo>
                    <a:pt x="73060" y="211336"/>
                  </a:lnTo>
                  <a:lnTo>
                    <a:pt x="68550" y="217289"/>
                  </a:lnTo>
                  <a:lnTo>
                    <a:pt x="64551" y="223242"/>
                  </a:lnTo>
                  <a:lnTo>
                    <a:pt x="60894" y="229196"/>
                  </a:lnTo>
                  <a:lnTo>
                    <a:pt x="56471" y="234157"/>
                  </a:lnTo>
                  <a:lnTo>
                    <a:pt x="51538" y="238456"/>
                  </a:lnTo>
                  <a:lnTo>
                    <a:pt x="46264" y="242314"/>
                  </a:lnTo>
                  <a:lnTo>
                    <a:pt x="41757" y="245879"/>
                  </a:lnTo>
                  <a:lnTo>
                    <a:pt x="37760" y="249247"/>
                  </a:lnTo>
                  <a:lnTo>
                    <a:pt x="30672" y="255636"/>
                  </a:lnTo>
                  <a:lnTo>
                    <a:pt x="24216" y="261783"/>
                  </a:lnTo>
                  <a:lnTo>
                    <a:pt x="10729" y="275043"/>
                  </a:lnTo>
                  <a:lnTo>
                    <a:pt x="9136" y="275636"/>
                  </a:lnTo>
                  <a:lnTo>
                    <a:pt x="2098" y="276586"/>
                  </a:lnTo>
                  <a:lnTo>
                    <a:pt x="0" y="27682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60"/>
            <p:cNvSpPr/>
            <p:nvPr/>
          </p:nvSpPr>
          <p:spPr>
            <a:xfrm>
              <a:off x="3500437" y="3437929"/>
              <a:ext cx="232173" cy="339329"/>
            </a:xfrm>
            <a:custGeom>
              <a:avLst/>
              <a:gdLst/>
              <a:ahLst/>
              <a:cxnLst/>
              <a:rect l="0" t="0" r="0" b="0"/>
              <a:pathLst>
                <a:path w="232173" h="339329">
                  <a:moveTo>
                    <a:pt x="0" y="0"/>
                  </a:moveTo>
                  <a:lnTo>
                    <a:pt x="0" y="4741"/>
                  </a:lnTo>
                  <a:lnTo>
                    <a:pt x="992" y="6137"/>
                  </a:lnTo>
                  <a:lnTo>
                    <a:pt x="2646" y="7068"/>
                  </a:lnTo>
                  <a:lnTo>
                    <a:pt x="4740" y="7688"/>
                  </a:lnTo>
                  <a:lnTo>
                    <a:pt x="6137" y="9094"/>
                  </a:lnTo>
                  <a:lnTo>
                    <a:pt x="7068" y="11024"/>
                  </a:lnTo>
                  <a:lnTo>
                    <a:pt x="7688" y="13302"/>
                  </a:lnTo>
                  <a:lnTo>
                    <a:pt x="11024" y="18480"/>
                  </a:lnTo>
                  <a:lnTo>
                    <a:pt x="16806" y="25080"/>
                  </a:lnTo>
                  <a:lnTo>
                    <a:pt x="25990" y="34628"/>
                  </a:lnTo>
                  <a:lnTo>
                    <a:pt x="30225" y="39953"/>
                  </a:lnTo>
                  <a:lnTo>
                    <a:pt x="34041" y="45487"/>
                  </a:lnTo>
                  <a:lnTo>
                    <a:pt x="37576" y="51161"/>
                  </a:lnTo>
                  <a:lnTo>
                    <a:pt x="40926" y="56927"/>
                  </a:lnTo>
                  <a:lnTo>
                    <a:pt x="47294" y="68627"/>
                  </a:lnTo>
                  <a:lnTo>
                    <a:pt x="51373" y="74525"/>
                  </a:lnTo>
                  <a:lnTo>
                    <a:pt x="56077" y="80441"/>
                  </a:lnTo>
                  <a:lnTo>
                    <a:pt x="61197" y="86369"/>
                  </a:lnTo>
                  <a:lnTo>
                    <a:pt x="66595" y="93298"/>
                  </a:lnTo>
                  <a:lnTo>
                    <a:pt x="72178" y="100894"/>
                  </a:lnTo>
                  <a:lnTo>
                    <a:pt x="77884" y="108935"/>
                  </a:lnTo>
                  <a:lnTo>
                    <a:pt x="82680" y="116280"/>
                  </a:lnTo>
                  <a:lnTo>
                    <a:pt x="86870" y="123160"/>
                  </a:lnTo>
                  <a:lnTo>
                    <a:pt x="90656" y="129732"/>
                  </a:lnTo>
                  <a:lnTo>
                    <a:pt x="95164" y="136097"/>
                  </a:lnTo>
                  <a:lnTo>
                    <a:pt x="100153" y="142325"/>
                  </a:lnTo>
                  <a:lnTo>
                    <a:pt x="105464" y="148462"/>
                  </a:lnTo>
                  <a:lnTo>
                    <a:pt x="109997" y="155529"/>
                  </a:lnTo>
                  <a:lnTo>
                    <a:pt x="114011" y="163217"/>
                  </a:lnTo>
                  <a:lnTo>
                    <a:pt x="117679" y="171320"/>
                  </a:lnTo>
                  <a:lnTo>
                    <a:pt x="122109" y="178705"/>
                  </a:lnTo>
                  <a:lnTo>
                    <a:pt x="127047" y="185613"/>
                  </a:lnTo>
                  <a:lnTo>
                    <a:pt x="132323" y="192203"/>
                  </a:lnTo>
                  <a:lnTo>
                    <a:pt x="136832" y="199573"/>
                  </a:lnTo>
                  <a:lnTo>
                    <a:pt x="140831" y="207463"/>
                  </a:lnTo>
                  <a:lnTo>
                    <a:pt x="144489" y="215699"/>
                  </a:lnTo>
                  <a:lnTo>
                    <a:pt x="148912" y="223175"/>
                  </a:lnTo>
                  <a:lnTo>
                    <a:pt x="153845" y="230142"/>
                  </a:lnTo>
                  <a:lnTo>
                    <a:pt x="159118" y="236772"/>
                  </a:lnTo>
                  <a:lnTo>
                    <a:pt x="163625" y="242184"/>
                  </a:lnTo>
                  <a:lnTo>
                    <a:pt x="167623" y="246784"/>
                  </a:lnTo>
                  <a:lnTo>
                    <a:pt x="174710" y="255533"/>
                  </a:lnTo>
                  <a:lnTo>
                    <a:pt x="181167" y="266037"/>
                  </a:lnTo>
                  <a:lnTo>
                    <a:pt x="184278" y="271616"/>
                  </a:lnTo>
                  <a:lnTo>
                    <a:pt x="190380" y="283106"/>
                  </a:lnTo>
                  <a:lnTo>
                    <a:pt x="196400" y="292182"/>
                  </a:lnTo>
                  <a:lnTo>
                    <a:pt x="202383" y="300515"/>
                  </a:lnTo>
                  <a:lnTo>
                    <a:pt x="208349" y="310833"/>
                  </a:lnTo>
                  <a:lnTo>
                    <a:pt x="211662" y="319388"/>
                  </a:lnTo>
                  <a:lnTo>
                    <a:pt x="212546" y="323058"/>
                  </a:lnTo>
                  <a:lnTo>
                    <a:pt x="216173" y="329782"/>
                  </a:lnTo>
                  <a:lnTo>
                    <a:pt x="222829" y="338770"/>
                  </a:lnTo>
                  <a:lnTo>
                    <a:pt x="229298" y="339218"/>
                  </a:lnTo>
                  <a:lnTo>
                    <a:pt x="232139" y="339327"/>
                  </a:lnTo>
                  <a:lnTo>
                    <a:pt x="223274" y="339328"/>
                  </a:lnTo>
                  <a:lnTo>
                    <a:pt x="231805" y="339328"/>
                  </a:lnTo>
                  <a:lnTo>
                    <a:pt x="232172" y="33039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61"/>
            <p:cNvSpPr/>
            <p:nvPr/>
          </p:nvSpPr>
          <p:spPr>
            <a:xfrm>
              <a:off x="3929062" y="3620330"/>
              <a:ext cx="1017985" cy="31913"/>
            </a:xfrm>
            <a:custGeom>
              <a:avLst/>
              <a:gdLst/>
              <a:ahLst/>
              <a:cxnLst/>
              <a:rect l="0" t="0" r="0" b="0"/>
              <a:pathLst>
                <a:path w="1017985" h="31913">
                  <a:moveTo>
                    <a:pt x="0" y="31912"/>
                  </a:moveTo>
                  <a:lnTo>
                    <a:pt x="0" y="18350"/>
                  </a:lnTo>
                  <a:lnTo>
                    <a:pt x="992" y="16918"/>
                  </a:lnTo>
                  <a:lnTo>
                    <a:pt x="2646" y="15963"/>
                  </a:lnTo>
                  <a:lnTo>
                    <a:pt x="4740" y="15326"/>
                  </a:lnTo>
                  <a:lnTo>
                    <a:pt x="12429" y="14430"/>
                  </a:lnTo>
                  <a:lnTo>
                    <a:pt x="14239" y="13312"/>
                  </a:lnTo>
                  <a:lnTo>
                    <a:pt x="15446" y="11574"/>
                  </a:lnTo>
                  <a:lnTo>
                    <a:pt x="16250" y="9424"/>
                  </a:lnTo>
                  <a:lnTo>
                    <a:pt x="18771" y="7990"/>
                  </a:lnTo>
                  <a:lnTo>
                    <a:pt x="22436" y="7035"/>
                  </a:lnTo>
                  <a:lnTo>
                    <a:pt x="26863" y="6397"/>
                  </a:lnTo>
                  <a:lnTo>
                    <a:pt x="37835" y="5500"/>
                  </a:lnTo>
                  <a:lnTo>
                    <a:pt x="52110" y="5235"/>
                  </a:lnTo>
                  <a:lnTo>
                    <a:pt x="57561" y="4205"/>
                  </a:lnTo>
                  <a:lnTo>
                    <a:pt x="63178" y="2527"/>
                  </a:lnTo>
                  <a:lnTo>
                    <a:pt x="68908" y="416"/>
                  </a:lnTo>
                  <a:lnTo>
                    <a:pt x="74712" y="0"/>
                  </a:lnTo>
                  <a:lnTo>
                    <a:pt x="80566" y="716"/>
                  </a:lnTo>
                  <a:lnTo>
                    <a:pt x="86452" y="2184"/>
                  </a:lnTo>
                  <a:lnTo>
                    <a:pt x="93354" y="3164"/>
                  </a:lnTo>
                  <a:lnTo>
                    <a:pt x="100931" y="3817"/>
                  </a:lnTo>
                  <a:lnTo>
                    <a:pt x="125817" y="4736"/>
                  </a:lnTo>
                  <a:lnTo>
                    <a:pt x="192311" y="5100"/>
                  </a:lnTo>
                  <a:lnTo>
                    <a:pt x="529865" y="5123"/>
                  </a:lnTo>
                  <a:lnTo>
                    <a:pt x="541759" y="6115"/>
                  </a:lnTo>
                  <a:lnTo>
                    <a:pt x="553657" y="7769"/>
                  </a:lnTo>
                  <a:lnTo>
                    <a:pt x="565557" y="9863"/>
                  </a:lnTo>
                  <a:lnTo>
                    <a:pt x="577460" y="11259"/>
                  </a:lnTo>
                  <a:lnTo>
                    <a:pt x="589364" y="12191"/>
                  </a:lnTo>
                  <a:lnTo>
                    <a:pt x="601269" y="12811"/>
                  </a:lnTo>
                  <a:lnTo>
                    <a:pt x="625079" y="13501"/>
                  </a:lnTo>
                  <a:lnTo>
                    <a:pt x="703682" y="14020"/>
                  </a:lnTo>
                  <a:lnTo>
                    <a:pt x="736452" y="14043"/>
                  </a:lnTo>
                  <a:lnTo>
                    <a:pt x="746952" y="15038"/>
                  </a:lnTo>
                  <a:lnTo>
                    <a:pt x="756929" y="16694"/>
                  </a:lnTo>
                  <a:lnTo>
                    <a:pt x="766556" y="18790"/>
                  </a:lnTo>
                  <a:lnTo>
                    <a:pt x="775952" y="20187"/>
                  </a:lnTo>
                  <a:lnTo>
                    <a:pt x="785192" y="21119"/>
                  </a:lnTo>
                  <a:lnTo>
                    <a:pt x="794329" y="21740"/>
                  </a:lnTo>
                  <a:lnTo>
                    <a:pt x="821408" y="22614"/>
                  </a:lnTo>
                  <a:lnTo>
                    <a:pt x="848284" y="22873"/>
                  </a:lnTo>
                  <a:lnTo>
                    <a:pt x="857225" y="23902"/>
                  </a:lnTo>
                  <a:lnTo>
                    <a:pt x="866164" y="25580"/>
                  </a:lnTo>
                  <a:lnTo>
                    <a:pt x="875098" y="27690"/>
                  </a:lnTo>
                  <a:lnTo>
                    <a:pt x="883040" y="29098"/>
                  </a:lnTo>
                  <a:lnTo>
                    <a:pt x="890318" y="30035"/>
                  </a:lnTo>
                  <a:lnTo>
                    <a:pt x="897155" y="30661"/>
                  </a:lnTo>
                  <a:lnTo>
                    <a:pt x="916258" y="31541"/>
                  </a:lnTo>
                  <a:lnTo>
                    <a:pt x="946478" y="31863"/>
                  </a:lnTo>
                  <a:lnTo>
                    <a:pt x="1017984" y="3191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62"/>
            <p:cNvSpPr/>
            <p:nvPr/>
          </p:nvSpPr>
          <p:spPr>
            <a:xfrm>
              <a:off x="4205882" y="3170039"/>
              <a:ext cx="292826" cy="303498"/>
            </a:xfrm>
            <a:custGeom>
              <a:avLst/>
              <a:gdLst/>
              <a:ahLst/>
              <a:cxnLst/>
              <a:rect l="0" t="0" r="0" b="0"/>
              <a:pathLst>
                <a:path w="292826" h="303498">
                  <a:moveTo>
                    <a:pt x="0" y="0"/>
                  </a:moveTo>
                  <a:lnTo>
                    <a:pt x="25732" y="0"/>
                  </a:lnTo>
                  <a:lnTo>
                    <a:pt x="33029" y="992"/>
                  </a:lnTo>
                  <a:lnTo>
                    <a:pt x="41864" y="2645"/>
                  </a:lnTo>
                  <a:lnTo>
                    <a:pt x="51721" y="4740"/>
                  </a:lnTo>
                  <a:lnTo>
                    <a:pt x="61271" y="6137"/>
                  </a:lnTo>
                  <a:lnTo>
                    <a:pt x="70612" y="7067"/>
                  </a:lnTo>
                  <a:lnTo>
                    <a:pt x="79817" y="7688"/>
                  </a:lnTo>
                  <a:lnTo>
                    <a:pt x="88930" y="9094"/>
                  </a:lnTo>
                  <a:lnTo>
                    <a:pt x="97982" y="11023"/>
                  </a:lnTo>
                  <a:lnTo>
                    <a:pt x="106993" y="13302"/>
                  </a:lnTo>
                  <a:lnTo>
                    <a:pt x="115977" y="15813"/>
                  </a:lnTo>
                  <a:lnTo>
                    <a:pt x="133897" y="21249"/>
                  </a:lnTo>
                  <a:lnTo>
                    <a:pt x="160720" y="29887"/>
                  </a:lnTo>
                  <a:lnTo>
                    <a:pt x="167670" y="32823"/>
                  </a:lnTo>
                  <a:lnTo>
                    <a:pt x="173296" y="35773"/>
                  </a:lnTo>
                  <a:lnTo>
                    <a:pt x="178038" y="38731"/>
                  </a:lnTo>
                  <a:lnTo>
                    <a:pt x="183184" y="41695"/>
                  </a:lnTo>
                  <a:lnTo>
                    <a:pt x="194194" y="47635"/>
                  </a:lnTo>
                  <a:lnTo>
                    <a:pt x="197924" y="50608"/>
                  </a:lnTo>
                  <a:lnTo>
                    <a:pt x="200410" y="53583"/>
                  </a:lnTo>
                  <a:lnTo>
                    <a:pt x="202068" y="56558"/>
                  </a:lnTo>
                  <a:lnTo>
                    <a:pt x="203910" y="62509"/>
                  </a:lnTo>
                  <a:lnTo>
                    <a:pt x="204947" y="71438"/>
                  </a:lnTo>
                  <a:lnTo>
                    <a:pt x="205092" y="74414"/>
                  </a:lnTo>
                  <a:lnTo>
                    <a:pt x="204197" y="77390"/>
                  </a:lnTo>
                  <a:lnTo>
                    <a:pt x="200557" y="83343"/>
                  </a:lnTo>
                  <a:lnTo>
                    <a:pt x="192929" y="92273"/>
                  </a:lnTo>
                  <a:lnTo>
                    <a:pt x="190135" y="94257"/>
                  </a:lnTo>
                  <a:lnTo>
                    <a:pt x="184385" y="96462"/>
                  </a:lnTo>
                  <a:lnTo>
                    <a:pt x="175876" y="100088"/>
                  </a:lnTo>
                  <a:lnTo>
                    <a:pt x="170829" y="102444"/>
                  </a:lnTo>
                  <a:lnTo>
                    <a:pt x="162575" y="105062"/>
                  </a:lnTo>
                  <a:lnTo>
                    <a:pt x="158985" y="105760"/>
                  </a:lnTo>
                  <a:lnTo>
                    <a:pt x="152350" y="109181"/>
                  </a:lnTo>
                  <a:lnTo>
                    <a:pt x="146094" y="114009"/>
                  </a:lnTo>
                  <a:lnTo>
                    <a:pt x="137986" y="121313"/>
                  </a:lnTo>
                  <a:lnTo>
                    <a:pt x="135741" y="123370"/>
                  </a:lnTo>
                  <a:lnTo>
                    <a:pt x="135142" y="124911"/>
                  </a:lnTo>
                  <a:lnTo>
                    <a:pt x="134300" y="131819"/>
                  </a:lnTo>
                  <a:lnTo>
                    <a:pt x="134103" y="137300"/>
                  </a:lnTo>
                  <a:lnTo>
                    <a:pt x="136035" y="140150"/>
                  </a:lnTo>
                  <a:lnTo>
                    <a:pt x="143473" y="145963"/>
                  </a:lnTo>
                  <a:lnTo>
                    <a:pt x="148235" y="149894"/>
                  </a:lnTo>
                  <a:lnTo>
                    <a:pt x="153393" y="154500"/>
                  </a:lnTo>
                  <a:lnTo>
                    <a:pt x="164417" y="164908"/>
                  </a:lnTo>
                  <a:lnTo>
                    <a:pt x="175931" y="176149"/>
                  </a:lnTo>
                  <a:lnTo>
                    <a:pt x="182772" y="180933"/>
                  </a:lnTo>
                  <a:lnTo>
                    <a:pt x="190309" y="185114"/>
                  </a:lnTo>
                  <a:lnTo>
                    <a:pt x="198310" y="188893"/>
                  </a:lnTo>
                  <a:lnTo>
                    <a:pt x="206621" y="193397"/>
                  </a:lnTo>
                  <a:lnTo>
                    <a:pt x="215138" y="198385"/>
                  </a:lnTo>
                  <a:lnTo>
                    <a:pt x="223792" y="203694"/>
                  </a:lnTo>
                  <a:lnTo>
                    <a:pt x="232539" y="208225"/>
                  </a:lnTo>
                  <a:lnTo>
                    <a:pt x="241346" y="212239"/>
                  </a:lnTo>
                  <a:lnTo>
                    <a:pt x="250195" y="215907"/>
                  </a:lnTo>
                  <a:lnTo>
                    <a:pt x="257085" y="219344"/>
                  </a:lnTo>
                  <a:lnTo>
                    <a:pt x="262672" y="222627"/>
                  </a:lnTo>
                  <a:lnTo>
                    <a:pt x="271524" y="227930"/>
                  </a:lnTo>
                  <a:lnTo>
                    <a:pt x="278766" y="230286"/>
                  </a:lnTo>
                  <a:lnTo>
                    <a:pt x="285292" y="233979"/>
                  </a:lnTo>
                  <a:lnTo>
                    <a:pt x="292825" y="239694"/>
                  </a:lnTo>
                  <a:lnTo>
                    <a:pt x="292451" y="241156"/>
                  </a:lnTo>
                  <a:lnTo>
                    <a:pt x="289390" y="245425"/>
                  </a:lnTo>
                  <a:lnTo>
                    <a:pt x="282088" y="253407"/>
                  </a:lnTo>
                  <a:lnTo>
                    <a:pt x="279340" y="255258"/>
                  </a:lnTo>
                  <a:lnTo>
                    <a:pt x="273641" y="257315"/>
                  </a:lnTo>
                  <a:lnTo>
                    <a:pt x="264854" y="258473"/>
                  </a:lnTo>
                  <a:lnTo>
                    <a:pt x="256289" y="261389"/>
                  </a:lnTo>
                  <a:lnTo>
                    <a:pt x="251226" y="263556"/>
                  </a:lnTo>
                  <a:lnTo>
                    <a:pt x="245867" y="265001"/>
                  </a:lnTo>
                  <a:lnTo>
                    <a:pt x="240310" y="265964"/>
                  </a:lnTo>
                  <a:lnTo>
                    <a:pt x="234621" y="266606"/>
                  </a:lnTo>
                  <a:lnTo>
                    <a:pt x="228844" y="267034"/>
                  </a:lnTo>
                  <a:lnTo>
                    <a:pt x="223008" y="267319"/>
                  </a:lnTo>
                  <a:lnTo>
                    <a:pt x="211232" y="267636"/>
                  </a:lnTo>
                  <a:lnTo>
                    <a:pt x="199384" y="267777"/>
                  </a:lnTo>
                  <a:lnTo>
                    <a:pt x="193446" y="268807"/>
                  </a:lnTo>
                  <a:lnTo>
                    <a:pt x="187503" y="270486"/>
                  </a:lnTo>
                  <a:lnTo>
                    <a:pt x="181557" y="272597"/>
                  </a:lnTo>
                  <a:lnTo>
                    <a:pt x="175609" y="274005"/>
                  </a:lnTo>
                  <a:lnTo>
                    <a:pt x="169658" y="274943"/>
                  </a:lnTo>
                  <a:lnTo>
                    <a:pt x="163707" y="275569"/>
                  </a:lnTo>
                  <a:lnTo>
                    <a:pt x="158748" y="276978"/>
                  </a:lnTo>
                  <a:lnTo>
                    <a:pt x="150591" y="281189"/>
                  </a:lnTo>
                  <a:lnTo>
                    <a:pt x="146035" y="282709"/>
                  </a:lnTo>
                  <a:lnTo>
                    <a:pt x="141013" y="283723"/>
                  </a:lnTo>
                  <a:lnTo>
                    <a:pt x="128176" y="285349"/>
                  </a:lnTo>
                  <a:lnTo>
                    <a:pt x="123775" y="288217"/>
                  </a:lnTo>
                  <a:lnTo>
                    <a:pt x="121212" y="290371"/>
                  </a:lnTo>
                  <a:lnTo>
                    <a:pt x="118511" y="291807"/>
                  </a:lnTo>
                  <a:lnTo>
                    <a:pt x="109693" y="294112"/>
                  </a:lnTo>
                  <a:lnTo>
                    <a:pt x="108848" y="294301"/>
                  </a:lnTo>
                  <a:lnTo>
                    <a:pt x="108284" y="295419"/>
                  </a:lnTo>
                  <a:lnTo>
                    <a:pt x="107169" y="303497"/>
                  </a:lnTo>
                  <a:lnTo>
                    <a:pt x="107157" y="294682"/>
                  </a:lnTo>
                  <a:lnTo>
                    <a:pt x="111897" y="294680"/>
                  </a:lnTo>
                  <a:lnTo>
                    <a:pt x="113293" y="293687"/>
                  </a:lnTo>
                  <a:lnTo>
                    <a:pt x="114224" y="292034"/>
                  </a:lnTo>
                  <a:lnTo>
                    <a:pt x="116086" y="2857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63"/>
            <p:cNvSpPr/>
            <p:nvPr/>
          </p:nvSpPr>
          <p:spPr>
            <a:xfrm>
              <a:off x="4384490" y="3779022"/>
              <a:ext cx="285167" cy="453650"/>
            </a:xfrm>
            <a:custGeom>
              <a:avLst/>
              <a:gdLst/>
              <a:ahLst/>
              <a:cxnLst/>
              <a:rect l="0" t="0" r="0" b="0"/>
              <a:pathLst>
                <a:path w="285167" h="453650">
                  <a:moveTo>
                    <a:pt x="205369" y="69673"/>
                  </a:moveTo>
                  <a:lnTo>
                    <a:pt x="210109" y="69673"/>
                  </a:lnTo>
                  <a:lnTo>
                    <a:pt x="211506" y="70665"/>
                  </a:lnTo>
                  <a:lnTo>
                    <a:pt x="212437" y="72319"/>
                  </a:lnTo>
                  <a:lnTo>
                    <a:pt x="213471" y="76802"/>
                  </a:lnTo>
                  <a:lnTo>
                    <a:pt x="214135" y="90410"/>
                  </a:lnTo>
                  <a:lnTo>
                    <a:pt x="214289" y="116944"/>
                  </a:lnTo>
                  <a:lnTo>
                    <a:pt x="213300" y="120038"/>
                  </a:lnTo>
                  <a:lnTo>
                    <a:pt x="201869" y="139867"/>
                  </a:lnTo>
                  <a:lnTo>
                    <a:pt x="193307" y="151766"/>
                  </a:lnTo>
                  <a:lnTo>
                    <a:pt x="184794" y="158414"/>
                  </a:lnTo>
                  <a:lnTo>
                    <a:pt x="179746" y="161576"/>
                  </a:lnTo>
                  <a:lnTo>
                    <a:pt x="171491" y="170381"/>
                  </a:lnTo>
                  <a:lnTo>
                    <a:pt x="167901" y="175506"/>
                  </a:lnTo>
                  <a:lnTo>
                    <a:pt x="163523" y="178924"/>
                  </a:lnTo>
                  <a:lnTo>
                    <a:pt x="158620" y="181202"/>
                  </a:lnTo>
                  <a:lnTo>
                    <a:pt x="153367" y="182721"/>
                  </a:lnTo>
                  <a:lnTo>
                    <a:pt x="144885" y="187054"/>
                  </a:lnTo>
                  <a:lnTo>
                    <a:pt x="136815" y="192288"/>
                  </a:lnTo>
                  <a:lnTo>
                    <a:pt x="131885" y="195072"/>
                  </a:lnTo>
                  <a:lnTo>
                    <a:pt x="126614" y="197921"/>
                  </a:lnTo>
                  <a:lnTo>
                    <a:pt x="121115" y="199820"/>
                  </a:lnTo>
                  <a:lnTo>
                    <a:pt x="115465" y="201086"/>
                  </a:lnTo>
                  <a:lnTo>
                    <a:pt x="109715" y="201930"/>
                  </a:lnTo>
                  <a:lnTo>
                    <a:pt x="103896" y="202493"/>
                  </a:lnTo>
                  <a:lnTo>
                    <a:pt x="98032" y="202868"/>
                  </a:lnTo>
                  <a:lnTo>
                    <a:pt x="92139" y="203118"/>
                  </a:lnTo>
                  <a:lnTo>
                    <a:pt x="80300" y="203396"/>
                  </a:lnTo>
                  <a:lnTo>
                    <a:pt x="61271" y="203574"/>
                  </a:lnTo>
                  <a:lnTo>
                    <a:pt x="56717" y="202596"/>
                  </a:lnTo>
                  <a:lnTo>
                    <a:pt x="51697" y="200953"/>
                  </a:lnTo>
                  <a:lnTo>
                    <a:pt x="46366" y="198865"/>
                  </a:lnTo>
                  <a:lnTo>
                    <a:pt x="37798" y="193899"/>
                  </a:lnTo>
                  <a:lnTo>
                    <a:pt x="34124" y="191186"/>
                  </a:lnTo>
                  <a:lnTo>
                    <a:pt x="27395" y="188171"/>
                  </a:lnTo>
                  <a:lnTo>
                    <a:pt x="24212" y="187367"/>
                  </a:lnTo>
                  <a:lnTo>
                    <a:pt x="21098" y="184846"/>
                  </a:lnTo>
                  <a:lnTo>
                    <a:pt x="14991" y="176755"/>
                  </a:lnTo>
                  <a:lnTo>
                    <a:pt x="8970" y="169189"/>
                  </a:lnTo>
                  <a:lnTo>
                    <a:pt x="5975" y="165783"/>
                  </a:lnTo>
                  <a:lnTo>
                    <a:pt x="3978" y="162519"/>
                  </a:lnTo>
                  <a:lnTo>
                    <a:pt x="1761" y="156248"/>
                  </a:lnTo>
                  <a:lnTo>
                    <a:pt x="512" y="142399"/>
                  </a:lnTo>
                  <a:lnTo>
                    <a:pt x="219" y="131430"/>
                  </a:lnTo>
                  <a:lnTo>
                    <a:pt x="0" y="98154"/>
                  </a:lnTo>
                  <a:lnTo>
                    <a:pt x="2638" y="86961"/>
                  </a:lnTo>
                  <a:lnTo>
                    <a:pt x="7117" y="75372"/>
                  </a:lnTo>
                  <a:lnTo>
                    <a:pt x="12416" y="63607"/>
                  </a:lnTo>
                  <a:lnTo>
                    <a:pt x="20977" y="50568"/>
                  </a:lnTo>
                  <a:lnTo>
                    <a:pt x="29798" y="40420"/>
                  </a:lnTo>
                  <a:lnTo>
                    <a:pt x="38695" y="31130"/>
                  </a:lnTo>
                  <a:lnTo>
                    <a:pt x="47286" y="25092"/>
                  </a:lnTo>
                  <a:lnTo>
                    <a:pt x="52355" y="22093"/>
                  </a:lnTo>
                  <a:lnTo>
                    <a:pt x="57719" y="19101"/>
                  </a:lnTo>
                  <a:lnTo>
                    <a:pt x="68971" y="13132"/>
                  </a:lnTo>
                  <a:lnTo>
                    <a:pt x="73757" y="10150"/>
                  </a:lnTo>
                  <a:lnTo>
                    <a:pt x="81721" y="4193"/>
                  </a:lnTo>
                  <a:lnTo>
                    <a:pt x="86226" y="2207"/>
                  </a:lnTo>
                  <a:lnTo>
                    <a:pt x="91213" y="883"/>
                  </a:lnTo>
                  <a:lnTo>
                    <a:pt x="96523" y="0"/>
                  </a:lnTo>
                  <a:lnTo>
                    <a:pt x="102047" y="404"/>
                  </a:lnTo>
                  <a:lnTo>
                    <a:pt x="107714" y="1666"/>
                  </a:lnTo>
                  <a:lnTo>
                    <a:pt x="113477" y="3499"/>
                  </a:lnTo>
                  <a:lnTo>
                    <a:pt x="119302" y="4721"/>
                  </a:lnTo>
                  <a:lnTo>
                    <a:pt x="125171" y="5535"/>
                  </a:lnTo>
                  <a:lnTo>
                    <a:pt x="131068" y="6079"/>
                  </a:lnTo>
                  <a:lnTo>
                    <a:pt x="137975" y="7433"/>
                  </a:lnTo>
                  <a:lnTo>
                    <a:pt x="145557" y="9328"/>
                  </a:lnTo>
                  <a:lnTo>
                    <a:pt x="153588" y="11584"/>
                  </a:lnTo>
                  <a:lnTo>
                    <a:pt x="160926" y="15072"/>
                  </a:lnTo>
                  <a:lnTo>
                    <a:pt x="167803" y="19381"/>
                  </a:lnTo>
                  <a:lnTo>
                    <a:pt x="174372" y="24239"/>
                  </a:lnTo>
                  <a:lnTo>
                    <a:pt x="189608" y="34928"/>
                  </a:lnTo>
                  <a:lnTo>
                    <a:pt x="197838" y="40556"/>
                  </a:lnTo>
                  <a:lnTo>
                    <a:pt x="205309" y="46293"/>
                  </a:lnTo>
                  <a:lnTo>
                    <a:pt x="212274" y="52102"/>
                  </a:lnTo>
                  <a:lnTo>
                    <a:pt x="218903" y="57959"/>
                  </a:lnTo>
                  <a:lnTo>
                    <a:pt x="231558" y="69758"/>
                  </a:lnTo>
                  <a:lnTo>
                    <a:pt x="255851" y="93503"/>
                  </a:lnTo>
                  <a:lnTo>
                    <a:pt x="260852" y="100442"/>
                  </a:lnTo>
                  <a:lnTo>
                    <a:pt x="265178" y="108045"/>
                  </a:lnTo>
                  <a:lnTo>
                    <a:pt x="269055" y="116090"/>
                  </a:lnTo>
                  <a:lnTo>
                    <a:pt x="272630" y="124430"/>
                  </a:lnTo>
                  <a:lnTo>
                    <a:pt x="276007" y="132967"/>
                  </a:lnTo>
                  <a:lnTo>
                    <a:pt x="279250" y="141635"/>
                  </a:lnTo>
                  <a:lnTo>
                    <a:pt x="281412" y="149397"/>
                  </a:lnTo>
                  <a:lnTo>
                    <a:pt x="283814" y="163314"/>
                  </a:lnTo>
                  <a:lnTo>
                    <a:pt x="284455" y="170796"/>
                  </a:lnTo>
                  <a:lnTo>
                    <a:pt x="284882" y="178760"/>
                  </a:lnTo>
                  <a:lnTo>
                    <a:pt x="285166" y="187046"/>
                  </a:lnTo>
                  <a:lnTo>
                    <a:pt x="284364" y="194554"/>
                  </a:lnTo>
                  <a:lnTo>
                    <a:pt x="280827" y="208189"/>
                  </a:lnTo>
                  <a:lnTo>
                    <a:pt x="279487" y="215595"/>
                  </a:lnTo>
                  <a:lnTo>
                    <a:pt x="278593" y="223509"/>
                  </a:lnTo>
                  <a:lnTo>
                    <a:pt x="277997" y="231761"/>
                  </a:lnTo>
                  <a:lnTo>
                    <a:pt x="275616" y="239248"/>
                  </a:lnTo>
                  <a:lnTo>
                    <a:pt x="263776" y="260257"/>
                  </a:lnTo>
                  <a:lnTo>
                    <a:pt x="260182" y="268167"/>
                  </a:lnTo>
                  <a:lnTo>
                    <a:pt x="256794" y="276416"/>
                  </a:lnTo>
                  <a:lnTo>
                    <a:pt x="252550" y="283900"/>
                  </a:lnTo>
                  <a:lnTo>
                    <a:pt x="247738" y="290874"/>
                  </a:lnTo>
                  <a:lnTo>
                    <a:pt x="242545" y="297507"/>
                  </a:lnTo>
                  <a:lnTo>
                    <a:pt x="237098" y="303914"/>
                  </a:lnTo>
                  <a:lnTo>
                    <a:pt x="231483" y="310170"/>
                  </a:lnTo>
                  <a:lnTo>
                    <a:pt x="219951" y="322412"/>
                  </a:lnTo>
                  <a:lnTo>
                    <a:pt x="184507" y="358376"/>
                  </a:lnTo>
                  <a:lnTo>
                    <a:pt x="172615" y="370295"/>
                  </a:lnTo>
                  <a:lnTo>
                    <a:pt x="166666" y="375260"/>
                  </a:lnTo>
                  <a:lnTo>
                    <a:pt x="160715" y="379561"/>
                  </a:lnTo>
                  <a:lnTo>
                    <a:pt x="154764" y="383421"/>
                  </a:lnTo>
                  <a:lnTo>
                    <a:pt x="148812" y="387979"/>
                  </a:lnTo>
                  <a:lnTo>
                    <a:pt x="142860" y="393002"/>
                  </a:lnTo>
                  <a:lnTo>
                    <a:pt x="131946" y="402882"/>
                  </a:lnTo>
                  <a:lnTo>
                    <a:pt x="123788" y="410581"/>
                  </a:lnTo>
                  <a:lnTo>
                    <a:pt x="119232" y="414023"/>
                  </a:lnTo>
                  <a:lnTo>
                    <a:pt x="114209" y="417310"/>
                  </a:lnTo>
                  <a:lnTo>
                    <a:pt x="108877" y="420493"/>
                  </a:lnTo>
                  <a:lnTo>
                    <a:pt x="100306" y="426676"/>
                  </a:lnTo>
                  <a:lnTo>
                    <a:pt x="96632" y="429714"/>
                  </a:lnTo>
                  <a:lnTo>
                    <a:pt x="89903" y="433089"/>
                  </a:lnTo>
                  <a:lnTo>
                    <a:pt x="86720" y="433990"/>
                  </a:lnTo>
                  <a:lnTo>
                    <a:pt x="84598" y="435582"/>
                  </a:lnTo>
                  <a:lnTo>
                    <a:pt x="83183" y="437636"/>
                  </a:lnTo>
                  <a:lnTo>
                    <a:pt x="82240" y="439997"/>
                  </a:lnTo>
                  <a:lnTo>
                    <a:pt x="80619" y="441571"/>
                  </a:lnTo>
                  <a:lnTo>
                    <a:pt x="78546" y="442621"/>
                  </a:lnTo>
                  <a:lnTo>
                    <a:pt x="76172" y="443321"/>
                  </a:lnTo>
                  <a:lnTo>
                    <a:pt x="74589" y="444779"/>
                  </a:lnTo>
                  <a:lnTo>
                    <a:pt x="73534" y="446744"/>
                  </a:lnTo>
                  <a:lnTo>
                    <a:pt x="72830" y="449045"/>
                  </a:lnTo>
                  <a:lnTo>
                    <a:pt x="71369" y="450580"/>
                  </a:lnTo>
                  <a:lnTo>
                    <a:pt x="69403" y="451603"/>
                  </a:lnTo>
                  <a:lnTo>
                    <a:pt x="62497" y="453648"/>
                  </a:lnTo>
                  <a:lnTo>
                    <a:pt x="62494" y="453649"/>
                  </a:lnTo>
                  <a:lnTo>
                    <a:pt x="62494" y="444828"/>
                  </a:lnTo>
                  <a:lnTo>
                    <a:pt x="71409" y="444720"/>
                  </a:lnTo>
                  <a:lnTo>
                    <a:pt x="71422" y="444720"/>
                  </a:lnTo>
                  <a:lnTo>
                    <a:pt x="71424" y="4268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64"/>
            <p:cNvSpPr/>
            <p:nvPr/>
          </p:nvSpPr>
          <p:spPr>
            <a:xfrm>
              <a:off x="5107781" y="3572019"/>
              <a:ext cx="357188" cy="35575"/>
            </a:xfrm>
            <a:custGeom>
              <a:avLst/>
              <a:gdLst/>
              <a:ahLst/>
              <a:cxnLst/>
              <a:rect l="0" t="0" r="0" b="0"/>
              <a:pathLst>
                <a:path w="357188" h="35575">
                  <a:moveTo>
                    <a:pt x="0" y="35574"/>
                  </a:moveTo>
                  <a:lnTo>
                    <a:pt x="24857" y="23145"/>
                  </a:lnTo>
                  <a:lnTo>
                    <a:pt x="30462" y="21335"/>
                  </a:lnTo>
                  <a:lnTo>
                    <a:pt x="36183" y="20129"/>
                  </a:lnTo>
                  <a:lnTo>
                    <a:pt x="41981" y="19324"/>
                  </a:lnTo>
                  <a:lnTo>
                    <a:pt x="49816" y="17795"/>
                  </a:lnTo>
                  <a:lnTo>
                    <a:pt x="69104" y="13451"/>
                  </a:lnTo>
                  <a:lnTo>
                    <a:pt x="78811" y="10904"/>
                  </a:lnTo>
                  <a:lnTo>
                    <a:pt x="88259" y="8213"/>
                  </a:lnTo>
                  <a:lnTo>
                    <a:pt x="97534" y="5427"/>
                  </a:lnTo>
                  <a:lnTo>
                    <a:pt x="107687" y="3570"/>
                  </a:lnTo>
                  <a:lnTo>
                    <a:pt x="118424" y="2332"/>
                  </a:lnTo>
                  <a:lnTo>
                    <a:pt x="129551" y="1507"/>
                  </a:lnTo>
                  <a:lnTo>
                    <a:pt x="140938" y="956"/>
                  </a:lnTo>
                  <a:lnTo>
                    <a:pt x="164173" y="345"/>
                  </a:lnTo>
                  <a:lnTo>
                    <a:pt x="199566" y="0"/>
                  </a:lnTo>
                  <a:lnTo>
                    <a:pt x="211427" y="944"/>
                  </a:lnTo>
                  <a:lnTo>
                    <a:pt x="223303" y="2566"/>
                  </a:lnTo>
                  <a:lnTo>
                    <a:pt x="235188" y="4639"/>
                  </a:lnTo>
                  <a:lnTo>
                    <a:pt x="247082" y="6021"/>
                  </a:lnTo>
                  <a:lnTo>
                    <a:pt x="258979" y="6942"/>
                  </a:lnTo>
                  <a:lnTo>
                    <a:pt x="281789" y="7966"/>
                  </a:lnTo>
                  <a:lnTo>
                    <a:pt x="301848" y="8421"/>
                  </a:lnTo>
                  <a:lnTo>
                    <a:pt x="311365" y="9535"/>
                  </a:lnTo>
                  <a:lnTo>
                    <a:pt x="320686" y="11270"/>
                  </a:lnTo>
                  <a:lnTo>
                    <a:pt x="329877" y="13418"/>
                  </a:lnTo>
                  <a:lnTo>
                    <a:pt x="336995" y="14850"/>
                  </a:lnTo>
                  <a:lnTo>
                    <a:pt x="342734" y="15805"/>
                  </a:lnTo>
                  <a:lnTo>
                    <a:pt x="357187" y="1771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65"/>
            <p:cNvSpPr/>
            <p:nvPr/>
          </p:nvSpPr>
          <p:spPr>
            <a:xfrm>
              <a:off x="5188257" y="3750503"/>
              <a:ext cx="258853" cy="17826"/>
            </a:xfrm>
            <a:custGeom>
              <a:avLst/>
              <a:gdLst/>
              <a:ahLst/>
              <a:cxnLst/>
              <a:rect l="0" t="0" r="0" b="0"/>
              <a:pathLst>
                <a:path w="258853" h="17826">
                  <a:moveTo>
                    <a:pt x="8821" y="17825"/>
                  </a:moveTo>
                  <a:lnTo>
                    <a:pt x="0" y="17825"/>
                  </a:lnTo>
                  <a:lnTo>
                    <a:pt x="4664" y="17825"/>
                  </a:lnTo>
                  <a:lnTo>
                    <a:pt x="7042" y="16832"/>
                  </a:lnTo>
                  <a:lnTo>
                    <a:pt x="9619" y="15179"/>
                  </a:lnTo>
                  <a:lnTo>
                    <a:pt x="12329" y="13084"/>
                  </a:lnTo>
                  <a:lnTo>
                    <a:pt x="16121" y="11687"/>
                  </a:lnTo>
                  <a:lnTo>
                    <a:pt x="20633" y="10756"/>
                  </a:lnTo>
                  <a:lnTo>
                    <a:pt x="25625" y="10136"/>
                  </a:lnTo>
                  <a:lnTo>
                    <a:pt x="31929" y="8730"/>
                  </a:lnTo>
                  <a:lnTo>
                    <a:pt x="39109" y="6801"/>
                  </a:lnTo>
                  <a:lnTo>
                    <a:pt x="46873" y="4522"/>
                  </a:lnTo>
                  <a:lnTo>
                    <a:pt x="55024" y="3003"/>
                  </a:lnTo>
                  <a:lnTo>
                    <a:pt x="63436" y="1990"/>
                  </a:lnTo>
                  <a:lnTo>
                    <a:pt x="72019" y="1316"/>
                  </a:lnTo>
                  <a:lnTo>
                    <a:pt x="80719" y="865"/>
                  </a:lnTo>
                  <a:lnTo>
                    <a:pt x="98323" y="365"/>
                  </a:lnTo>
                  <a:lnTo>
                    <a:pt x="156454" y="0"/>
                  </a:lnTo>
                  <a:lnTo>
                    <a:pt x="167766" y="981"/>
                  </a:lnTo>
                  <a:lnTo>
                    <a:pt x="179276" y="2626"/>
                  </a:lnTo>
                  <a:lnTo>
                    <a:pt x="190919" y="4716"/>
                  </a:lnTo>
                  <a:lnTo>
                    <a:pt x="201657" y="6109"/>
                  </a:lnTo>
                  <a:lnTo>
                    <a:pt x="211792" y="7037"/>
                  </a:lnTo>
                  <a:lnTo>
                    <a:pt x="221526" y="7657"/>
                  </a:lnTo>
                  <a:lnTo>
                    <a:pt x="229999" y="9062"/>
                  </a:lnTo>
                  <a:lnTo>
                    <a:pt x="237632" y="10990"/>
                  </a:lnTo>
                  <a:lnTo>
                    <a:pt x="258852" y="1782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66"/>
            <p:cNvSpPr/>
            <p:nvPr/>
          </p:nvSpPr>
          <p:spPr>
            <a:xfrm>
              <a:off x="5778780" y="3437929"/>
              <a:ext cx="16588" cy="410767"/>
            </a:xfrm>
            <a:custGeom>
              <a:avLst/>
              <a:gdLst/>
              <a:ahLst/>
              <a:cxnLst/>
              <a:rect l="0" t="0" r="0" b="0"/>
              <a:pathLst>
                <a:path w="16588" h="410767">
                  <a:moveTo>
                    <a:pt x="16587" y="0"/>
                  </a:moveTo>
                  <a:lnTo>
                    <a:pt x="16587" y="30472"/>
                  </a:lnTo>
                  <a:lnTo>
                    <a:pt x="15595" y="40158"/>
                  </a:lnTo>
                  <a:lnTo>
                    <a:pt x="13941" y="51577"/>
                  </a:lnTo>
                  <a:lnTo>
                    <a:pt x="11846" y="64151"/>
                  </a:lnTo>
                  <a:lnTo>
                    <a:pt x="10449" y="77494"/>
                  </a:lnTo>
                  <a:lnTo>
                    <a:pt x="9519" y="91350"/>
                  </a:lnTo>
                  <a:lnTo>
                    <a:pt x="8898" y="105548"/>
                  </a:lnTo>
                  <a:lnTo>
                    <a:pt x="8208" y="137199"/>
                  </a:lnTo>
                  <a:lnTo>
                    <a:pt x="8025" y="153974"/>
                  </a:lnTo>
                  <a:lnTo>
                    <a:pt x="6910" y="172102"/>
                  </a:lnTo>
                  <a:lnTo>
                    <a:pt x="5174" y="191133"/>
                  </a:lnTo>
                  <a:lnTo>
                    <a:pt x="3025" y="210766"/>
                  </a:lnTo>
                  <a:lnTo>
                    <a:pt x="1592" y="231792"/>
                  </a:lnTo>
                  <a:lnTo>
                    <a:pt x="637" y="253747"/>
                  </a:lnTo>
                  <a:lnTo>
                    <a:pt x="0" y="276321"/>
                  </a:lnTo>
                  <a:lnTo>
                    <a:pt x="568" y="297323"/>
                  </a:lnTo>
                  <a:lnTo>
                    <a:pt x="1939" y="317278"/>
                  </a:lnTo>
                  <a:lnTo>
                    <a:pt x="3845" y="336534"/>
                  </a:lnTo>
                  <a:lnTo>
                    <a:pt x="5115" y="353341"/>
                  </a:lnTo>
                  <a:lnTo>
                    <a:pt x="5963" y="368513"/>
                  </a:lnTo>
                  <a:lnTo>
                    <a:pt x="7657" y="41076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67"/>
            <p:cNvSpPr/>
            <p:nvPr/>
          </p:nvSpPr>
          <p:spPr>
            <a:xfrm>
              <a:off x="1491257" y="4170164"/>
              <a:ext cx="258962" cy="365459"/>
            </a:xfrm>
            <a:custGeom>
              <a:avLst/>
              <a:gdLst/>
              <a:ahLst/>
              <a:cxnLst/>
              <a:rect l="0" t="0" r="0" b="0"/>
              <a:pathLst>
                <a:path w="258962" h="365459">
                  <a:moveTo>
                    <a:pt x="0" y="35718"/>
                  </a:moveTo>
                  <a:lnTo>
                    <a:pt x="0" y="43407"/>
                  </a:lnTo>
                  <a:lnTo>
                    <a:pt x="6137" y="51532"/>
                  </a:lnTo>
                  <a:lnTo>
                    <a:pt x="7689" y="56968"/>
                  </a:lnTo>
                  <a:lnTo>
                    <a:pt x="8378" y="65337"/>
                  </a:lnTo>
                  <a:lnTo>
                    <a:pt x="8562" y="70347"/>
                  </a:lnTo>
                  <a:lnTo>
                    <a:pt x="11413" y="81205"/>
                  </a:lnTo>
                  <a:lnTo>
                    <a:pt x="13561" y="86879"/>
                  </a:lnTo>
                  <a:lnTo>
                    <a:pt x="14994" y="92645"/>
                  </a:lnTo>
                  <a:lnTo>
                    <a:pt x="15949" y="98475"/>
                  </a:lnTo>
                  <a:lnTo>
                    <a:pt x="16586" y="104345"/>
                  </a:lnTo>
                  <a:lnTo>
                    <a:pt x="17011" y="111235"/>
                  </a:lnTo>
                  <a:lnTo>
                    <a:pt x="17482" y="126828"/>
                  </a:lnTo>
                  <a:lnTo>
                    <a:pt x="18600" y="135154"/>
                  </a:lnTo>
                  <a:lnTo>
                    <a:pt x="20338" y="143680"/>
                  </a:lnTo>
                  <a:lnTo>
                    <a:pt x="22488" y="152341"/>
                  </a:lnTo>
                  <a:lnTo>
                    <a:pt x="24914" y="161092"/>
                  </a:lnTo>
                  <a:lnTo>
                    <a:pt x="30256" y="178753"/>
                  </a:lnTo>
                  <a:lnTo>
                    <a:pt x="32077" y="187630"/>
                  </a:lnTo>
                  <a:lnTo>
                    <a:pt x="33291" y="196524"/>
                  </a:lnTo>
                  <a:lnTo>
                    <a:pt x="34100" y="205430"/>
                  </a:lnTo>
                  <a:lnTo>
                    <a:pt x="35632" y="214343"/>
                  </a:lnTo>
                  <a:lnTo>
                    <a:pt x="37645" y="223262"/>
                  </a:lnTo>
                  <a:lnTo>
                    <a:pt x="39980" y="232185"/>
                  </a:lnTo>
                  <a:lnTo>
                    <a:pt x="42528" y="241110"/>
                  </a:lnTo>
                  <a:lnTo>
                    <a:pt x="48006" y="258965"/>
                  </a:lnTo>
                  <a:lnTo>
                    <a:pt x="65518" y="312539"/>
                  </a:lnTo>
                  <a:lnTo>
                    <a:pt x="68483" y="319484"/>
                  </a:lnTo>
                  <a:lnTo>
                    <a:pt x="74424" y="329847"/>
                  </a:lnTo>
                  <a:lnTo>
                    <a:pt x="77726" y="340406"/>
                  </a:lnTo>
                  <a:lnTo>
                    <a:pt x="78606" y="345999"/>
                  </a:lnTo>
                  <a:lnTo>
                    <a:pt x="82231" y="354861"/>
                  </a:lnTo>
                  <a:lnTo>
                    <a:pt x="88884" y="365458"/>
                  </a:lnTo>
                  <a:lnTo>
                    <a:pt x="91759" y="363178"/>
                  </a:lnTo>
                  <a:lnTo>
                    <a:pt x="93915" y="361181"/>
                  </a:lnTo>
                  <a:lnTo>
                    <a:pt x="95352" y="358858"/>
                  </a:lnTo>
                  <a:lnTo>
                    <a:pt x="98367" y="349855"/>
                  </a:lnTo>
                  <a:lnTo>
                    <a:pt x="102589" y="340369"/>
                  </a:lnTo>
                  <a:lnTo>
                    <a:pt x="107772" y="332184"/>
                  </a:lnTo>
                  <a:lnTo>
                    <a:pt x="114376" y="323254"/>
                  </a:lnTo>
                  <a:lnTo>
                    <a:pt x="123925" y="309363"/>
                  </a:lnTo>
                  <a:lnTo>
                    <a:pt x="128257" y="301492"/>
                  </a:lnTo>
                  <a:lnTo>
                    <a:pt x="132138" y="293268"/>
                  </a:lnTo>
                  <a:lnTo>
                    <a:pt x="135717" y="284809"/>
                  </a:lnTo>
                  <a:lnTo>
                    <a:pt x="140087" y="277185"/>
                  </a:lnTo>
                  <a:lnTo>
                    <a:pt x="144985" y="270118"/>
                  </a:lnTo>
                  <a:lnTo>
                    <a:pt x="150235" y="263422"/>
                  </a:lnTo>
                  <a:lnTo>
                    <a:pt x="154727" y="254990"/>
                  </a:lnTo>
                  <a:lnTo>
                    <a:pt x="158714" y="245399"/>
                  </a:lnTo>
                  <a:lnTo>
                    <a:pt x="162364" y="235037"/>
                  </a:lnTo>
                  <a:lnTo>
                    <a:pt x="166782" y="225152"/>
                  </a:lnTo>
                  <a:lnTo>
                    <a:pt x="171711" y="215586"/>
                  </a:lnTo>
                  <a:lnTo>
                    <a:pt x="176982" y="206232"/>
                  </a:lnTo>
                  <a:lnTo>
                    <a:pt x="181488" y="196026"/>
                  </a:lnTo>
                  <a:lnTo>
                    <a:pt x="185485" y="185255"/>
                  </a:lnTo>
                  <a:lnTo>
                    <a:pt x="199027" y="144190"/>
                  </a:lnTo>
                  <a:lnTo>
                    <a:pt x="203130" y="133830"/>
                  </a:lnTo>
                  <a:lnTo>
                    <a:pt x="207850" y="122954"/>
                  </a:lnTo>
                  <a:lnTo>
                    <a:pt x="212981" y="111735"/>
                  </a:lnTo>
                  <a:lnTo>
                    <a:pt x="217394" y="101279"/>
                  </a:lnTo>
                  <a:lnTo>
                    <a:pt x="221328" y="91331"/>
                  </a:lnTo>
                  <a:lnTo>
                    <a:pt x="224942" y="81723"/>
                  </a:lnTo>
                  <a:lnTo>
                    <a:pt x="228345" y="73334"/>
                  </a:lnTo>
                  <a:lnTo>
                    <a:pt x="231605" y="65756"/>
                  </a:lnTo>
                  <a:lnTo>
                    <a:pt x="234770" y="58720"/>
                  </a:lnTo>
                  <a:lnTo>
                    <a:pt x="237873" y="51053"/>
                  </a:lnTo>
                  <a:lnTo>
                    <a:pt x="243966" y="34597"/>
                  </a:lnTo>
                  <a:lnTo>
                    <a:pt x="245988" y="28025"/>
                  </a:lnTo>
                  <a:lnTo>
                    <a:pt x="248234" y="18078"/>
                  </a:lnTo>
                  <a:lnTo>
                    <a:pt x="251879" y="10349"/>
                  </a:lnTo>
                  <a:lnTo>
                    <a:pt x="25896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68"/>
            <p:cNvSpPr/>
            <p:nvPr/>
          </p:nvSpPr>
          <p:spPr>
            <a:xfrm>
              <a:off x="1812763" y="4447509"/>
              <a:ext cx="312503" cy="347734"/>
            </a:xfrm>
            <a:custGeom>
              <a:avLst/>
              <a:gdLst/>
              <a:ahLst/>
              <a:cxnLst/>
              <a:rect l="0" t="0" r="0" b="0"/>
              <a:pathLst>
                <a:path w="312503" h="347734">
                  <a:moveTo>
                    <a:pt x="187487" y="124491"/>
                  </a:moveTo>
                  <a:lnTo>
                    <a:pt x="182746" y="129231"/>
                  </a:lnTo>
                  <a:lnTo>
                    <a:pt x="179365" y="130627"/>
                  </a:lnTo>
                  <a:lnTo>
                    <a:pt x="170317" y="132179"/>
                  </a:lnTo>
                  <a:lnTo>
                    <a:pt x="165126" y="133585"/>
                  </a:lnTo>
                  <a:lnTo>
                    <a:pt x="159681" y="135515"/>
                  </a:lnTo>
                  <a:lnTo>
                    <a:pt x="154067" y="137793"/>
                  </a:lnTo>
                  <a:lnTo>
                    <a:pt x="148339" y="140304"/>
                  </a:lnTo>
                  <a:lnTo>
                    <a:pt x="136684" y="145740"/>
                  </a:lnTo>
                  <a:lnTo>
                    <a:pt x="130798" y="147586"/>
                  </a:lnTo>
                  <a:lnTo>
                    <a:pt x="124889" y="148817"/>
                  </a:lnTo>
                  <a:lnTo>
                    <a:pt x="118966" y="149638"/>
                  </a:lnTo>
                  <a:lnTo>
                    <a:pt x="113033" y="149193"/>
                  </a:lnTo>
                  <a:lnTo>
                    <a:pt x="107093" y="147904"/>
                  </a:lnTo>
                  <a:lnTo>
                    <a:pt x="101148" y="146053"/>
                  </a:lnTo>
                  <a:lnTo>
                    <a:pt x="95201" y="144818"/>
                  </a:lnTo>
                  <a:lnTo>
                    <a:pt x="89252" y="143996"/>
                  </a:lnTo>
                  <a:lnTo>
                    <a:pt x="83302" y="143447"/>
                  </a:lnTo>
                  <a:lnTo>
                    <a:pt x="78342" y="142089"/>
                  </a:lnTo>
                  <a:lnTo>
                    <a:pt x="70186" y="137934"/>
                  </a:lnTo>
                  <a:lnTo>
                    <a:pt x="60608" y="132781"/>
                  </a:lnTo>
                  <a:lnTo>
                    <a:pt x="38290" y="121388"/>
                  </a:lnTo>
                  <a:lnTo>
                    <a:pt x="29234" y="115505"/>
                  </a:lnTo>
                  <a:lnTo>
                    <a:pt x="21902" y="109582"/>
                  </a:lnTo>
                  <a:lnTo>
                    <a:pt x="15336" y="103643"/>
                  </a:lnTo>
                  <a:lnTo>
                    <a:pt x="13188" y="99678"/>
                  </a:lnTo>
                  <a:lnTo>
                    <a:pt x="9173" y="84617"/>
                  </a:lnTo>
                  <a:lnTo>
                    <a:pt x="7095" y="79056"/>
                  </a:lnTo>
                  <a:lnTo>
                    <a:pt x="3133" y="68579"/>
                  </a:lnTo>
                  <a:lnTo>
                    <a:pt x="1372" y="60615"/>
                  </a:lnTo>
                  <a:lnTo>
                    <a:pt x="589" y="51122"/>
                  </a:lnTo>
                  <a:lnTo>
                    <a:pt x="241" y="41281"/>
                  </a:lnTo>
                  <a:lnTo>
                    <a:pt x="45" y="30162"/>
                  </a:lnTo>
                  <a:lnTo>
                    <a:pt x="0" y="23697"/>
                  </a:lnTo>
                  <a:lnTo>
                    <a:pt x="979" y="20584"/>
                  </a:lnTo>
                  <a:lnTo>
                    <a:pt x="4714" y="14479"/>
                  </a:lnTo>
                  <a:lnTo>
                    <a:pt x="12327" y="8458"/>
                  </a:lnTo>
                  <a:lnTo>
                    <a:pt x="21333" y="3467"/>
                  </a:lnTo>
                  <a:lnTo>
                    <a:pt x="28643" y="1249"/>
                  </a:lnTo>
                  <a:lnTo>
                    <a:pt x="37845" y="263"/>
                  </a:lnTo>
                  <a:lnTo>
                    <a:pt x="43077" y="0"/>
                  </a:lnTo>
                  <a:lnTo>
                    <a:pt x="48549" y="817"/>
                  </a:lnTo>
                  <a:lnTo>
                    <a:pt x="54182" y="2354"/>
                  </a:lnTo>
                  <a:lnTo>
                    <a:pt x="59922" y="4371"/>
                  </a:lnTo>
                  <a:lnTo>
                    <a:pt x="65732" y="6708"/>
                  </a:lnTo>
                  <a:lnTo>
                    <a:pt x="71590" y="9258"/>
                  </a:lnTo>
                  <a:lnTo>
                    <a:pt x="77480" y="11950"/>
                  </a:lnTo>
                  <a:lnTo>
                    <a:pt x="83391" y="15729"/>
                  </a:lnTo>
                  <a:lnTo>
                    <a:pt x="89316" y="20233"/>
                  </a:lnTo>
                  <a:lnTo>
                    <a:pt x="95250" y="25219"/>
                  </a:lnTo>
                  <a:lnTo>
                    <a:pt x="102183" y="30529"/>
                  </a:lnTo>
                  <a:lnTo>
                    <a:pt x="109782" y="36052"/>
                  </a:lnTo>
                  <a:lnTo>
                    <a:pt x="117824" y="41719"/>
                  </a:lnTo>
                  <a:lnTo>
                    <a:pt x="125170" y="47482"/>
                  </a:lnTo>
                  <a:lnTo>
                    <a:pt x="132051" y="53307"/>
                  </a:lnTo>
                  <a:lnTo>
                    <a:pt x="138623" y="59175"/>
                  </a:lnTo>
                  <a:lnTo>
                    <a:pt x="144989" y="66064"/>
                  </a:lnTo>
                  <a:lnTo>
                    <a:pt x="151217" y="73634"/>
                  </a:lnTo>
                  <a:lnTo>
                    <a:pt x="157354" y="81656"/>
                  </a:lnTo>
                  <a:lnTo>
                    <a:pt x="164421" y="89981"/>
                  </a:lnTo>
                  <a:lnTo>
                    <a:pt x="172110" y="98507"/>
                  </a:lnTo>
                  <a:lnTo>
                    <a:pt x="180212" y="107168"/>
                  </a:lnTo>
                  <a:lnTo>
                    <a:pt x="187598" y="115919"/>
                  </a:lnTo>
                  <a:lnTo>
                    <a:pt x="194506" y="124729"/>
                  </a:lnTo>
                  <a:lnTo>
                    <a:pt x="224592" y="164997"/>
                  </a:lnTo>
                  <a:lnTo>
                    <a:pt x="232067" y="176299"/>
                  </a:lnTo>
                  <a:lnTo>
                    <a:pt x="239035" y="187803"/>
                  </a:lnTo>
                  <a:lnTo>
                    <a:pt x="245665" y="199441"/>
                  </a:lnTo>
                  <a:lnTo>
                    <a:pt x="258322" y="222955"/>
                  </a:lnTo>
                  <a:lnTo>
                    <a:pt x="282618" y="270389"/>
                  </a:lnTo>
                  <a:lnTo>
                    <a:pt x="287618" y="281288"/>
                  </a:lnTo>
                  <a:lnTo>
                    <a:pt x="291944" y="291530"/>
                  </a:lnTo>
                  <a:lnTo>
                    <a:pt x="295820" y="301334"/>
                  </a:lnTo>
                  <a:lnTo>
                    <a:pt x="299396" y="309855"/>
                  </a:lnTo>
                  <a:lnTo>
                    <a:pt x="306016" y="324614"/>
                  </a:lnTo>
                  <a:lnTo>
                    <a:pt x="309619" y="335143"/>
                  </a:lnTo>
                  <a:lnTo>
                    <a:pt x="312502" y="34773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69"/>
            <p:cNvSpPr/>
            <p:nvPr/>
          </p:nvSpPr>
          <p:spPr>
            <a:xfrm>
              <a:off x="2196703" y="4411300"/>
              <a:ext cx="294680" cy="44615"/>
            </a:xfrm>
            <a:custGeom>
              <a:avLst/>
              <a:gdLst/>
              <a:ahLst/>
              <a:cxnLst/>
              <a:rect l="0" t="0" r="0" b="0"/>
              <a:pathLst>
                <a:path w="294680" h="44615">
                  <a:moveTo>
                    <a:pt x="0" y="17825"/>
                  </a:moveTo>
                  <a:lnTo>
                    <a:pt x="4740" y="13084"/>
                  </a:lnTo>
                  <a:lnTo>
                    <a:pt x="8121" y="11688"/>
                  </a:lnTo>
                  <a:lnTo>
                    <a:pt x="12359" y="10756"/>
                  </a:lnTo>
                  <a:lnTo>
                    <a:pt x="17169" y="10136"/>
                  </a:lnTo>
                  <a:lnTo>
                    <a:pt x="22360" y="8730"/>
                  </a:lnTo>
                  <a:lnTo>
                    <a:pt x="27805" y="6800"/>
                  </a:lnTo>
                  <a:lnTo>
                    <a:pt x="33419" y="4522"/>
                  </a:lnTo>
                  <a:lnTo>
                    <a:pt x="40139" y="3003"/>
                  </a:lnTo>
                  <a:lnTo>
                    <a:pt x="47595" y="1990"/>
                  </a:lnTo>
                  <a:lnTo>
                    <a:pt x="55543" y="1315"/>
                  </a:lnTo>
                  <a:lnTo>
                    <a:pt x="62825" y="865"/>
                  </a:lnTo>
                  <a:lnTo>
                    <a:pt x="76209" y="365"/>
                  </a:lnTo>
                  <a:lnTo>
                    <a:pt x="133123" y="0"/>
                  </a:lnTo>
                  <a:lnTo>
                    <a:pt x="143319" y="981"/>
                  </a:lnTo>
                  <a:lnTo>
                    <a:pt x="154084" y="2627"/>
                  </a:lnTo>
                  <a:lnTo>
                    <a:pt x="165230" y="4716"/>
                  </a:lnTo>
                  <a:lnTo>
                    <a:pt x="175638" y="7101"/>
                  </a:lnTo>
                  <a:lnTo>
                    <a:pt x="185553" y="9683"/>
                  </a:lnTo>
                  <a:lnTo>
                    <a:pt x="205499" y="15198"/>
                  </a:lnTo>
                  <a:lnTo>
                    <a:pt x="227593" y="20956"/>
                  </a:lnTo>
                  <a:lnTo>
                    <a:pt x="238049" y="23881"/>
                  </a:lnTo>
                  <a:lnTo>
                    <a:pt x="257604" y="29777"/>
                  </a:lnTo>
                  <a:lnTo>
                    <a:pt x="265994" y="32738"/>
                  </a:lnTo>
                  <a:lnTo>
                    <a:pt x="273571" y="35704"/>
                  </a:lnTo>
                  <a:lnTo>
                    <a:pt x="294679" y="4461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70"/>
            <p:cNvSpPr/>
            <p:nvPr/>
          </p:nvSpPr>
          <p:spPr>
            <a:xfrm>
              <a:off x="2223492" y="4581041"/>
              <a:ext cx="205384" cy="17749"/>
            </a:xfrm>
            <a:custGeom>
              <a:avLst/>
              <a:gdLst/>
              <a:ahLst/>
              <a:cxnLst/>
              <a:rect l="0" t="0" r="0" b="0"/>
              <a:pathLst>
                <a:path w="205384" h="17749">
                  <a:moveTo>
                    <a:pt x="0" y="17748"/>
                  </a:moveTo>
                  <a:lnTo>
                    <a:pt x="4740" y="13008"/>
                  </a:lnTo>
                  <a:lnTo>
                    <a:pt x="7129" y="11610"/>
                  </a:lnTo>
                  <a:lnTo>
                    <a:pt x="9713" y="10679"/>
                  </a:lnTo>
                  <a:lnTo>
                    <a:pt x="12428" y="10059"/>
                  </a:lnTo>
                  <a:lnTo>
                    <a:pt x="15231" y="9645"/>
                  </a:lnTo>
                  <a:lnTo>
                    <a:pt x="20990" y="9186"/>
                  </a:lnTo>
                  <a:lnTo>
                    <a:pt x="24908" y="8071"/>
                  </a:lnTo>
                  <a:lnTo>
                    <a:pt x="29504" y="6335"/>
                  </a:lnTo>
                  <a:lnTo>
                    <a:pt x="34552" y="4186"/>
                  </a:lnTo>
                  <a:lnTo>
                    <a:pt x="40894" y="2753"/>
                  </a:lnTo>
                  <a:lnTo>
                    <a:pt x="48098" y="1798"/>
                  </a:lnTo>
                  <a:lnTo>
                    <a:pt x="55878" y="1162"/>
                  </a:lnTo>
                  <a:lnTo>
                    <a:pt x="64041" y="737"/>
                  </a:lnTo>
                  <a:lnTo>
                    <a:pt x="81048" y="265"/>
                  </a:lnTo>
                  <a:lnTo>
                    <a:pt x="107358" y="0"/>
                  </a:lnTo>
                  <a:lnTo>
                    <a:pt x="117212" y="954"/>
                  </a:lnTo>
                  <a:lnTo>
                    <a:pt x="127751" y="2583"/>
                  </a:lnTo>
                  <a:lnTo>
                    <a:pt x="138745" y="4662"/>
                  </a:lnTo>
                  <a:lnTo>
                    <a:pt x="149051" y="7039"/>
                  </a:lnTo>
                  <a:lnTo>
                    <a:pt x="158899" y="9617"/>
                  </a:lnTo>
                  <a:lnTo>
                    <a:pt x="168440" y="12327"/>
                  </a:lnTo>
                  <a:lnTo>
                    <a:pt x="176785" y="14134"/>
                  </a:lnTo>
                  <a:lnTo>
                    <a:pt x="184333" y="15338"/>
                  </a:lnTo>
                  <a:lnTo>
                    <a:pt x="205383" y="177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71"/>
            <p:cNvSpPr/>
            <p:nvPr/>
          </p:nvSpPr>
          <p:spPr>
            <a:xfrm>
              <a:off x="2848570" y="4241601"/>
              <a:ext cx="88930" cy="482204"/>
            </a:xfrm>
            <a:custGeom>
              <a:avLst/>
              <a:gdLst/>
              <a:ahLst/>
              <a:cxnLst/>
              <a:rect l="0" t="0" r="0" b="0"/>
              <a:pathLst>
                <a:path w="88930" h="482204">
                  <a:moveTo>
                    <a:pt x="80367" y="0"/>
                  </a:moveTo>
                  <a:lnTo>
                    <a:pt x="88055" y="7688"/>
                  </a:lnTo>
                  <a:lnTo>
                    <a:pt x="88929" y="18043"/>
                  </a:lnTo>
                  <a:lnTo>
                    <a:pt x="86488" y="28194"/>
                  </a:lnTo>
                  <a:lnTo>
                    <a:pt x="84447" y="33678"/>
                  </a:lnTo>
                  <a:lnTo>
                    <a:pt x="82180" y="45064"/>
                  </a:lnTo>
                  <a:lnTo>
                    <a:pt x="80181" y="57732"/>
                  </a:lnTo>
                  <a:lnTo>
                    <a:pt x="78258" y="65277"/>
                  </a:lnTo>
                  <a:lnTo>
                    <a:pt x="75985" y="73284"/>
                  </a:lnTo>
                  <a:lnTo>
                    <a:pt x="74469" y="82590"/>
                  </a:lnTo>
                  <a:lnTo>
                    <a:pt x="73458" y="92763"/>
                  </a:lnTo>
                  <a:lnTo>
                    <a:pt x="72785" y="103514"/>
                  </a:lnTo>
                  <a:lnTo>
                    <a:pt x="71343" y="113658"/>
                  </a:lnTo>
                  <a:lnTo>
                    <a:pt x="69390" y="123397"/>
                  </a:lnTo>
                  <a:lnTo>
                    <a:pt x="50482" y="199858"/>
                  </a:lnTo>
                  <a:lnTo>
                    <a:pt x="48537" y="211621"/>
                  </a:lnTo>
                  <a:lnTo>
                    <a:pt x="47241" y="223433"/>
                  </a:lnTo>
                  <a:lnTo>
                    <a:pt x="46377" y="235275"/>
                  </a:lnTo>
                  <a:lnTo>
                    <a:pt x="44808" y="247139"/>
                  </a:lnTo>
                  <a:lnTo>
                    <a:pt x="42770" y="259017"/>
                  </a:lnTo>
                  <a:lnTo>
                    <a:pt x="40420" y="270904"/>
                  </a:lnTo>
                  <a:lnTo>
                    <a:pt x="35162" y="294696"/>
                  </a:lnTo>
                  <a:lnTo>
                    <a:pt x="23702" y="342307"/>
                  </a:lnTo>
                  <a:lnTo>
                    <a:pt x="20762" y="353221"/>
                  </a:lnTo>
                  <a:lnTo>
                    <a:pt x="14850" y="373284"/>
                  </a:lnTo>
                  <a:lnTo>
                    <a:pt x="12876" y="383793"/>
                  </a:lnTo>
                  <a:lnTo>
                    <a:pt x="11561" y="394769"/>
                  </a:lnTo>
                  <a:lnTo>
                    <a:pt x="10684" y="406054"/>
                  </a:lnTo>
                  <a:lnTo>
                    <a:pt x="9107" y="415562"/>
                  </a:lnTo>
                  <a:lnTo>
                    <a:pt x="7063" y="423885"/>
                  </a:lnTo>
                  <a:lnTo>
                    <a:pt x="4709" y="431418"/>
                  </a:lnTo>
                  <a:lnTo>
                    <a:pt x="3139" y="439416"/>
                  </a:lnTo>
                  <a:lnTo>
                    <a:pt x="2093" y="447725"/>
                  </a:lnTo>
                  <a:lnTo>
                    <a:pt x="930" y="462911"/>
                  </a:lnTo>
                  <a:lnTo>
                    <a:pt x="0" y="48220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72"/>
            <p:cNvSpPr/>
            <p:nvPr/>
          </p:nvSpPr>
          <p:spPr>
            <a:xfrm>
              <a:off x="2670108" y="4295179"/>
              <a:ext cx="437424" cy="240722"/>
            </a:xfrm>
            <a:custGeom>
              <a:avLst/>
              <a:gdLst/>
              <a:ahLst/>
              <a:cxnLst/>
              <a:rect l="0" t="0" r="0" b="0"/>
              <a:pathLst>
                <a:path w="437424" h="240722">
                  <a:moveTo>
                    <a:pt x="89165" y="0"/>
                  </a:moveTo>
                  <a:lnTo>
                    <a:pt x="81477" y="0"/>
                  </a:lnTo>
                  <a:lnTo>
                    <a:pt x="73351" y="7129"/>
                  </a:lnTo>
                  <a:lnTo>
                    <a:pt x="54537" y="25732"/>
                  </a:lnTo>
                  <a:lnTo>
                    <a:pt x="50204" y="31045"/>
                  </a:lnTo>
                  <a:lnTo>
                    <a:pt x="46324" y="36572"/>
                  </a:lnTo>
                  <a:lnTo>
                    <a:pt x="42745" y="42240"/>
                  </a:lnTo>
                  <a:lnTo>
                    <a:pt x="39367" y="47012"/>
                  </a:lnTo>
                  <a:lnTo>
                    <a:pt x="36122" y="51185"/>
                  </a:lnTo>
                  <a:lnTo>
                    <a:pt x="32967" y="54959"/>
                  </a:lnTo>
                  <a:lnTo>
                    <a:pt x="28879" y="59460"/>
                  </a:lnTo>
                  <a:lnTo>
                    <a:pt x="19046" y="69752"/>
                  </a:lnTo>
                  <a:lnTo>
                    <a:pt x="15630" y="75275"/>
                  </a:lnTo>
                  <a:lnTo>
                    <a:pt x="13352" y="80941"/>
                  </a:lnTo>
                  <a:lnTo>
                    <a:pt x="11834" y="86703"/>
                  </a:lnTo>
                  <a:lnTo>
                    <a:pt x="9830" y="92529"/>
                  </a:lnTo>
                  <a:lnTo>
                    <a:pt x="7501" y="98397"/>
                  </a:lnTo>
                  <a:lnTo>
                    <a:pt x="4957" y="104293"/>
                  </a:lnTo>
                  <a:lnTo>
                    <a:pt x="3261" y="110209"/>
                  </a:lnTo>
                  <a:lnTo>
                    <a:pt x="2130" y="116137"/>
                  </a:lnTo>
                  <a:lnTo>
                    <a:pt x="1376" y="122073"/>
                  </a:lnTo>
                  <a:lnTo>
                    <a:pt x="873" y="127022"/>
                  </a:lnTo>
                  <a:lnTo>
                    <a:pt x="538" y="131314"/>
                  </a:lnTo>
                  <a:lnTo>
                    <a:pt x="315" y="135168"/>
                  </a:lnTo>
                  <a:lnTo>
                    <a:pt x="67" y="144741"/>
                  </a:lnTo>
                  <a:lnTo>
                    <a:pt x="0" y="150072"/>
                  </a:lnTo>
                  <a:lnTo>
                    <a:pt x="948" y="154619"/>
                  </a:lnTo>
                  <a:lnTo>
                    <a:pt x="2573" y="158642"/>
                  </a:lnTo>
                  <a:lnTo>
                    <a:pt x="6031" y="165758"/>
                  </a:lnTo>
                  <a:lnTo>
                    <a:pt x="7568" y="172227"/>
                  </a:lnTo>
                  <a:lnTo>
                    <a:pt x="9962" y="176334"/>
                  </a:lnTo>
                  <a:lnTo>
                    <a:pt x="13542" y="181056"/>
                  </a:lnTo>
                  <a:lnTo>
                    <a:pt x="17914" y="186188"/>
                  </a:lnTo>
                  <a:lnTo>
                    <a:pt x="21821" y="190602"/>
                  </a:lnTo>
                  <a:lnTo>
                    <a:pt x="28807" y="198152"/>
                  </a:lnTo>
                  <a:lnTo>
                    <a:pt x="37865" y="204815"/>
                  </a:lnTo>
                  <a:lnTo>
                    <a:pt x="43059" y="207981"/>
                  </a:lnTo>
                  <a:lnTo>
                    <a:pt x="54121" y="211499"/>
                  </a:lnTo>
                  <a:lnTo>
                    <a:pt x="66644" y="214054"/>
                  </a:lnTo>
                  <a:lnTo>
                    <a:pt x="74152" y="216124"/>
                  </a:lnTo>
                  <a:lnTo>
                    <a:pt x="90430" y="221071"/>
                  </a:lnTo>
                  <a:lnTo>
                    <a:pt x="107586" y="226577"/>
                  </a:lnTo>
                  <a:lnTo>
                    <a:pt x="116329" y="228442"/>
                  </a:lnTo>
                  <a:lnTo>
                    <a:pt x="125133" y="229685"/>
                  </a:lnTo>
                  <a:lnTo>
                    <a:pt x="133980" y="230514"/>
                  </a:lnTo>
                  <a:lnTo>
                    <a:pt x="142854" y="231067"/>
                  </a:lnTo>
                  <a:lnTo>
                    <a:pt x="160651" y="231681"/>
                  </a:lnTo>
                  <a:lnTo>
                    <a:pt x="170557" y="232837"/>
                  </a:lnTo>
                  <a:lnTo>
                    <a:pt x="181129" y="234599"/>
                  </a:lnTo>
                  <a:lnTo>
                    <a:pt x="192146" y="236767"/>
                  </a:lnTo>
                  <a:lnTo>
                    <a:pt x="202468" y="238212"/>
                  </a:lnTo>
                  <a:lnTo>
                    <a:pt x="212325" y="239175"/>
                  </a:lnTo>
                  <a:lnTo>
                    <a:pt x="221873" y="239817"/>
                  </a:lnTo>
                  <a:lnTo>
                    <a:pt x="231215" y="240246"/>
                  </a:lnTo>
                  <a:lnTo>
                    <a:pt x="249533" y="240721"/>
                  </a:lnTo>
                  <a:lnTo>
                    <a:pt x="257592" y="239856"/>
                  </a:lnTo>
                  <a:lnTo>
                    <a:pt x="264950" y="238286"/>
                  </a:lnTo>
                  <a:lnTo>
                    <a:pt x="271839" y="236248"/>
                  </a:lnTo>
                  <a:lnTo>
                    <a:pt x="279409" y="234890"/>
                  </a:lnTo>
                  <a:lnTo>
                    <a:pt x="287431" y="233984"/>
                  </a:lnTo>
                  <a:lnTo>
                    <a:pt x="295757" y="233380"/>
                  </a:lnTo>
                  <a:lnTo>
                    <a:pt x="303291" y="232977"/>
                  </a:lnTo>
                  <a:lnTo>
                    <a:pt x="316954" y="232530"/>
                  </a:lnTo>
                  <a:lnTo>
                    <a:pt x="329642" y="229685"/>
                  </a:lnTo>
                  <a:lnTo>
                    <a:pt x="341895" y="226105"/>
                  </a:lnTo>
                  <a:lnTo>
                    <a:pt x="353956" y="224515"/>
                  </a:lnTo>
                  <a:lnTo>
                    <a:pt x="365930" y="221161"/>
                  </a:lnTo>
                  <a:lnTo>
                    <a:pt x="376875" y="217357"/>
                  </a:lnTo>
                  <a:lnTo>
                    <a:pt x="385046" y="215666"/>
                  </a:lnTo>
                  <a:lnTo>
                    <a:pt x="391986" y="212268"/>
                  </a:lnTo>
                  <a:lnTo>
                    <a:pt x="395225" y="209973"/>
                  </a:lnTo>
                  <a:lnTo>
                    <a:pt x="401470" y="207423"/>
                  </a:lnTo>
                  <a:lnTo>
                    <a:pt x="410564" y="205988"/>
                  </a:lnTo>
                  <a:lnTo>
                    <a:pt x="417786" y="205502"/>
                  </a:lnTo>
                  <a:lnTo>
                    <a:pt x="421419" y="202790"/>
                  </a:lnTo>
                  <a:lnTo>
                    <a:pt x="428493" y="196453"/>
                  </a:lnTo>
                  <a:lnTo>
                    <a:pt x="437420" y="196453"/>
                  </a:lnTo>
                  <a:lnTo>
                    <a:pt x="428503" y="196453"/>
                  </a:lnTo>
                  <a:lnTo>
                    <a:pt x="437390" y="196453"/>
                  </a:lnTo>
                  <a:lnTo>
                    <a:pt x="428602" y="196453"/>
                  </a:lnTo>
                  <a:lnTo>
                    <a:pt x="436191" y="196453"/>
                  </a:lnTo>
                  <a:lnTo>
                    <a:pt x="436602" y="195461"/>
                  </a:lnTo>
                  <a:lnTo>
                    <a:pt x="437260" y="189385"/>
                  </a:lnTo>
                  <a:lnTo>
                    <a:pt x="437423" y="18752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73"/>
            <p:cNvSpPr/>
            <p:nvPr/>
          </p:nvSpPr>
          <p:spPr>
            <a:xfrm>
              <a:off x="3420070" y="2571750"/>
              <a:ext cx="1" cy="8930"/>
            </a:xfrm>
            <a:custGeom>
              <a:avLst/>
              <a:gdLst/>
              <a:ahLst/>
              <a:cxnLst/>
              <a:rect l="0" t="0" r="0" b="0"/>
              <a:pathLst>
                <a:path w="1" h="8930">
                  <a:moveTo>
                    <a:pt x="0" y="0"/>
                  </a:moveTo>
                  <a:lnTo>
                    <a:pt x="0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74"/>
            <p:cNvSpPr/>
            <p:nvPr/>
          </p:nvSpPr>
          <p:spPr>
            <a:xfrm>
              <a:off x="1419820" y="4986550"/>
              <a:ext cx="258962" cy="23005"/>
            </a:xfrm>
            <a:custGeom>
              <a:avLst/>
              <a:gdLst/>
              <a:ahLst/>
              <a:cxnLst/>
              <a:rect l="0" t="0" r="0" b="0"/>
              <a:pathLst>
                <a:path w="258962" h="23005">
                  <a:moveTo>
                    <a:pt x="0" y="23004"/>
                  </a:moveTo>
                  <a:lnTo>
                    <a:pt x="13302" y="9701"/>
                  </a:lnTo>
                  <a:lnTo>
                    <a:pt x="15813" y="8183"/>
                  </a:lnTo>
                  <a:lnTo>
                    <a:pt x="18480" y="7170"/>
                  </a:lnTo>
                  <a:lnTo>
                    <a:pt x="21249" y="6495"/>
                  </a:lnTo>
                  <a:lnTo>
                    <a:pt x="25080" y="6044"/>
                  </a:lnTo>
                  <a:lnTo>
                    <a:pt x="29618" y="5745"/>
                  </a:lnTo>
                  <a:lnTo>
                    <a:pt x="38960" y="5411"/>
                  </a:lnTo>
                  <a:lnTo>
                    <a:pt x="50790" y="5223"/>
                  </a:lnTo>
                  <a:lnTo>
                    <a:pt x="108405" y="5146"/>
                  </a:lnTo>
                  <a:lnTo>
                    <a:pt x="112950" y="4153"/>
                  </a:lnTo>
                  <a:lnTo>
                    <a:pt x="117964" y="2500"/>
                  </a:lnTo>
                  <a:lnTo>
                    <a:pt x="123291" y="404"/>
                  </a:lnTo>
                  <a:lnTo>
                    <a:pt x="129819" y="0"/>
                  </a:lnTo>
                  <a:lnTo>
                    <a:pt x="137147" y="723"/>
                  </a:lnTo>
                  <a:lnTo>
                    <a:pt x="145010" y="2197"/>
                  </a:lnTo>
                  <a:lnTo>
                    <a:pt x="152235" y="3179"/>
                  </a:lnTo>
                  <a:lnTo>
                    <a:pt x="159037" y="3834"/>
                  </a:lnTo>
                  <a:lnTo>
                    <a:pt x="165556" y="4271"/>
                  </a:lnTo>
                  <a:lnTo>
                    <a:pt x="171886" y="4563"/>
                  </a:lnTo>
                  <a:lnTo>
                    <a:pt x="184212" y="4886"/>
                  </a:lnTo>
                  <a:lnTo>
                    <a:pt x="227924" y="5122"/>
                  </a:lnTo>
                  <a:lnTo>
                    <a:pt x="233309" y="6122"/>
                  </a:lnTo>
                  <a:lnTo>
                    <a:pt x="237891" y="7780"/>
                  </a:lnTo>
                  <a:lnTo>
                    <a:pt x="241938" y="9879"/>
                  </a:lnTo>
                  <a:lnTo>
                    <a:pt x="245627" y="11277"/>
                  </a:lnTo>
                  <a:lnTo>
                    <a:pt x="249080" y="12210"/>
                  </a:lnTo>
                  <a:lnTo>
                    <a:pt x="258961" y="140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75"/>
            <p:cNvSpPr/>
            <p:nvPr/>
          </p:nvSpPr>
          <p:spPr>
            <a:xfrm>
              <a:off x="1589484" y="5027414"/>
              <a:ext cx="44649" cy="339329"/>
            </a:xfrm>
            <a:custGeom>
              <a:avLst/>
              <a:gdLst/>
              <a:ahLst/>
              <a:cxnLst/>
              <a:rect l="0" t="0" r="0" b="0"/>
              <a:pathLst>
                <a:path w="44649" h="339329">
                  <a:moveTo>
                    <a:pt x="0" y="0"/>
                  </a:moveTo>
                  <a:lnTo>
                    <a:pt x="0" y="13302"/>
                  </a:lnTo>
                  <a:lnTo>
                    <a:pt x="992" y="15813"/>
                  </a:lnTo>
                  <a:lnTo>
                    <a:pt x="2646" y="18479"/>
                  </a:lnTo>
                  <a:lnTo>
                    <a:pt x="4740" y="21249"/>
                  </a:lnTo>
                  <a:lnTo>
                    <a:pt x="6137" y="24088"/>
                  </a:lnTo>
                  <a:lnTo>
                    <a:pt x="7067" y="26973"/>
                  </a:lnTo>
                  <a:lnTo>
                    <a:pt x="8378" y="35773"/>
                  </a:lnTo>
                  <a:lnTo>
                    <a:pt x="8684" y="42688"/>
                  </a:lnTo>
                  <a:lnTo>
                    <a:pt x="8897" y="64246"/>
                  </a:lnTo>
                  <a:lnTo>
                    <a:pt x="9900" y="68628"/>
                  </a:lnTo>
                  <a:lnTo>
                    <a:pt x="11561" y="73532"/>
                  </a:lnTo>
                  <a:lnTo>
                    <a:pt x="13661" y="78787"/>
                  </a:lnTo>
                  <a:lnTo>
                    <a:pt x="15060" y="85267"/>
                  </a:lnTo>
                  <a:lnTo>
                    <a:pt x="15993" y="92563"/>
                  </a:lnTo>
                  <a:lnTo>
                    <a:pt x="16615" y="100404"/>
                  </a:lnTo>
                  <a:lnTo>
                    <a:pt x="17030" y="107615"/>
                  </a:lnTo>
                  <a:lnTo>
                    <a:pt x="17491" y="120920"/>
                  </a:lnTo>
                  <a:lnTo>
                    <a:pt x="18606" y="128239"/>
                  </a:lnTo>
                  <a:lnTo>
                    <a:pt x="20341" y="136094"/>
                  </a:lnTo>
                  <a:lnTo>
                    <a:pt x="22490" y="144307"/>
                  </a:lnTo>
                  <a:lnTo>
                    <a:pt x="23923" y="152759"/>
                  </a:lnTo>
                  <a:lnTo>
                    <a:pt x="24879" y="161371"/>
                  </a:lnTo>
                  <a:lnTo>
                    <a:pt x="25515" y="170088"/>
                  </a:lnTo>
                  <a:lnTo>
                    <a:pt x="26932" y="178876"/>
                  </a:lnTo>
                  <a:lnTo>
                    <a:pt x="28869" y="187711"/>
                  </a:lnTo>
                  <a:lnTo>
                    <a:pt x="31152" y="196579"/>
                  </a:lnTo>
                  <a:lnTo>
                    <a:pt x="32674" y="204474"/>
                  </a:lnTo>
                  <a:lnTo>
                    <a:pt x="33689" y="211722"/>
                  </a:lnTo>
                  <a:lnTo>
                    <a:pt x="34366" y="218539"/>
                  </a:lnTo>
                  <a:lnTo>
                    <a:pt x="35809" y="226059"/>
                  </a:lnTo>
                  <a:lnTo>
                    <a:pt x="37763" y="234050"/>
                  </a:lnTo>
                  <a:lnTo>
                    <a:pt x="40058" y="242353"/>
                  </a:lnTo>
                  <a:lnTo>
                    <a:pt x="41588" y="249873"/>
                  </a:lnTo>
                  <a:lnTo>
                    <a:pt x="42608" y="256871"/>
                  </a:lnTo>
                  <a:lnTo>
                    <a:pt x="43288" y="263521"/>
                  </a:lnTo>
                  <a:lnTo>
                    <a:pt x="43742" y="269938"/>
                  </a:lnTo>
                  <a:lnTo>
                    <a:pt x="44044" y="276201"/>
                  </a:lnTo>
                  <a:lnTo>
                    <a:pt x="44380" y="288451"/>
                  </a:lnTo>
                  <a:lnTo>
                    <a:pt x="44643" y="330161"/>
                  </a:lnTo>
                  <a:lnTo>
                    <a:pt x="44648" y="33932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76"/>
            <p:cNvSpPr/>
            <p:nvPr/>
          </p:nvSpPr>
          <p:spPr>
            <a:xfrm>
              <a:off x="1535942" y="5366742"/>
              <a:ext cx="303574" cy="44649"/>
            </a:xfrm>
            <a:custGeom>
              <a:avLst/>
              <a:gdLst/>
              <a:ahLst/>
              <a:cxnLst/>
              <a:rect l="0" t="0" r="0" b="0"/>
              <a:pathLst>
                <a:path w="303574" h="44649">
                  <a:moveTo>
                    <a:pt x="303573" y="0"/>
                  </a:moveTo>
                  <a:lnTo>
                    <a:pt x="291144" y="0"/>
                  </a:lnTo>
                  <a:lnTo>
                    <a:pt x="288342" y="991"/>
                  </a:lnTo>
                  <a:lnTo>
                    <a:pt x="285481" y="2645"/>
                  </a:lnTo>
                  <a:lnTo>
                    <a:pt x="282582" y="4740"/>
                  </a:lnTo>
                  <a:lnTo>
                    <a:pt x="279657" y="6137"/>
                  </a:lnTo>
                  <a:lnTo>
                    <a:pt x="276715" y="7067"/>
                  </a:lnTo>
                  <a:lnTo>
                    <a:pt x="267834" y="8377"/>
                  </a:lnTo>
                  <a:lnTo>
                    <a:pt x="260900" y="8684"/>
                  </a:lnTo>
                  <a:lnTo>
                    <a:pt x="251204" y="8820"/>
                  </a:lnTo>
                  <a:lnTo>
                    <a:pt x="245840" y="9849"/>
                  </a:lnTo>
                  <a:lnTo>
                    <a:pt x="240280" y="11526"/>
                  </a:lnTo>
                  <a:lnTo>
                    <a:pt x="234588" y="13637"/>
                  </a:lnTo>
                  <a:lnTo>
                    <a:pt x="228810" y="15045"/>
                  </a:lnTo>
                  <a:lnTo>
                    <a:pt x="222973" y="15982"/>
                  </a:lnTo>
                  <a:lnTo>
                    <a:pt x="217098" y="16608"/>
                  </a:lnTo>
                  <a:lnTo>
                    <a:pt x="211196" y="17025"/>
                  </a:lnTo>
                  <a:lnTo>
                    <a:pt x="205278" y="17303"/>
                  </a:lnTo>
                  <a:lnTo>
                    <a:pt x="193410" y="17612"/>
                  </a:lnTo>
                  <a:lnTo>
                    <a:pt x="92237" y="17859"/>
                  </a:lnTo>
                  <a:lnTo>
                    <a:pt x="87276" y="18851"/>
                  </a:lnTo>
                  <a:lnTo>
                    <a:pt x="82977" y="20505"/>
                  </a:lnTo>
                  <a:lnTo>
                    <a:pt x="79118" y="22599"/>
                  </a:lnTo>
                  <a:lnTo>
                    <a:pt x="74562" y="23996"/>
                  </a:lnTo>
                  <a:lnTo>
                    <a:pt x="69539" y="24927"/>
                  </a:lnTo>
                  <a:lnTo>
                    <a:pt x="64207" y="25548"/>
                  </a:lnTo>
                  <a:lnTo>
                    <a:pt x="55636" y="26237"/>
                  </a:lnTo>
                  <a:lnTo>
                    <a:pt x="48520" y="26543"/>
                  </a:lnTo>
                  <a:lnTo>
                    <a:pt x="42050" y="26679"/>
                  </a:lnTo>
                  <a:lnTo>
                    <a:pt x="38935" y="27708"/>
                  </a:lnTo>
                  <a:lnTo>
                    <a:pt x="35866" y="29385"/>
                  </a:lnTo>
                  <a:lnTo>
                    <a:pt x="32829" y="31497"/>
                  </a:lnTo>
                  <a:lnTo>
                    <a:pt x="29811" y="32904"/>
                  </a:lnTo>
                  <a:lnTo>
                    <a:pt x="26808" y="33842"/>
                  </a:lnTo>
                  <a:lnTo>
                    <a:pt x="17839" y="35162"/>
                  </a:lnTo>
                  <a:lnTo>
                    <a:pt x="14857" y="35348"/>
                  </a:lnTo>
                  <a:lnTo>
                    <a:pt x="12869" y="36463"/>
                  </a:lnTo>
                  <a:lnTo>
                    <a:pt x="11544" y="38199"/>
                  </a:lnTo>
                  <a:lnTo>
                    <a:pt x="10661" y="40349"/>
                  </a:lnTo>
                  <a:lnTo>
                    <a:pt x="9079" y="41782"/>
                  </a:lnTo>
                  <a:lnTo>
                    <a:pt x="7033" y="42737"/>
                  </a:lnTo>
                  <a:lnTo>
                    <a:pt x="18" y="44633"/>
                  </a:lnTo>
                  <a:lnTo>
                    <a:pt x="0" y="44638"/>
                  </a:lnTo>
                  <a:lnTo>
                    <a:pt x="8894" y="446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77"/>
            <p:cNvSpPr/>
            <p:nvPr/>
          </p:nvSpPr>
          <p:spPr>
            <a:xfrm>
              <a:off x="1902023" y="5170289"/>
              <a:ext cx="339329" cy="17860"/>
            </a:xfrm>
            <a:custGeom>
              <a:avLst/>
              <a:gdLst/>
              <a:ahLst/>
              <a:cxnLst/>
              <a:rect l="0" t="0" r="0" b="0"/>
              <a:pathLst>
                <a:path w="339329" h="17860">
                  <a:moveTo>
                    <a:pt x="0" y="8929"/>
                  </a:moveTo>
                  <a:lnTo>
                    <a:pt x="4740" y="8929"/>
                  </a:lnTo>
                  <a:lnTo>
                    <a:pt x="8121" y="7937"/>
                  </a:lnTo>
                  <a:lnTo>
                    <a:pt x="12359" y="6284"/>
                  </a:lnTo>
                  <a:lnTo>
                    <a:pt x="17169" y="4189"/>
                  </a:lnTo>
                  <a:lnTo>
                    <a:pt x="23352" y="2792"/>
                  </a:lnTo>
                  <a:lnTo>
                    <a:pt x="30451" y="1861"/>
                  </a:lnTo>
                  <a:lnTo>
                    <a:pt x="38160" y="1241"/>
                  </a:lnTo>
                  <a:lnTo>
                    <a:pt x="45284" y="827"/>
                  </a:lnTo>
                  <a:lnTo>
                    <a:pt x="58491" y="367"/>
                  </a:lnTo>
                  <a:lnTo>
                    <a:pt x="98873" y="48"/>
                  </a:lnTo>
                  <a:lnTo>
                    <a:pt x="214316" y="0"/>
                  </a:lnTo>
                  <a:lnTo>
                    <a:pt x="222252" y="992"/>
                  </a:lnTo>
                  <a:lnTo>
                    <a:pt x="229528" y="2646"/>
                  </a:lnTo>
                  <a:lnTo>
                    <a:pt x="236362" y="4740"/>
                  </a:lnTo>
                  <a:lnTo>
                    <a:pt x="243895" y="6136"/>
                  </a:lnTo>
                  <a:lnTo>
                    <a:pt x="251894" y="7067"/>
                  </a:lnTo>
                  <a:lnTo>
                    <a:pt x="260202" y="7688"/>
                  </a:lnTo>
                  <a:lnTo>
                    <a:pt x="267726" y="8102"/>
                  </a:lnTo>
                  <a:lnTo>
                    <a:pt x="281377" y="8561"/>
                  </a:lnTo>
                  <a:lnTo>
                    <a:pt x="287796" y="9676"/>
                  </a:lnTo>
                  <a:lnTo>
                    <a:pt x="294059" y="11412"/>
                  </a:lnTo>
                  <a:lnTo>
                    <a:pt x="300219" y="13561"/>
                  </a:lnTo>
                  <a:lnTo>
                    <a:pt x="306310" y="14994"/>
                  </a:lnTo>
                  <a:lnTo>
                    <a:pt x="312355" y="15949"/>
                  </a:lnTo>
                  <a:lnTo>
                    <a:pt x="318369" y="16585"/>
                  </a:lnTo>
                  <a:lnTo>
                    <a:pt x="323371" y="17010"/>
                  </a:lnTo>
                  <a:lnTo>
                    <a:pt x="327698" y="17293"/>
                  </a:lnTo>
                  <a:lnTo>
                    <a:pt x="339328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78"/>
            <p:cNvSpPr/>
            <p:nvPr/>
          </p:nvSpPr>
          <p:spPr>
            <a:xfrm>
              <a:off x="1946671" y="5331023"/>
              <a:ext cx="267892" cy="71438"/>
            </a:xfrm>
            <a:custGeom>
              <a:avLst/>
              <a:gdLst/>
              <a:ahLst/>
              <a:cxnLst/>
              <a:rect l="0" t="0" r="0" b="0"/>
              <a:pathLst>
                <a:path w="267892" h="71438">
                  <a:moveTo>
                    <a:pt x="0" y="0"/>
                  </a:moveTo>
                  <a:lnTo>
                    <a:pt x="4741" y="0"/>
                  </a:lnTo>
                  <a:lnTo>
                    <a:pt x="7130" y="992"/>
                  </a:lnTo>
                  <a:lnTo>
                    <a:pt x="9714" y="2646"/>
                  </a:lnTo>
                  <a:lnTo>
                    <a:pt x="12429" y="4740"/>
                  </a:lnTo>
                  <a:lnTo>
                    <a:pt x="16224" y="6137"/>
                  </a:lnTo>
                  <a:lnTo>
                    <a:pt x="20738" y="7068"/>
                  </a:lnTo>
                  <a:lnTo>
                    <a:pt x="25732" y="7689"/>
                  </a:lnTo>
                  <a:lnTo>
                    <a:pt x="31045" y="8102"/>
                  </a:lnTo>
                  <a:lnTo>
                    <a:pt x="36572" y="8378"/>
                  </a:lnTo>
                  <a:lnTo>
                    <a:pt x="42241" y="8562"/>
                  </a:lnTo>
                  <a:lnTo>
                    <a:pt x="48004" y="9676"/>
                  </a:lnTo>
                  <a:lnTo>
                    <a:pt x="53831" y="11412"/>
                  </a:lnTo>
                  <a:lnTo>
                    <a:pt x="59700" y="13561"/>
                  </a:lnTo>
                  <a:lnTo>
                    <a:pt x="66589" y="14994"/>
                  </a:lnTo>
                  <a:lnTo>
                    <a:pt x="74158" y="15949"/>
                  </a:lnTo>
                  <a:lnTo>
                    <a:pt x="82181" y="16585"/>
                  </a:lnTo>
                  <a:lnTo>
                    <a:pt x="91498" y="18003"/>
                  </a:lnTo>
                  <a:lnTo>
                    <a:pt x="101679" y="19939"/>
                  </a:lnTo>
                  <a:lnTo>
                    <a:pt x="112434" y="22222"/>
                  </a:lnTo>
                  <a:lnTo>
                    <a:pt x="122581" y="23744"/>
                  </a:lnTo>
                  <a:lnTo>
                    <a:pt x="132323" y="24759"/>
                  </a:lnTo>
                  <a:lnTo>
                    <a:pt x="141793" y="25436"/>
                  </a:lnTo>
                  <a:lnTo>
                    <a:pt x="152076" y="26879"/>
                  </a:lnTo>
                  <a:lnTo>
                    <a:pt x="162900" y="28833"/>
                  </a:lnTo>
                  <a:lnTo>
                    <a:pt x="174084" y="31129"/>
                  </a:lnTo>
                  <a:lnTo>
                    <a:pt x="184517" y="34642"/>
                  </a:lnTo>
                  <a:lnTo>
                    <a:pt x="194449" y="38970"/>
                  </a:lnTo>
                  <a:lnTo>
                    <a:pt x="204047" y="43840"/>
                  </a:lnTo>
                  <a:lnTo>
                    <a:pt x="213422" y="48078"/>
                  </a:lnTo>
                  <a:lnTo>
                    <a:pt x="222648" y="51896"/>
                  </a:lnTo>
                  <a:lnTo>
                    <a:pt x="231776" y="55433"/>
                  </a:lnTo>
                  <a:lnTo>
                    <a:pt x="239846" y="58784"/>
                  </a:lnTo>
                  <a:lnTo>
                    <a:pt x="247210" y="62009"/>
                  </a:lnTo>
                  <a:lnTo>
                    <a:pt x="267891" y="7143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79"/>
            <p:cNvSpPr/>
            <p:nvPr/>
          </p:nvSpPr>
          <p:spPr>
            <a:xfrm>
              <a:off x="2428875" y="4911328"/>
              <a:ext cx="374321" cy="580011"/>
            </a:xfrm>
            <a:custGeom>
              <a:avLst/>
              <a:gdLst/>
              <a:ahLst/>
              <a:cxnLst/>
              <a:rect l="0" t="0" r="0" b="0"/>
              <a:pathLst>
                <a:path w="374321" h="580011">
                  <a:moveTo>
                    <a:pt x="0" y="0"/>
                  </a:moveTo>
                  <a:lnTo>
                    <a:pt x="12428" y="0"/>
                  </a:lnTo>
                  <a:lnTo>
                    <a:pt x="20737" y="2645"/>
                  </a:lnTo>
                  <a:lnTo>
                    <a:pt x="31044" y="6136"/>
                  </a:lnTo>
                  <a:lnTo>
                    <a:pt x="42240" y="7688"/>
                  </a:lnTo>
                  <a:lnTo>
                    <a:pt x="48996" y="8102"/>
                  </a:lnTo>
                  <a:lnTo>
                    <a:pt x="64440" y="8562"/>
                  </a:lnTo>
                  <a:lnTo>
                    <a:pt x="72725" y="9676"/>
                  </a:lnTo>
                  <a:lnTo>
                    <a:pt x="81225" y="11412"/>
                  </a:lnTo>
                  <a:lnTo>
                    <a:pt x="89869" y="13561"/>
                  </a:lnTo>
                  <a:lnTo>
                    <a:pt x="98607" y="15985"/>
                  </a:lnTo>
                  <a:lnTo>
                    <a:pt x="116255" y="21326"/>
                  </a:lnTo>
                  <a:lnTo>
                    <a:pt x="142925" y="29911"/>
                  </a:lnTo>
                  <a:lnTo>
                    <a:pt x="152830" y="33831"/>
                  </a:lnTo>
                  <a:lnTo>
                    <a:pt x="163402" y="38428"/>
                  </a:lnTo>
                  <a:lnTo>
                    <a:pt x="174419" y="43478"/>
                  </a:lnTo>
                  <a:lnTo>
                    <a:pt x="185732" y="49821"/>
                  </a:lnTo>
                  <a:lnTo>
                    <a:pt x="197243" y="57026"/>
                  </a:lnTo>
                  <a:lnTo>
                    <a:pt x="239493" y="85237"/>
                  </a:lnTo>
                  <a:lnTo>
                    <a:pt x="260892" y="100391"/>
                  </a:lnTo>
                  <a:lnTo>
                    <a:pt x="272154" y="108599"/>
                  </a:lnTo>
                  <a:lnTo>
                    <a:pt x="282639" y="117048"/>
                  </a:lnTo>
                  <a:lnTo>
                    <a:pt x="292606" y="125657"/>
                  </a:lnTo>
                  <a:lnTo>
                    <a:pt x="302227" y="134373"/>
                  </a:lnTo>
                  <a:lnTo>
                    <a:pt x="311617" y="142168"/>
                  </a:lnTo>
                  <a:lnTo>
                    <a:pt x="320854" y="149348"/>
                  </a:lnTo>
                  <a:lnTo>
                    <a:pt x="329989" y="156120"/>
                  </a:lnTo>
                  <a:lnTo>
                    <a:pt x="338063" y="161627"/>
                  </a:lnTo>
                  <a:lnTo>
                    <a:pt x="345430" y="166290"/>
                  </a:lnTo>
                  <a:lnTo>
                    <a:pt x="352325" y="170391"/>
                  </a:lnTo>
                  <a:lnTo>
                    <a:pt x="362633" y="180239"/>
                  </a:lnTo>
                  <a:lnTo>
                    <a:pt x="369529" y="190239"/>
                  </a:lnTo>
                  <a:lnTo>
                    <a:pt x="372594" y="197990"/>
                  </a:lnTo>
                  <a:lnTo>
                    <a:pt x="374320" y="207932"/>
                  </a:lnTo>
                  <a:lnTo>
                    <a:pt x="373570" y="211051"/>
                  </a:lnTo>
                  <a:lnTo>
                    <a:pt x="370091" y="217163"/>
                  </a:lnTo>
                  <a:lnTo>
                    <a:pt x="359773" y="229170"/>
                  </a:lnTo>
                  <a:lnTo>
                    <a:pt x="348180" y="241096"/>
                  </a:lnTo>
                  <a:lnTo>
                    <a:pt x="341278" y="247052"/>
                  </a:lnTo>
                  <a:lnTo>
                    <a:pt x="331595" y="253007"/>
                  </a:lnTo>
                  <a:lnTo>
                    <a:pt x="323324" y="258960"/>
                  </a:lnTo>
                  <a:lnTo>
                    <a:pt x="319728" y="261937"/>
                  </a:lnTo>
                  <a:lnTo>
                    <a:pt x="313088" y="270536"/>
                  </a:lnTo>
                  <a:lnTo>
                    <a:pt x="303772" y="283887"/>
                  </a:lnTo>
                  <a:lnTo>
                    <a:pt x="297728" y="291867"/>
                  </a:lnTo>
                  <a:lnTo>
                    <a:pt x="291735" y="302028"/>
                  </a:lnTo>
                  <a:lnTo>
                    <a:pt x="288410" y="313159"/>
                  </a:lnTo>
                  <a:lnTo>
                    <a:pt x="286932" y="325713"/>
                  </a:lnTo>
                  <a:lnTo>
                    <a:pt x="286275" y="341214"/>
                  </a:lnTo>
                  <a:lnTo>
                    <a:pt x="288629" y="358025"/>
                  </a:lnTo>
                  <a:lnTo>
                    <a:pt x="298225" y="397811"/>
                  </a:lnTo>
                  <a:lnTo>
                    <a:pt x="302004" y="409075"/>
                  </a:lnTo>
                  <a:lnTo>
                    <a:pt x="306508" y="420552"/>
                  </a:lnTo>
                  <a:lnTo>
                    <a:pt x="311494" y="432172"/>
                  </a:lnTo>
                  <a:lnTo>
                    <a:pt x="315811" y="442896"/>
                  </a:lnTo>
                  <a:lnTo>
                    <a:pt x="323254" y="462749"/>
                  </a:lnTo>
                  <a:lnTo>
                    <a:pt x="333021" y="490660"/>
                  </a:lnTo>
                  <a:lnTo>
                    <a:pt x="342200" y="517781"/>
                  </a:lnTo>
                  <a:lnTo>
                    <a:pt x="345565" y="533072"/>
                  </a:lnTo>
                  <a:lnTo>
                    <a:pt x="346462" y="539928"/>
                  </a:lnTo>
                  <a:lnTo>
                    <a:pt x="346068" y="545490"/>
                  </a:lnTo>
                  <a:lnTo>
                    <a:pt x="344814" y="550191"/>
                  </a:lnTo>
                  <a:lnTo>
                    <a:pt x="340774" y="558061"/>
                  </a:lnTo>
                  <a:lnTo>
                    <a:pt x="335671" y="564865"/>
                  </a:lnTo>
                  <a:lnTo>
                    <a:pt x="331929" y="567077"/>
                  </a:lnTo>
                  <a:lnTo>
                    <a:pt x="322480" y="569533"/>
                  </a:lnTo>
                  <a:lnTo>
                    <a:pt x="311665" y="573272"/>
                  </a:lnTo>
                  <a:lnTo>
                    <a:pt x="300244" y="577248"/>
                  </a:lnTo>
                  <a:lnTo>
                    <a:pt x="288554" y="579015"/>
                  </a:lnTo>
                  <a:lnTo>
                    <a:pt x="281666" y="579486"/>
                  </a:lnTo>
                  <a:lnTo>
                    <a:pt x="274097" y="579801"/>
                  </a:lnTo>
                  <a:lnTo>
                    <a:pt x="266075" y="580010"/>
                  </a:lnTo>
                  <a:lnTo>
                    <a:pt x="257750" y="579157"/>
                  </a:lnTo>
                  <a:lnTo>
                    <a:pt x="249224" y="577597"/>
                  </a:lnTo>
                  <a:lnTo>
                    <a:pt x="240564" y="575564"/>
                  </a:lnTo>
                  <a:lnTo>
                    <a:pt x="230821" y="574209"/>
                  </a:lnTo>
                  <a:lnTo>
                    <a:pt x="220357" y="573306"/>
                  </a:lnTo>
                  <a:lnTo>
                    <a:pt x="209412" y="572704"/>
                  </a:lnTo>
                  <a:lnTo>
                    <a:pt x="199139" y="571310"/>
                  </a:lnTo>
                  <a:lnTo>
                    <a:pt x="189314" y="569389"/>
                  </a:lnTo>
                  <a:lnTo>
                    <a:pt x="179787" y="567115"/>
                  </a:lnTo>
                  <a:lnTo>
                    <a:pt x="170460" y="565600"/>
                  </a:lnTo>
                  <a:lnTo>
                    <a:pt x="161265" y="564590"/>
                  </a:lnTo>
                  <a:lnTo>
                    <a:pt x="152158" y="563917"/>
                  </a:lnTo>
                  <a:lnTo>
                    <a:pt x="143110" y="562475"/>
                  </a:lnTo>
                  <a:lnTo>
                    <a:pt x="134102" y="560523"/>
                  </a:lnTo>
                  <a:lnTo>
                    <a:pt x="125120" y="558228"/>
                  </a:lnTo>
                  <a:lnTo>
                    <a:pt x="117147" y="556699"/>
                  </a:lnTo>
                  <a:lnTo>
                    <a:pt x="109848" y="555679"/>
                  </a:lnTo>
                  <a:lnTo>
                    <a:pt x="102997" y="554999"/>
                  </a:lnTo>
                  <a:lnTo>
                    <a:pt x="92740" y="554244"/>
                  </a:lnTo>
                  <a:lnTo>
                    <a:pt x="80367" y="55364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80"/>
            <p:cNvSpPr/>
            <p:nvPr/>
          </p:nvSpPr>
          <p:spPr>
            <a:xfrm>
              <a:off x="2946796" y="5009600"/>
              <a:ext cx="236887" cy="482158"/>
            </a:xfrm>
            <a:custGeom>
              <a:avLst/>
              <a:gdLst/>
              <a:ahLst/>
              <a:cxnLst/>
              <a:rect l="0" t="0" r="0" b="0"/>
              <a:pathLst>
                <a:path w="236887" h="482158">
                  <a:moveTo>
                    <a:pt x="0" y="124970"/>
                  </a:moveTo>
                  <a:lnTo>
                    <a:pt x="0" y="69729"/>
                  </a:lnTo>
                  <a:lnTo>
                    <a:pt x="2646" y="60400"/>
                  </a:lnTo>
                  <a:lnTo>
                    <a:pt x="7130" y="50631"/>
                  </a:lnTo>
                  <a:lnTo>
                    <a:pt x="12429" y="42983"/>
                  </a:lnTo>
                  <a:lnTo>
                    <a:pt x="18092" y="36275"/>
                  </a:lnTo>
                  <a:lnTo>
                    <a:pt x="23916" y="29988"/>
                  </a:lnTo>
                  <a:lnTo>
                    <a:pt x="32773" y="20870"/>
                  </a:lnTo>
                  <a:lnTo>
                    <a:pt x="38709" y="14872"/>
                  </a:lnTo>
                  <a:lnTo>
                    <a:pt x="42673" y="11884"/>
                  </a:lnTo>
                  <a:lnTo>
                    <a:pt x="47301" y="8899"/>
                  </a:lnTo>
                  <a:lnTo>
                    <a:pt x="52370" y="5918"/>
                  </a:lnTo>
                  <a:lnTo>
                    <a:pt x="57734" y="3929"/>
                  </a:lnTo>
                  <a:lnTo>
                    <a:pt x="63294" y="2604"/>
                  </a:lnTo>
                  <a:lnTo>
                    <a:pt x="68985" y="1721"/>
                  </a:lnTo>
                  <a:lnTo>
                    <a:pt x="73771" y="1132"/>
                  </a:lnTo>
                  <a:lnTo>
                    <a:pt x="77955" y="739"/>
                  </a:lnTo>
                  <a:lnTo>
                    <a:pt x="81735" y="478"/>
                  </a:lnTo>
                  <a:lnTo>
                    <a:pt x="86240" y="303"/>
                  </a:lnTo>
                  <a:lnTo>
                    <a:pt x="102062" y="58"/>
                  </a:lnTo>
                  <a:lnTo>
                    <a:pt x="113491" y="0"/>
                  </a:lnTo>
                  <a:lnTo>
                    <a:pt x="119317" y="977"/>
                  </a:lnTo>
                  <a:lnTo>
                    <a:pt x="125186" y="2620"/>
                  </a:lnTo>
                  <a:lnTo>
                    <a:pt x="131082" y="4708"/>
                  </a:lnTo>
                  <a:lnTo>
                    <a:pt x="136997" y="7093"/>
                  </a:lnTo>
                  <a:lnTo>
                    <a:pt x="142925" y="9674"/>
                  </a:lnTo>
                  <a:lnTo>
                    <a:pt x="148862" y="12387"/>
                  </a:lnTo>
                  <a:lnTo>
                    <a:pt x="154804" y="16180"/>
                  </a:lnTo>
                  <a:lnTo>
                    <a:pt x="160749" y="20693"/>
                  </a:lnTo>
                  <a:lnTo>
                    <a:pt x="166698" y="25687"/>
                  </a:lnTo>
                  <a:lnTo>
                    <a:pt x="172647" y="31000"/>
                  </a:lnTo>
                  <a:lnTo>
                    <a:pt x="184550" y="42195"/>
                  </a:lnTo>
                  <a:lnTo>
                    <a:pt x="189510" y="47958"/>
                  </a:lnTo>
                  <a:lnTo>
                    <a:pt x="193809" y="53785"/>
                  </a:lnTo>
                  <a:lnTo>
                    <a:pt x="212578" y="82135"/>
                  </a:lnTo>
                  <a:lnTo>
                    <a:pt x="217125" y="89468"/>
                  </a:lnTo>
                  <a:lnTo>
                    <a:pt x="221148" y="96341"/>
                  </a:lnTo>
                  <a:lnTo>
                    <a:pt x="224823" y="102908"/>
                  </a:lnTo>
                  <a:lnTo>
                    <a:pt x="227273" y="110261"/>
                  </a:lnTo>
                  <a:lnTo>
                    <a:pt x="228906" y="118140"/>
                  </a:lnTo>
                  <a:lnTo>
                    <a:pt x="229994" y="126370"/>
                  </a:lnTo>
                  <a:lnTo>
                    <a:pt x="231713" y="134833"/>
                  </a:lnTo>
                  <a:lnTo>
                    <a:pt x="233850" y="143452"/>
                  </a:lnTo>
                  <a:lnTo>
                    <a:pt x="236268" y="152174"/>
                  </a:lnTo>
                  <a:lnTo>
                    <a:pt x="236886" y="160965"/>
                  </a:lnTo>
                  <a:lnTo>
                    <a:pt x="236307" y="169803"/>
                  </a:lnTo>
                  <a:lnTo>
                    <a:pt x="234929" y="178671"/>
                  </a:lnTo>
                  <a:lnTo>
                    <a:pt x="233018" y="187559"/>
                  </a:lnTo>
                  <a:lnTo>
                    <a:pt x="230752" y="196462"/>
                  </a:lnTo>
                  <a:lnTo>
                    <a:pt x="228248" y="205373"/>
                  </a:lnTo>
                  <a:lnTo>
                    <a:pt x="222821" y="223212"/>
                  </a:lnTo>
                  <a:lnTo>
                    <a:pt x="219985" y="232137"/>
                  </a:lnTo>
                  <a:lnTo>
                    <a:pt x="216110" y="241063"/>
                  </a:lnTo>
                  <a:lnTo>
                    <a:pt x="211542" y="249990"/>
                  </a:lnTo>
                  <a:lnTo>
                    <a:pt x="206512" y="258918"/>
                  </a:lnTo>
                  <a:lnTo>
                    <a:pt x="201175" y="267847"/>
                  </a:lnTo>
                  <a:lnTo>
                    <a:pt x="189953" y="285705"/>
                  </a:lnTo>
                  <a:lnTo>
                    <a:pt x="172479" y="312494"/>
                  </a:lnTo>
                  <a:lnTo>
                    <a:pt x="166580" y="320431"/>
                  </a:lnTo>
                  <a:lnTo>
                    <a:pt x="160663" y="327707"/>
                  </a:lnTo>
                  <a:lnTo>
                    <a:pt x="154734" y="334542"/>
                  </a:lnTo>
                  <a:lnTo>
                    <a:pt x="147804" y="342075"/>
                  </a:lnTo>
                  <a:lnTo>
                    <a:pt x="132167" y="358383"/>
                  </a:lnTo>
                  <a:lnTo>
                    <a:pt x="124823" y="366899"/>
                  </a:lnTo>
                  <a:lnTo>
                    <a:pt x="117941" y="375552"/>
                  </a:lnTo>
                  <a:lnTo>
                    <a:pt x="111370" y="384299"/>
                  </a:lnTo>
                  <a:lnTo>
                    <a:pt x="104013" y="392114"/>
                  </a:lnTo>
                  <a:lnTo>
                    <a:pt x="96131" y="399307"/>
                  </a:lnTo>
                  <a:lnTo>
                    <a:pt x="87900" y="406088"/>
                  </a:lnTo>
                  <a:lnTo>
                    <a:pt x="80428" y="412593"/>
                  </a:lnTo>
                  <a:lnTo>
                    <a:pt x="73463" y="418914"/>
                  </a:lnTo>
                  <a:lnTo>
                    <a:pt x="66834" y="425112"/>
                  </a:lnTo>
                  <a:lnTo>
                    <a:pt x="61424" y="431229"/>
                  </a:lnTo>
                  <a:lnTo>
                    <a:pt x="56824" y="437291"/>
                  </a:lnTo>
                  <a:lnTo>
                    <a:pt x="52765" y="443316"/>
                  </a:lnTo>
                  <a:lnTo>
                    <a:pt x="48076" y="448326"/>
                  </a:lnTo>
                  <a:lnTo>
                    <a:pt x="42965" y="452658"/>
                  </a:lnTo>
                  <a:lnTo>
                    <a:pt x="37573" y="456538"/>
                  </a:lnTo>
                  <a:lnTo>
                    <a:pt x="33978" y="460116"/>
                  </a:lnTo>
                  <a:lnTo>
                    <a:pt x="31582" y="463494"/>
                  </a:lnTo>
                  <a:lnTo>
                    <a:pt x="27927" y="469894"/>
                  </a:lnTo>
                  <a:lnTo>
                    <a:pt x="21284" y="478083"/>
                  </a:lnTo>
                  <a:lnTo>
                    <a:pt x="19381" y="480346"/>
                  </a:lnTo>
                  <a:lnTo>
                    <a:pt x="19866" y="480950"/>
                  </a:lnTo>
                  <a:lnTo>
                    <a:pt x="21182" y="481353"/>
                  </a:lnTo>
                  <a:lnTo>
                    <a:pt x="27774" y="481919"/>
                  </a:lnTo>
                  <a:lnTo>
                    <a:pt x="33180" y="482052"/>
                  </a:lnTo>
                  <a:lnTo>
                    <a:pt x="178594" y="48215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81"/>
            <p:cNvSpPr/>
            <p:nvPr/>
          </p:nvSpPr>
          <p:spPr>
            <a:xfrm>
              <a:off x="3518296" y="4947586"/>
              <a:ext cx="250033" cy="642399"/>
            </a:xfrm>
            <a:custGeom>
              <a:avLst/>
              <a:gdLst/>
              <a:ahLst/>
              <a:cxnLst/>
              <a:rect l="0" t="0" r="0" b="0"/>
              <a:pathLst>
                <a:path w="250033" h="642399">
                  <a:moveTo>
                    <a:pt x="0" y="642398"/>
                  </a:moveTo>
                  <a:lnTo>
                    <a:pt x="0" y="637658"/>
                  </a:lnTo>
                  <a:lnTo>
                    <a:pt x="993" y="635269"/>
                  </a:lnTo>
                  <a:lnTo>
                    <a:pt x="7130" y="627167"/>
                  </a:lnTo>
                  <a:lnTo>
                    <a:pt x="12429" y="621407"/>
                  </a:lnTo>
                  <a:lnTo>
                    <a:pt x="18092" y="612894"/>
                  </a:lnTo>
                  <a:lnTo>
                    <a:pt x="23916" y="602496"/>
                  </a:lnTo>
                  <a:lnTo>
                    <a:pt x="29812" y="591260"/>
                  </a:lnTo>
                  <a:lnTo>
                    <a:pt x="43450" y="564297"/>
                  </a:lnTo>
                  <a:lnTo>
                    <a:pt x="47818" y="554612"/>
                  </a:lnTo>
                  <a:lnTo>
                    <a:pt x="55318" y="535913"/>
                  </a:lnTo>
                  <a:lnTo>
                    <a:pt x="58706" y="525767"/>
                  </a:lnTo>
                  <a:lnTo>
                    <a:pt x="61958" y="515035"/>
                  </a:lnTo>
                  <a:lnTo>
                    <a:pt x="65118" y="503911"/>
                  </a:lnTo>
                  <a:lnTo>
                    <a:pt x="68217" y="491534"/>
                  </a:lnTo>
                  <a:lnTo>
                    <a:pt x="86299" y="412946"/>
                  </a:lnTo>
                  <a:lnTo>
                    <a:pt x="92265" y="384977"/>
                  </a:lnTo>
                  <a:lnTo>
                    <a:pt x="94252" y="371564"/>
                  </a:lnTo>
                  <a:lnTo>
                    <a:pt x="95577" y="358655"/>
                  </a:lnTo>
                  <a:lnTo>
                    <a:pt x="96460" y="346080"/>
                  </a:lnTo>
                  <a:lnTo>
                    <a:pt x="98041" y="332735"/>
                  </a:lnTo>
                  <a:lnTo>
                    <a:pt x="100088" y="318878"/>
                  </a:lnTo>
                  <a:lnTo>
                    <a:pt x="102443" y="304679"/>
                  </a:lnTo>
                  <a:lnTo>
                    <a:pt x="105007" y="292236"/>
                  </a:lnTo>
                  <a:lnTo>
                    <a:pt x="107708" y="280965"/>
                  </a:lnTo>
                  <a:lnTo>
                    <a:pt x="110501" y="270473"/>
                  </a:lnTo>
                  <a:lnTo>
                    <a:pt x="112363" y="259511"/>
                  </a:lnTo>
                  <a:lnTo>
                    <a:pt x="113604" y="248234"/>
                  </a:lnTo>
                  <a:lnTo>
                    <a:pt x="114431" y="236746"/>
                  </a:lnTo>
                  <a:lnTo>
                    <a:pt x="115975" y="225119"/>
                  </a:lnTo>
                  <a:lnTo>
                    <a:pt x="117997" y="213400"/>
                  </a:lnTo>
                  <a:lnTo>
                    <a:pt x="120336" y="201618"/>
                  </a:lnTo>
                  <a:lnTo>
                    <a:pt x="122888" y="190787"/>
                  </a:lnTo>
                  <a:lnTo>
                    <a:pt x="137034" y="138095"/>
                  </a:lnTo>
                  <a:lnTo>
                    <a:pt x="139973" y="127603"/>
                  </a:lnTo>
                  <a:lnTo>
                    <a:pt x="145885" y="108006"/>
                  </a:lnTo>
                  <a:lnTo>
                    <a:pt x="151820" y="92021"/>
                  </a:lnTo>
                  <a:lnTo>
                    <a:pt x="156773" y="77309"/>
                  </a:lnTo>
                  <a:lnTo>
                    <a:pt x="158974" y="60849"/>
                  </a:lnTo>
                  <a:lnTo>
                    <a:pt x="162598" y="46257"/>
                  </a:lnTo>
                  <a:lnTo>
                    <a:pt x="167516" y="34149"/>
                  </a:lnTo>
                  <a:lnTo>
                    <a:pt x="174871" y="21755"/>
                  </a:lnTo>
                  <a:lnTo>
                    <a:pt x="178483" y="11799"/>
                  </a:lnTo>
                  <a:lnTo>
                    <a:pt x="186137" y="1281"/>
                  </a:lnTo>
                  <a:lnTo>
                    <a:pt x="187591" y="674"/>
                  </a:lnTo>
                  <a:lnTo>
                    <a:pt x="191853" y="0"/>
                  </a:lnTo>
                  <a:lnTo>
                    <a:pt x="193387" y="812"/>
                  </a:lnTo>
                  <a:lnTo>
                    <a:pt x="194409" y="2345"/>
                  </a:lnTo>
                  <a:lnTo>
                    <a:pt x="196050" y="7196"/>
                  </a:lnTo>
                  <a:lnTo>
                    <a:pt x="196334" y="17517"/>
                  </a:lnTo>
                  <a:lnTo>
                    <a:pt x="199046" y="27660"/>
                  </a:lnTo>
                  <a:lnTo>
                    <a:pt x="201158" y="33143"/>
                  </a:lnTo>
                  <a:lnTo>
                    <a:pt x="203505" y="47172"/>
                  </a:lnTo>
                  <a:lnTo>
                    <a:pt x="204548" y="63329"/>
                  </a:lnTo>
                  <a:lnTo>
                    <a:pt x="205012" y="80433"/>
                  </a:lnTo>
                  <a:lnTo>
                    <a:pt x="206128" y="90153"/>
                  </a:lnTo>
                  <a:lnTo>
                    <a:pt x="207864" y="100601"/>
                  </a:lnTo>
                  <a:lnTo>
                    <a:pt x="210014" y="111536"/>
                  </a:lnTo>
                  <a:lnTo>
                    <a:pt x="215048" y="134269"/>
                  </a:lnTo>
                  <a:lnTo>
                    <a:pt x="217779" y="145888"/>
                  </a:lnTo>
                  <a:lnTo>
                    <a:pt x="219601" y="158594"/>
                  </a:lnTo>
                  <a:lnTo>
                    <a:pt x="220815" y="172026"/>
                  </a:lnTo>
                  <a:lnTo>
                    <a:pt x="221624" y="185942"/>
                  </a:lnTo>
                  <a:lnTo>
                    <a:pt x="223155" y="199187"/>
                  </a:lnTo>
                  <a:lnTo>
                    <a:pt x="225169" y="211987"/>
                  </a:lnTo>
                  <a:lnTo>
                    <a:pt x="227504" y="224488"/>
                  </a:lnTo>
                  <a:lnTo>
                    <a:pt x="229060" y="236791"/>
                  </a:lnTo>
                  <a:lnTo>
                    <a:pt x="230098" y="248962"/>
                  </a:lnTo>
                  <a:lnTo>
                    <a:pt x="230789" y="261045"/>
                  </a:lnTo>
                  <a:lnTo>
                    <a:pt x="232242" y="274061"/>
                  </a:lnTo>
                  <a:lnTo>
                    <a:pt x="234204" y="287699"/>
                  </a:lnTo>
                  <a:lnTo>
                    <a:pt x="236503" y="301752"/>
                  </a:lnTo>
                  <a:lnTo>
                    <a:pt x="238036" y="315090"/>
                  </a:lnTo>
                  <a:lnTo>
                    <a:pt x="239058" y="327950"/>
                  </a:lnTo>
                  <a:lnTo>
                    <a:pt x="239739" y="340493"/>
                  </a:lnTo>
                  <a:lnTo>
                    <a:pt x="240497" y="365012"/>
                  </a:lnTo>
                  <a:lnTo>
                    <a:pt x="240982" y="408350"/>
                  </a:lnTo>
                  <a:lnTo>
                    <a:pt x="243694" y="424606"/>
                  </a:lnTo>
                  <a:lnTo>
                    <a:pt x="250032" y="44594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82"/>
            <p:cNvSpPr/>
            <p:nvPr/>
          </p:nvSpPr>
          <p:spPr>
            <a:xfrm>
              <a:off x="3616523" y="5268515"/>
              <a:ext cx="196454" cy="26790"/>
            </a:xfrm>
            <a:custGeom>
              <a:avLst/>
              <a:gdLst/>
              <a:ahLst/>
              <a:cxnLst/>
              <a:rect l="0" t="0" r="0" b="0"/>
              <a:pathLst>
                <a:path w="196454" h="26790">
                  <a:moveTo>
                    <a:pt x="196453" y="0"/>
                  </a:moveTo>
                  <a:lnTo>
                    <a:pt x="106477" y="0"/>
                  </a:lnTo>
                  <a:lnTo>
                    <a:pt x="97774" y="992"/>
                  </a:lnTo>
                  <a:lnTo>
                    <a:pt x="88995" y="2646"/>
                  </a:lnTo>
                  <a:lnTo>
                    <a:pt x="80166" y="4740"/>
                  </a:lnTo>
                  <a:lnTo>
                    <a:pt x="71303" y="6137"/>
                  </a:lnTo>
                  <a:lnTo>
                    <a:pt x="62419" y="7068"/>
                  </a:lnTo>
                  <a:lnTo>
                    <a:pt x="53518" y="7689"/>
                  </a:lnTo>
                  <a:lnTo>
                    <a:pt x="45601" y="9094"/>
                  </a:lnTo>
                  <a:lnTo>
                    <a:pt x="38338" y="11024"/>
                  </a:lnTo>
                  <a:lnTo>
                    <a:pt x="31512" y="13302"/>
                  </a:lnTo>
                  <a:lnTo>
                    <a:pt x="24976" y="15814"/>
                  </a:lnTo>
                  <a:lnTo>
                    <a:pt x="18636" y="18480"/>
                  </a:lnTo>
                  <a:lnTo>
                    <a:pt x="0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83"/>
            <p:cNvSpPr/>
            <p:nvPr/>
          </p:nvSpPr>
          <p:spPr>
            <a:xfrm>
              <a:off x="1777007" y="5652492"/>
              <a:ext cx="250033" cy="379731"/>
            </a:xfrm>
            <a:custGeom>
              <a:avLst/>
              <a:gdLst/>
              <a:ahLst/>
              <a:cxnLst/>
              <a:rect l="0" t="0" r="0" b="0"/>
              <a:pathLst>
                <a:path w="250033" h="379731">
                  <a:moveTo>
                    <a:pt x="0" y="0"/>
                  </a:moveTo>
                  <a:lnTo>
                    <a:pt x="0" y="73183"/>
                  </a:lnTo>
                  <a:lnTo>
                    <a:pt x="2646" y="82466"/>
                  </a:lnTo>
                  <a:lnTo>
                    <a:pt x="6137" y="93206"/>
                  </a:lnTo>
                  <a:lnTo>
                    <a:pt x="7689" y="104594"/>
                  </a:lnTo>
                  <a:lnTo>
                    <a:pt x="11024" y="116270"/>
                  </a:lnTo>
                  <a:lnTo>
                    <a:pt x="13303" y="122161"/>
                  </a:lnTo>
                  <a:lnTo>
                    <a:pt x="14822" y="129066"/>
                  </a:lnTo>
                  <a:lnTo>
                    <a:pt x="15834" y="136645"/>
                  </a:lnTo>
                  <a:lnTo>
                    <a:pt x="16509" y="144675"/>
                  </a:lnTo>
                  <a:lnTo>
                    <a:pt x="17952" y="153997"/>
                  </a:lnTo>
                  <a:lnTo>
                    <a:pt x="19905" y="164180"/>
                  </a:lnTo>
                  <a:lnTo>
                    <a:pt x="22200" y="174937"/>
                  </a:lnTo>
                  <a:lnTo>
                    <a:pt x="24722" y="185086"/>
                  </a:lnTo>
                  <a:lnTo>
                    <a:pt x="27396" y="194828"/>
                  </a:lnTo>
                  <a:lnTo>
                    <a:pt x="33012" y="213590"/>
                  </a:lnTo>
                  <a:lnTo>
                    <a:pt x="47661" y="258865"/>
                  </a:lnTo>
                  <a:lnTo>
                    <a:pt x="65488" y="312530"/>
                  </a:lnTo>
                  <a:lnTo>
                    <a:pt x="67471" y="320470"/>
                  </a:lnTo>
                  <a:lnTo>
                    <a:pt x="68793" y="327749"/>
                  </a:lnTo>
                  <a:lnTo>
                    <a:pt x="69675" y="334585"/>
                  </a:lnTo>
                  <a:lnTo>
                    <a:pt x="71255" y="341127"/>
                  </a:lnTo>
                  <a:lnTo>
                    <a:pt x="73300" y="347473"/>
                  </a:lnTo>
                  <a:lnTo>
                    <a:pt x="78219" y="358822"/>
                  </a:lnTo>
                  <a:lnTo>
                    <a:pt x="85574" y="369798"/>
                  </a:lnTo>
                  <a:lnTo>
                    <a:pt x="87642" y="372714"/>
                  </a:lnTo>
                  <a:lnTo>
                    <a:pt x="88562" y="376655"/>
                  </a:lnTo>
                  <a:lnTo>
                    <a:pt x="88807" y="379095"/>
                  </a:lnTo>
                  <a:lnTo>
                    <a:pt x="89962" y="379730"/>
                  </a:lnTo>
                  <a:lnTo>
                    <a:pt x="91725" y="379161"/>
                  </a:lnTo>
                  <a:lnTo>
                    <a:pt x="96943" y="375859"/>
                  </a:lnTo>
                  <a:lnTo>
                    <a:pt x="102587" y="375286"/>
                  </a:lnTo>
                  <a:lnTo>
                    <a:pt x="105102" y="374215"/>
                  </a:lnTo>
                  <a:lnTo>
                    <a:pt x="110543" y="370377"/>
                  </a:lnTo>
                  <a:lnTo>
                    <a:pt x="116268" y="365365"/>
                  </a:lnTo>
                  <a:lnTo>
                    <a:pt x="122120" y="359829"/>
                  </a:lnTo>
                  <a:lnTo>
                    <a:pt x="145855" y="336338"/>
                  </a:lnTo>
                  <a:lnTo>
                    <a:pt x="151806" y="327747"/>
                  </a:lnTo>
                  <a:lnTo>
                    <a:pt x="158751" y="317313"/>
                  </a:lnTo>
                  <a:lnTo>
                    <a:pt x="163381" y="311753"/>
                  </a:lnTo>
                  <a:lnTo>
                    <a:pt x="168452" y="306062"/>
                  </a:lnTo>
                  <a:lnTo>
                    <a:pt x="172825" y="300283"/>
                  </a:lnTo>
                  <a:lnTo>
                    <a:pt x="180329" y="288570"/>
                  </a:lnTo>
                  <a:lnTo>
                    <a:pt x="186972" y="276751"/>
                  </a:lnTo>
                  <a:lnTo>
                    <a:pt x="193232" y="264883"/>
                  </a:lnTo>
                  <a:lnTo>
                    <a:pt x="199321" y="252994"/>
                  </a:lnTo>
                  <a:lnTo>
                    <a:pt x="202334" y="246053"/>
                  </a:lnTo>
                  <a:lnTo>
                    <a:pt x="205335" y="238449"/>
                  </a:lnTo>
                  <a:lnTo>
                    <a:pt x="208327" y="230403"/>
                  </a:lnTo>
                  <a:lnTo>
                    <a:pt x="211315" y="223055"/>
                  </a:lnTo>
                  <a:lnTo>
                    <a:pt x="214298" y="216171"/>
                  </a:lnTo>
                  <a:lnTo>
                    <a:pt x="217280" y="209599"/>
                  </a:lnTo>
                  <a:lnTo>
                    <a:pt x="223238" y="199650"/>
                  </a:lnTo>
                  <a:lnTo>
                    <a:pt x="229194" y="190928"/>
                  </a:lnTo>
                  <a:lnTo>
                    <a:pt x="235148" y="180438"/>
                  </a:lnTo>
                  <a:lnTo>
                    <a:pt x="238456" y="171806"/>
                  </a:lnTo>
                  <a:lnTo>
                    <a:pt x="239338" y="168116"/>
                  </a:lnTo>
                  <a:lnTo>
                    <a:pt x="240918" y="165655"/>
                  </a:lnTo>
                  <a:lnTo>
                    <a:pt x="242964" y="164015"/>
                  </a:lnTo>
                  <a:lnTo>
                    <a:pt x="250027" y="160736"/>
                  </a:lnTo>
                  <a:lnTo>
                    <a:pt x="250028" y="160735"/>
                  </a:lnTo>
                  <a:lnTo>
                    <a:pt x="250031" y="160734"/>
                  </a:lnTo>
                  <a:lnTo>
                    <a:pt x="250032" y="1696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84"/>
            <p:cNvSpPr/>
            <p:nvPr/>
          </p:nvSpPr>
          <p:spPr>
            <a:xfrm>
              <a:off x="2062757" y="5965064"/>
              <a:ext cx="241103" cy="249999"/>
            </a:xfrm>
            <a:custGeom>
              <a:avLst/>
              <a:gdLst/>
              <a:ahLst/>
              <a:cxnLst/>
              <a:rect l="0" t="0" r="0" b="0"/>
              <a:pathLst>
                <a:path w="241103" h="249999">
                  <a:moveTo>
                    <a:pt x="0" y="89264"/>
                  </a:moveTo>
                  <a:lnTo>
                    <a:pt x="4741" y="89264"/>
                  </a:lnTo>
                  <a:lnTo>
                    <a:pt x="6137" y="88271"/>
                  </a:lnTo>
                  <a:lnTo>
                    <a:pt x="7068" y="86618"/>
                  </a:lnTo>
                  <a:lnTo>
                    <a:pt x="8103" y="82135"/>
                  </a:lnTo>
                  <a:lnTo>
                    <a:pt x="8562" y="76835"/>
                  </a:lnTo>
                  <a:lnTo>
                    <a:pt x="9677" y="74032"/>
                  </a:lnTo>
                  <a:lnTo>
                    <a:pt x="13561" y="68273"/>
                  </a:lnTo>
                  <a:lnTo>
                    <a:pt x="18595" y="62406"/>
                  </a:lnTo>
                  <a:lnTo>
                    <a:pt x="21327" y="59452"/>
                  </a:lnTo>
                  <a:lnTo>
                    <a:pt x="23148" y="56490"/>
                  </a:lnTo>
                  <a:lnTo>
                    <a:pt x="25171" y="50555"/>
                  </a:lnTo>
                  <a:lnTo>
                    <a:pt x="28716" y="44609"/>
                  </a:lnTo>
                  <a:lnTo>
                    <a:pt x="31050" y="41635"/>
                  </a:lnTo>
                  <a:lnTo>
                    <a:pt x="33644" y="35683"/>
                  </a:lnTo>
                  <a:lnTo>
                    <a:pt x="34797" y="29731"/>
                  </a:lnTo>
                  <a:lnTo>
                    <a:pt x="35309" y="23779"/>
                  </a:lnTo>
                  <a:lnTo>
                    <a:pt x="36438" y="20803"/>
                  </a:lnTo>
                  <a:lnTo>
                    <a:pt x="40338" y="14850"/>
                  </a:lnTo>
                  <a:lnTo>
                    <a:pt x="43371" y="10660"/>
                  </a:lnTo>
                  <a:lnTo>
                    <a:pt x="44789" y="10072"/>
                  </a:lnTo>
                  <a:lnTo>
                    <a:pt x="49010" y="9419"/>
                  </a:lnTo>
                  <a:lnTo>
                    <a:pt x="50533" y="8253"/>
                  </a:lnTo>
                  <a:lnTo>
                    <a:pt x="51548" y="6483"/>
                  </a:lnTo>
                  <a:lnTo>
                    <a:pt x="52225" y="4311"/>
                  </a:lnTo>
                  <a:lnTo>
                    <a:pt x="53668" y="2863"/>
                  </a:lnTo>
                  <a:lnTo>
                    <a:pt x="55623" y="1897"/>
                  </a:lnTo>
                  <a:lnTo>
                    <a:pt x="61148" y="348"/>
                  </a:lnTo>
                  <a:lnTo>
                    <a:pt x="68376" y="42"/>
                  </a:lnTo>
                  <a:lnTo>
                    <a:pt x="70077" y="0"/>
                  </a:lnTo>
                  <a:lnTo>
                    <a:pt x="75775" y="4717"/>
                  </a:lnTo>
                  <a:lnTo>
                    <a:pt x="78298" y="6110"/>
                  </a:lnTo>
                  <a:lnTo>
                    <a:pt x="83747" y="7658"/>
                  </a:lnTo>
                  <a:lnTo>
                    <a:pt x="89476" y="10991"/>
                  </a:lnTo>
                  <a:lnTo>
                    <a:pt x="92393" y="13270"/>
                  </a:lnTo>
                  <a:lnTo>
                    <a:pt x="94338" y="16773"/>
                  </a:lnTo>
                  <a:lnTo>
                    <a:pt x="95634" y="21093"/>
                  </a:lnTo>
                  <a:lnTo>
                    <a:pt x="96498" y="25957"/>
                  </a:lnTo>
                  <a:lnTo>
                    <a:pt x="98067" y="31184"/>
                  </a:lnTo>
                  <a:lnTo>
                    <a:pt x="100104" y="36653"/>
                  </a:lnTo>
                  <a:lnTo>
                    <a:pt x="102455" y="42284"/>
                  </a:lnTo>
                  <a:lnTo>
                    <a:pt x="106007" y="49014"/>
                  </a:lnTo>
                  <a:lnTo>
                    <a:pt x="110358" y="56477"/>
                  </a:lnTo>
                  <a:lnTo>
                    <a:pt x="115244" y="64429"/>
                  </a:lnTo>
                  <a:lnTo>
                    <a:pt x="118501" y="71715"/>
                  </a:lnTo>
                  <a:lnTo>
                    <a:pt x="120673" y="78557"/>
                  </a:lnTo>
                  <a:lnTo>
                    <a:pt x="122121" y="85102"/>
                  </a:lnTo>
                  <a:lnTo>
                    <a:pt x="124078" y="91450"/>
                  </a:lnTo>
                  <a:lnTo>
                    <a:pt x="126375" y="97667"/>
                  </a:lnTo>
                  <a:lnTo>
                    <a:pt x="128898" y="103795"/>
                  </a:lnTo>
                  <a:lnTo>
                    <a:pt x="130581" y="109865"/>
                  </a:lnTo>
                  <a:lnTo>
                    <a:pt x="131703" y="115896"/>
                  </a:lnTo>
                  <a:lnTo>
                    <a:pt x="132450" y="121902"/>
                  </a:lnTo>
                  <a:lnTo>
                    <a:pt x="132949" y="126897"/>
                  </a:lnTo>
                  <a:lnTo>
                    <a:pt x="133281" y="131220"/>
                  </a:lnTo>
                  <a:lnTo>
                    <a:pt x="133502" y="135094"/>
                  </a:lnTo>
                  <a:lnTo>
                    <a:pt x="133749" y="144690"/>
                  </a:lnTo>
                  <a:lnTo>
                    <a:pt x="133907" y="162279"/>
                  </a:lnTo>
                  <a:lnTo>
                    <a:pt x="132927" y="165722"/>
                  </a:lnTo>
                  <a:lnTo>
                    <a:pt x="129194" y="172193"/>
                  </a:lnTo>
                  <a:lnTo>
                    <a:pt x="126809" y="174315"/>
                  </a:lnTo>
                  <a:lnTo>
                    <a:pt x="124227" y="175730"/>
                  </a:lnTo>
                  <a:lnTo>
                    <a:pt x="121513" y="176674"/>
                  </a:lnTo>
                  <a:lnTo>
                    <a:pt x="115852" y="180368"/>
                  </a:lnTo>
                  <a:lnTo>
                    <a:pt x="109037" y="185317"/>
                  </a:lnTo>
                  <a:lnTo>
                    <a:pt x="104441" y="188025"/>
                  </a:lnTo>
                  <a:lnTo>
                    <a:pt x="99393" y="190823"/>
                  </a:lnTo>
                  <a:lnTo>
                    <a:pt x="94044" y="192689"/>
                  </a:lnTo>
                  <a:lnTo>
                    <a:pt x="88493" y="193932"/>
                  </a:lnTo>
                  <a:lnTo>
                    <a:pt x="82808" y="194762"/>
                  </a:lnTo>
                  <a:lnTo>
                    <a:pt x="78026" y="195315"/>
                  </a:lnTo>
                  <a:lnTo>
                    <a:pt x="73845" y="195683"/>
                  </a:lnTo>
                  <a:lnTo>
                    <a:pt x="70066" y="195929"/>
                  </a:lnTo>
                  <a:lnTo>
                    <a:pt x="65562" y="196092"/>
                  </a:lnTo>
                  <a:lnTo>
                    <a:pt x="46722" y="196355"/>
                  </a:lnTo>
                  <a:lnTo>
                    <a:pt x="43054" y="196376"/>
                  </a:lnTo>
                  <a:lnTo>
                    <a:pt x="39617" y="197383"/>
                  </a:lnTo>
                  <a:lnTo>
                    <a:pt x="33152" y="201147"/>
                  </a:lnTo>
                  <a:lnTo>
                    <a:pt x="28675" y="204105"/>
                  </a:lnTo>
                  <a:lnTo>
                    <a:pt x="24981" y="204796"/>
                  </a:lnTo>
                  <a:lnTo>
                    <a:pt x="19266" y="205240"/>
                  </a:lnTo>
                  <a:lnTo>
                    <a:pt x="25672" y="205340"/>
                  </a:lnTo>
                  <a:lnTo>
                    <a:pt x="31199" y="205347"/>
                  </a:lnTo>
                  <a:lnTo>
                    <a:pt x="33697" y="206340"/>
                  </a:lnTo>
                  <a:lnTo>
                    <a:pt x="39120" y="210089"/>
                  </a:lnTo>
                  <a:lnTo>
                    <a:pt x="42947" y="211486"/>
                  </a:lnTo>
                  <a:lnTo>
                    <a:pt x="47483" y="212417"/>
                  </a:lnTo>
                  <a:lnTo>
                    <a:pt x="52491" y="213038"/>
                  </a:lnTo>
                  <a:lnTo>
                    <a:pt x="57815" y="214444"/>
                  </a:lnTo>
                  <a:lnTo>
                    <a:pt x="63348" y="216373"/>
                  </a:lnTo>
                  <a:lnTo>
                    <a:pt x="69021" y="218652"/>
                  </a:lnTo>
                  <a:lnTo>
                    <a:pt x="74788" y="221163"/>
                  </a:lnTo>
                  <a:lnTo>
                    <a:pt x="86487" y="226599"/>
                  </a:lnTo>
                  <a:lnTo>
                    <a:pt x="92384" y="228445"/>
                  </a:lnTo>
                  <a:lnTo>
                    <a:pt x="98300" y="229676"/>
                  </a:lnTo>
                  <a:lnTo>
                    <a:pt x="104229" y="230497"/>
                  </a:lnTo>
                  <a:lnTo>
                    <a:pt x="110166" y="232037"/>
                  </a:lnTo>
                  <a:lnTo>
                    <a:pt x="116108" y="234055"/>
                  </a:lnTo>
                  <a:lnTo>
                    <a:pt x="122054" y="236393"/>
                  </a:lnTo>
                  <a:lnTo>
                    <a:pt x="128002" y="237951"/>
                  </a:lnTo>
                  <a:lnTo>
                    <a:pt x="133952" y="238991"/>
                  </a:lnTo>
                  <a:lnTo>
                    <a:pt x="139903" y="239683"/>
                  </a:lnTo>
                  <a:lnTo>
                    <a:pt x="145855" y="240145"/>
                  </a:lnTo>
                  <a:lnTo>
                    <a:pt x="151807" y="240452"/>
                  </a:lnTo>
                  <a:lnTo>
                    <a:pt x="157759" y="240657"/>
                  </a:lnTo>
                  <a:lnTo>
                    <a:pt x="163712" y="241786"/>
                  </a:lnTo>
                  <a:lnTo>
                    <a:pt x="169665" y="243532"/>
                  </a:lnTo>
                  <a:lnTo>
                    <a:pt x="175618" y="245687"/>
                  </a:lnTo>
                  <a:lnTo>
                    <a:pt x="181571" y="247124"/>
                  </a:lnTo>
                  <a:lnTo>
                    <a:pt x="187524" y="248082"/>
                  </a:lnTo>
                  <a:lnTo>
                    <a:pt x="193477" y="248720"/>
                  </a:lnTo>
                  <a:lnTo>
                    <a:pt x="199430" y="249147"/>
                  </a:lnTo>
                  <a:lnTo>
                    <a:pt x="205383" y="249430"/>
                  </a:lnTo>
                  <a:lnTo>
                    <a:pt x="220597" y="249830"/>
                  </a:lnTo>
                  <a:lnTo>
                    <a:pt x="241102" y="24999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85"/>
            <p:cNvSpPr/>
            <p:nvPr/>
          </p:nvSpPr>
          <p:spPr>
            <a:xfrm>
              <a:off x="2375296" y="5929312"/>
              <a:ext cx="205384" cy="26790"/>
            </a:xfrm>
            <a:custGeom>
              <a:avLst/>
              <a:gdLst/>
              <a:ahLst/>
              <a:cxnLst/>
              <a:rect l="0" t="0" r="0" b="0"/>
              <a:pathLst>
                <a:path w="205384" h="26790">
                  <a:moveTo>
                    <a:pt x="0" y="0"/>
                  </a:moveTo>
                  <a:lnTo>
                    <a:pt x="58826" y="0"/>
                  </a:lnTo>
                  <a:lnTo>
                    <a:pt x="66007" y="992"/>
                  </a:lnTo>
                  <a:lnTo>
                    <a:pt x="73770" y="2645"/>
                  </a:lnTo>
                  <a:lnTo>
                    <a:pt x="81923" y="4740"/>
                  </a:lnTo>
                  <a:lnTo>
                    <a:pt x="89342" y="6137"/>
                  </a:lnTo>
                  <a:lnTo>
                    <a:pt x="96272" y="7068"/>
                  </a:lnTo>
                  <a:lnTo>
                    <a:pt x="102877" y="7689"/>
                  </a:lnTo>
                  <a:lnTo>
                    <a:pt x="110257" y="9094"/>
                  </a:lnTo>
                  <a:lnTo>
                    <a:pt x="118153" y="11024"/>
                  </a:lnTo>
                  <a:lnTo>
                    <a:pt x="126394" y="13302"/>
                  </a:lnTo>
                  <a:lnTo>
                    <a:pt x="133872" y="14821"/>
                  </a:lnTo>
                  <a:lnTo>
                    <a:pt x="140842" y="15834"/>
                  </a:lnTo>
                  <a:lnTo>
                    <a:pt x="147473" y="16509"/>
                  </a:lnTo>
                  <a:lnTo>
                    <a:pt x="153878" y="16959"/>
                  </a:lnTo>
                  <a:lnTo>
                    <a:pt x="160132" y="17259"/>
                  </a:lnTo>
                  <a:lnTo>
                    <a:pt x="166286" y="17459"/>
                  </a:lnTo>
                  <a:lnTo>
                    <a:pt x="172373" y="18585"/>
                  </a:lnTo>
                  <a:lnTo>
                    <a:pt x="178416" y="20327"/>
                  </a:lnTo>
                  <a:lnTo>
                    <a:pt x="184428" y="22481"/>
                  </a:lnTo>
                  <a:lnTo>
                    <a:pt x="189429" y="23917"/>
                  </a:lnTo>
                  <a:lnTo>
                    <a:pt x="193755" y="24874"/>
                  </a:lnTo>
                  <a:lnTo>
                    <a:pt x="205383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86"/>
            <p:cNvSpPr/>
            <p:nvPr/>
          </p:nvSpPr>
          <p:spPr>
            <a:xfrm>
              <a:off x="2357437" y="6081117"/>
              <a:ext cx="276821" cy="26790"/>
            </a:xfrm>
            <a:custGeom>
              <a:avLst/>
              <a:gdLst/>
              <a:ahLst/>
              <a:cxnLst/>
              <a:rect l="0" t="0" r="0" b="0"/>
              <a:pathLst>
                <a:path w="276821" h="26790">
                  <a:moveTo>
                    <a:pt x="0" y="0"/>
                  </a:moveTo>
                  <a:lnTo>
                    <a:pt x="25731" y="0"/>
                  </a:lnTo>
                  <a:lnTo>
                    <a:pt x="31045" y="991"/>
                  </a:lnTo>
                  <a:lnTo>
                    <a:pt x="36571" y="2645"/>
                  </a:lnTo>
                  <a:lnTo>
                    <a:pt x="42240" y="4740"/>
                  </a:lnTo>
                  <a:lnTo>
                    <a:pt x="48996" y="6137"/>
                  </a:lnTo>
                  <a:lnTo>
                    <a:pt x="56476" y="7067"/>
                  </a:lnTo>
                  <a:lnTo>
                    <a:pt x="64440" y="7688"/>
                  </a:lnTo>
                  <a:lnTo>
                    <a:pt x="71733" y="8102"/>
                  </a:lnTo>
                  <a:lnTo>
                    <a:pt x="85129" y="8562"/>
                  </a:lnTo>
                  <a:lnTo>
                    <a:pt x="93464" y="9676"/>
                  </a:lnTo>
                  <a:lnTo>
                    <a:pt x="102989" y="11412"/>
                  </a:lnTo>
                  <a:lnTo>
                    <a:pt x="113308" y="13560"/>
                  </a:lnTo>
                  <a:lnTo>
                    <a:pt x="123163" y="14994"/>
                  </a:lnTo>
                  <a:lnTo>
                    <a:pt x="132711" y="15949"/>
                  </a:lnTo>
                  <a:lnTo>
                    <a:pt x="142052" y="16585"/>
                  </a:lnTo>
                  <a:lnTo>
                    <a:pt x="151256" y="17010"/>
                  </a:lnTo>
                  <a:lnTo>
                    <a:pt x="169420" y="17482"/>
                  </a:lnTo>
                  <a:lnTo>
                    <a:pt x="178431" y="18600"/>
                  </a:lnTo>
                  <a:lnTo>
                    <a:pt x="187415" y="20337"/>
                  </a:lnTo>
                  <a:lnTo>
                    <a:pt x="196381" y="22487"/>
                  </a:lnTo>
                  <a:lnTo>
                    <a:pt x="205335" y="23921"/>
                  </a:lnTo>
                  <a:lnTo>
                    <a:pt x="214281" y="24877"/>
                  </a:lnTo>
                  <a:lnTo>
                    <a:pt x="223221" y="25514"/>
                  </a:lnTo>
                  <a:lnTo>
                    <a:pt x="232158" y="25939"/>
                  </a:lnTo>
                  <a:lnTo>
                    <a:pt x="256972" y="26536"/>
                  </a:lnTo>
                  <a:lnTo>
                    <a:pt x="276820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87"/>
            <p:cNvSpPr/>
            <p:nvPr/>
          </p:nvSpPr>
          <p:spPr>
            <a:xfrm>
              <a:off x="2848570" y="5795367"/>
              <a:ext cx="203974" cy="339219"/>
            </a:xfrm>
            <a:custGeom>
              <a:avLst/>
              <a:gdLst/>
              <a:ahLst/>
              <a:cxnLst/>
              <a:rect l="0" t="0" r="0" b="0"/>
              <a:pathLst>
                <a:path w="203974" h="339219">
                  <a:moveTo>
                    <a:pt x="0" y="0"/>
                  </a:moveTo>
                  <a:lnTo>
                    <a:pt x="34628" y="0"/>
                  </a:lnTo>
                  <a:lnTo>
                    <a:pt x="38960" y="991"/>
                  </a:lnTo>
                  <a:lnTo>
                    <a:pt x="42841" y="2645"/>
                  </a:lnTo>
                  <a:lnTo>
                    <a:pt x="46420" y="4740"/>
                  </a:lnTo>
                  <a:lnTo>
                    <a:pt x="50790" y="7128"/>
                  </a:lnTo>
                  <a:lnTo>
                    <a:pt x="66422" y="15231"/>
                  </a:lnTo>
                  <a:lnTo>
                    <a:pt x="113146" y="38709"/>
                  </a:lnTo>
                  <a:lnTo>
                    <a:pt x="119087" y="42673"/>
                  </a:lnTo>
                  <a:lnTo>
                    <a:pt x="125032" y="47300"/>
                  </a:lnTo>
                  <a:lnTo>
                    <a:pt x="130979" y="52369"/>
                  </a:lnTo>
                  <a:lnTo>
                    <a:pt x="136929" y="56740"/>
                  </a:lnTo>
                  <a:lnTo>
                    <a:pt x="142880" y="60648"/>
                  </a:lnTo>
                  <a:lnTo>
                    <a:pt x="148831" y="64244"/>
                  </a:lnTo>
                  <a:lnTo>
                    <a:pt x="154784" y="68626"/>
                  </a:lnTo>
                  <a:lnTo>
                    <a:pt x="160735" y="73532"/>
                  </a:lnTo>
                  <a:lnTo>
                    <a:pt x="171649" y="83282"/>
                  </a:lnTo>
                  <a:lnTo>
                    <a:pt x="179806" y="90923"/>
                  </a:lnTo>
                  <a:lnTo>
                    <a:pt x="183371" y="93358"/>
                  </a:lnTo>
                  <a:lnTo>
                    <a:pt x="186739" y="94980"/>
                  </a:lnTo>
                  <a:lnTo>
                    <a:pt x="194534" y="97585"/>
                  </a:lnTo>
                  <a:lnTo>
                    <a:pt x="200625" y="98037"/>
                  </a:lnTo>
                  <a:lnTo>
                    <a:pt x="203973" y="98170"/>
                  </a:lnTo>
                  <a:lnTo>
                    <a:pt x="198129" y="98219"/>
                  </a:lnTo>
                  <a:lnTo>
                    <a:pt x="87681" y="98226"/>
                  </a:lnTo>
                  <a:lnTo>
                    <a:pt x="85243" y="99218"/>
                  </a:lnTo>
                  <a:lnTo>
                    <a:pt x="83617" y="100871"/>
                  </a:lnTo>
                  <a:lnTo>
                    <a:pt x="80819" y="105355"/>
                  </a:lnTo>
                  <a:lnTo>
                    <a:pt x="76269" y="110655"/>
                  </a:lnTo>
                  <a:lnTo>
                    <a:pt x="74658" y="114449"/>
                  </a:lnTo>
                  <a:lnTo>
                    <a:pt x="72869" y="123957"/>
                  </a:lnTo>
                  <a:lnTo>
                    <a:pt x="72392" y="129271"/>
                  </a:lnTo>
                  <a:lnTo>
                    <a:pt x="72073" y="134797"/>
                  </a:lnTo>
                  <a:lnTo>
                    <a:pt x="71861" y="140467"/>
                  </a:lnTo>
                  <a:lnTo>
                    <a:pt x="72712" y="147222"/>
                  </a:lnTo>
                  <a:lnTo>
                    <a:pt x="74272" y="154703"/>
                  </a:lnTo>
                  <a:lnTo>
                    <a:pt x="76303" y="162666"/>
                  </a:lnTo>
                  <a:lnTo>
                    <a:pt x="78650" y="170952"/>
                  </a:lnTo>
                  <a:lnTo>
                    <a:pt x="83903" y="188096"/>
                  </a:lnTo>
                  <a:lnTo>
                    <a:pt x="92439" y="214482"/>
                  </a:lnTo>
                  <a:lnTo>
                    <a:pt x="95360" y="222363"/>
                  </a:lnTo>
                  <a:lnTo>
                    <a:pt x="98300" y="229601"/>
                  </a:lnTo>
                  <a:lnTo>
                    <a:pt x="101252" y="236411"/>
                  </a:lnTo>
                  <a:lnTo>
                    <a:pt x="104212" y="243927"/>
                  </a:lnTo>
                  <a:lnTo>
                    <a:pt x="110147" y="260217"/>
                  </a:lnTo>
                  <a:lnTo>
                    <a:pt x="113119" y="267735"/>
                  </a:lnTo>
                  <a:lnTo>
                    <a:pt x="116093" y="274733"/>
                  </a:lnTo>
                  <a:lnTo>
                    <a:pt x="119067" y="281381"/>
                  </a:lnTo>
                  <a:lnTo>
                    <a:pt x="121049" y="287798"/>
                  </a:lnTo>
                  <a:lnTo>
                    <a:pt x="122372" y="294061"/>
                  </a:lnTo>
                  <a:lnTo>
                    <a:pt x="123253" y="300220"/>
                  </a:lnTo>
                  <a:lnTo>
                    <a:pt x="124232" y="309709"/>
                  </a:lnTo>
                  <a:lnTo>
                    <a:pt x="124667" y="317235"/>
                  </a:lnTo>
                  <a:lnTo>
                    <a:pt x="125002" y="329826"/>
                  </a:lnTo>
                  <a:lnTo>
                    <a:pt x="122363" y="330144"/>
                  </a:lnTo>
                  <a:lnTo>
                    <a:pt x="120271" y="330229"/>
                  </a:lnTo>
                  <a:lnTo>
                    <a:pt x="118876" y="331278"/>
                  </a:lnTo>
                  <a:lnTo>
                    <a:pt x="117946" y="332969"/>
                  </a:lnTo>
                  <a:lnTo>
                    <a:pt x="117326" y="335089"/>
                  </a:lnTo>
                  <a:lnTo>
                    <a:pt x="115920" y="336501"/>
                  </a:lnTo>
                  <a:lnTo>
                    <a:pt x="113991" y="337444"/>
                  </a:lnTo>
                  <a:lnTo>
                    <a:pt x="109202" y="338491"/>
                  </a:lnTo>
                  <a:lnTo>
                    <a:pt x="103766" y="338956"/>
                  </a:lnTo>
                  <a:lnTo>
                    <a:pt x="98042" y="339163"/>
                  </a:lnTo>
                  <a:lnTo>
                    <a:pt x="95127" y="339218"/>
                  </a:lnTo>
                  <a:lnTo>
                    <a:pt x="92192" y="338262"/>
                  </a:lnTo>
                  <a:lnTo>
                    <a:pt x="86284" y="334555"/>
                  </a:lnTo>
                  <a:lnTo>
                    <a:pt x="80351" y="332245"/>
                  </a:lnTo>
                  <a:lnTo>
                    <a:pt x="74407" y="331219"/>
                  </a:lnTo>
                  <a:lnTo>
                    <a:pt x="68457" y="330763"/>
                  </a:lnTo>
                  <a:lnTo>
                    <a:pt x="62506" y="330561"/>
                  </a:lnTo>
                  <a:lnTo>
                    <a:pt x="59530" y="330507"/>
                  </a:lnTo>
                  <a:lnTo>
                    <a:pt x="56554" y="329478"/>
                  </a:lnTo>
                  <a:lnTo>
                    <a:pt x="50601" y="325689"/>
                  </a:lnTo>
                  <a:lnTo>
                    <a:pt x="44648" y="32146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88"/>
            <p:cNvSpPr/>
            <p:nvPr/>
          </p:nvSpPr>
          <p:spPr>
            <a:xfrm>
              <a:off x="3171438" y="5929344"/>
              <a:ext cx="221829" cy="107089"/>
            </a:xfrm>
            <a:custGeom>
              <a:avLst/>
              <a:gdLst/>
              <a:ahLst/>
              <a:cxnLst/>
              <a:rect l="0" t="0" r="0" b="0"/>
              <a:pathLst>
                <a:path w="221829" h="107089">
                  <a:moveTo>
                    <a:pt x="150405" y="8898"/>
                  </a:moveTo>
                  <a:lnTo>
                    <a:pt x="145665" y="8898"/>
                  </a:lnTo>
                  <a:lnTo>
                    <a:pt x="144268" y="7906"/>
                  </a:lnTo>
                  <a:lnTo>
                    <a:pt x="143337" y="6252"/>
                  </a:lnTo>
                  <a:lnTo>
                    <a:pt x="142717" y="4157"/>
                  </a:lnTo>
                  <a:lnTo>
                    <a:pt x="141311" y="2760"/>
                  </a:lnTo>
                  <a:lnTo>
                    <a:pt x="139382" y="1830"/>
                  </a:lnTo>
                  <a:lnTo>
                    <a:pt x="137103" y="1209"/>
                  </a:lnTo>
                  <a:lnTo>
                    <a:pt x="133599" y="795"/>
                  </a:lnTo>
                  <a:lnTo>
                    <a:pt x="129280" y="519"/>
                  </a:lnTo>
                  <a:lnTo>
                    <a:pt x="120180" y="213"/>
                  </a:lnTo>
                  <a:lnTo>
                    <a:pt x="108487" y="40"/>
                  </a:lnTo>
                  <a:lnTo>
                    <a:pt x="98371" y="0"/>
                  </a:lnTo>
                  <a:lnTo>
                    <a:pt x="93888" y="982"/>
                  </a:lnTo>
                  <a:lnTo>
                    <a:pt x="89907" y="2628"/>
                  </a:lnTo>
                  <a:lnTo>
                    <a:pt x="86261" y="4718"/>
                  </a:lnTo>
                  <a:lnTo>
                    <a:pt x="76917" y="9686"/>
                  </a:lnTo>
                  <a:lnTo>
                    <a:pt x="71648" y="12399"/>
                  </a:lnTo>
                  <a:lnTo>
                    <a:pt x="67142" y="14209"/>
                  </a:lnTo>
                  <a:lnTo>
                    <a:pt x="63147" y="15415"/>
                  </a:lnTo>
                  <a:lnTo>
                    <a:pt x="59491" y="16219"/>
                  </a:lnTo>
                  <a:lnTo>
                    <a:pt x="55069" y="17747"/>
                  </a:lnTo>
                  <a:lnTo>
                    <a:pt x="50137" y="19758"/>
                  </a:lnTo>
                  <a:lnTo>
                    <a:pt x="44864" y="22091"/>
                  </a:lnTo>
                  <a:lnTo>
                    <a:pt x="40357" y="24638"/>
                  </a:lnTo>
                  <a:lnTo>
                    <a:pt x="36360" y="27329"/>
                  </a:lnTo>
                  <a:lnTo>
                    <a:pt x="32703" y="30115"/>
                  </a:lnTo>
                  <a:lnTo>
                    <a:pt x="29273" y="32964"/>
                  </a:lnTo>
                  <a:lnTo>
                    <a:pt x="25995" y="35856"/>
                  </a:lnTo>
                  <a:lnTo>
                    <a:pt x="19705" y="41715"/>
                  </a:lnTo>
                  <a:lnTo>
                    <a:pt x="9330" y="51792"/>
                  </a:lnTo>
                  <a:lnTo>
                    <a:pt x="0" y="61081"/>
                  </a:lnTo>
                  <a:lnTo>
                    <a:pt x="525" y="61546"/>
                  </a:lnTo>
                  <a:lnTo>
                    <a:pt x="3756" y="62062"/>
                  </a:lnTo>
                  <a:lnTo>
                    <a:pt x="8498" y="64938"/>
                  </a:lnTo>
                  <a:lnTo>
                    <a:pt x="11152" y="67094"/>
                  </a:lnTo>
                  <a:lnTo>
                    <a:pt x="13914" y="68531"/>
                  </a:lnTo>
                  <a:lnTo>
                    <a:pt x="19628" y="70128"/>
                  </a:lnTo>
                  <a:lnTo>
                    <a:pt x="22541" y="71546"/>
                  </a:lnTo>
                  <a:lnTo>
                    <a:pt x="25475" y="73483"/>
                  </a:lnTo>
                  <a:lnTo>
                    <a:pt x="28423" y="75767"/>
                  </a:lnTo>
                  <a:lnTo>
                    <a:pt x="32373" y="78282"/>
                  </a:lnTo>
                  <a:lnTo>
                    <a:pt x="36990" y="80951"/>
                  </a:lnTo>
                  <a:lnTo>
                    <a:pt x="47413" y="86562"/>
                  </a:lnTo>
                  <a:lnTo>
                    <a:pt x="58659" y="92363"/>
                  </a:lnTo>
                  <a:lnTo>
                    <a:pt x="64437" y="94307"/>
                  </a:lnTo>
                  <a:lnTo>
                    <a:pt x="70273" y="95602"/>
                  </a:lnTo>
                  <a:lnTo>
                    <a:pt x="76148" y="96467"/>
                  </a:lnTo>
                  <a:lnTo>
                    <a:pt x="82049" y="98034"/>
                  </a:lnTo>
                  <a:lnTo>
                    <a:pt x="87967" y="100072"/>
                  </a:lnTo>
                  <a:lnTo>
                    <a:pt x="93897" y="102423"/>
                  </a:lnTo>
                  <a:lnTo>
                    <a:pt x="99834" y="103990"/>
                  </a:lnTo>
                  <a:lnTo>
                    <a:pt x="105777" y="105034"/>
                  </a:lnTo>
                  <a:lnTo>
                    <a:pt x="111724" y="105731"/>
                  </a:lnTo>
                  <a:lnTo>
                    <a:pt x="117672" y="106196"/>
                  </a:lnTo>
                  <a:lnTo>
                    <a:pt x="123622" y="106505"/>
                  </a:lnTo>
                  <a:lnTo>
                    <a:pt x="135525" y="106849"/>
                  </a:lnTo>
                  <a:lnTo>
                    <a:pt x="165288" y="107088"/>
                  </a:lnTo>
                  <a:lnTo>
                    <a:pt x="170249" y="106108"/>
                  </a:lnTo>
                  <a:lnTo>
                    <a:pt x="174549" y="104462"/>
                  </a:lnTo>
                  <a:lnTo>
                    <a:pt x="178407" y="102373"/>
                  </a:lnTo>
                  <a:lnTo>
                    <a:pt x="182964" y="100980"/>
                  </a:lnTo>
                  <a:lnTo>
                    <a:pt x="187986" y="100051"/>
                  </a:lnTo>
                  <a:lnTo>
                    <a:pt x="193319" y="99432"/>
                  </a:lnTo>
                  <a:lnTo>
                    <a:pt x="197866" y="98028"/>
                  </a:lnTo>
                  <a:lnTo>
                    <a:pt x="201890" y="96099"/>
                  </a:lnTo>
                  <a:lnTo>
                    <a:pt x="205564" y="93820"/>
                  </a:lnTo>
                  <a:lnTo>
                    <a:pt x="212293" y="91290"/>
                  </a:lnTo>
                  <a:lnTo>
                    <a:pt x="219956" y="89665"/>
                  </a:lnTo>
                  <a:lnTo>
                    <a:pt x="220585" y="88539"/>
                  </a:lnTo>
                  <a:lnTo>
                    <a:pt x="221005" y="86797"/>
                  </a:lnTo>
                  <a:lnTo>
                    <a:pt x="221794" y="80713"/>
                  </a:lnTo>
                  <a:lnTo>
                    <a:pt x="221828" y="75706"/>
                  </a:lnTo>
                  <a:lnTo>
                    <a:pt x="220841" y="74273"/>
                  </a:lnTo>
                  <a:lnTo>
                    <a:pt x="219191" y="73317"/>
                  </a:lnTo>
                  <a:lnTo>
                    <a:pt x="214153" y="71783"/>
                  </a:lnTo>
                  <a:lnTo>
                    <a:pt x="210818" y="68927"/>
                  </a:lnTo>
                  <a:lnTo>
                    <a:pt x="204383" y="62853"/>
                  </a:lnTo>
                  <a:lnTo>
                    <a:pt x="204161" y="59998"/>
                  </a:lnTo>
                  <a:lnTo>
                    <a:pt x="204062" y="57405"/>
                  </a:lnTo>
                  <a:lnTo>
                    <a:pt x="204007" y="60533"/>
                  </a:lnTo>
                  <a:lnTo>
                    <a:pt x="203983" y="6247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89"/>
            <p:cNvSpPr/>
            <p:nvPr/>
          </p:nvSpPr>
          <p:spPr>
            <a:xfrm>
              <a:off x="3241476" y="5929313"/>
              <a:ext cx="383978" cy="375047"/>
            </a:xfrm>
            <a:custGeom>
              <a:avLst/>
              <a:gdLst/>
              <a:ahLst/>
              <a:cxnLst/>
              <a:rect l="0" t="0" r="0" b="0"/>
              <a:pathLst>
                <a:path w="383978" h="375047">
                  <a:moveTo>
                    <a:pt x="0" y="8929"/>
                  </a:moveTo>
                  <a:lnTo>
                    <a:pt x="7688" y="8929"/>
                  </a:lnTo>
                  <a:lnTo>
                    <a:pt x="18043" y="4189"/>
                  </a:lnTo>
                  <a:lnTo>
                    <a:pt x="25548" y="1861"/>
                  </a:lnTo>
                  <a:lnTo>
                    <a:pt x="35351" y="551"/>
                  </a:lnTo>
                  <a:lnTo>
                    <a:pt x="44539" y="163"/>
                  </a:lnTo>
                  <a:lnTo>
                    <a:pt x="56192" y="47"/>
                  </a:lnTo>
                  <a:lnTo>
                    <a:pt x="114473" y="0"/>
                  </a:lnTo>
                  <a:lnTo>
                    <a:pt x="125621" y="2645"/>
                  </a:lnTo>
                  <a:lnTo>
                    <a:pt x="137191" y="6136"/>
                  </a:lnTo>
                  <a:lnTo>
                    <a:pt x="148948" y="7688"/>
                  </a:lnTo>
                  <a:lnTo>
                    <a:pt x="158142" y="11024"/>
                  </a:lnTo>
                  <a:lnTo>
                    <a:pt x="161982" y="13302"/>
                  </a:lnTo>
                  <a:lnTo>
                    <a:pt x="171542" y="15833"/>
                  </a:lnTo>
                  <a:lnTo>
                    <a:pt x="182405" y="17951"/>
                  </a:lnTo>
                  <a:lnTo>
                    <a:pt x="193848" y="22199"/>
                  </a:lnTo>
                  <a:lnTo>
                    <a:pt x="205548" y="27394"/>
                  </a:lnTo>
                  <a:lnTo>
                    <a:pt x="216370" y="33011"/>
                  </a:lnTo>
                  <a:lnTo>
                    <a:pt x="224488" y="38814"/>
                  </a:lnTo>
                  <a:lnTo>
                    <a:pt x="234048" y="44701"/>
                  </a:lnTo>
                  <a:lnTo>
                    <a:pt x="243920" y="50624"/>
                  </a:lnTo>
                  <a:lnTo>
                    <a:pt x="255055" y="59538"/>
                  </a:lnTo>
                  <a:lnTo>
                    <a:pt x="261525" y="65486"/>
                  </a:lnTo>
                  <a:lnTo>
                    <a:pt x="267707" y="74084"/>
                  </a:lnTo>
                  <a:lnTo>
                    <a:pt x="272770" y="83527"/>
                  </a:lnTo>
                  <a:lnTo>
                    <a:pt x="276020" y="95028"/>
                  </a:lnTo>
                  <a:lnTo>
                    <a:pt x="276465" y="97797"/>
                  </a:lnTo>
                  <a:lnTo>
                    <a:pt x="276715" y="105925"/>
                  </a:lnTo>
                  <a:lnTo>
                    <a:pt x="276806" y="126850"/>
                  </a:lnTo>
                  <a:lnTo>
                    <a:pt x="275818" y="130207"/>
                  </a:lnTo>
                  <a:lnTo>
                    <a:pt x="272076" y="136583"/>
                  </a:lnTo>
                  <a:lnTo>
                    <a:pt x="264390" y="145751"/>
                  </a:lnTo>
                  <a:lnTo>
                    <a:pt x="256082" y="151759"/>
                  </a:lnTo>
                  <a:lnTo>
                    <a:pt x="251089" y="154750"/>
                  </a:lnTo>
                  <a:lnTo>
                    <a:pt x="242894" y="163366"/>
                  </a:lnTo>
                  <a:lnTo>
                    <a:pt x="239320" y="168442"/>
                  </a:lnTo>
                  <a:lnTo>
                    <a:pt x="230057" y="176727"/>
                  </a:lnTo>
                  <a:lnTo>
                    <a:pt x="219326" y="183716"/>
                  </a:lnTo>
                  <a:lnTo>
                    <a:pt x="207942" y="190130"/>
                  </a:lnTo>
                  <a:lnTo>
                    <a:pt x="198914" y="196289"/>
                  </a:lnTo>
                  <a:lnTo>
                    <a:pt x="190601" y="203325"/>
                  </a:lnTo>
                  <a:lnTo>
                    <a:pt x="180292" y="213067"/>
                  </a:lnTo>
                  <a:lnTo>
                    <a:pt x="169096" y="221365"/>
                  </a:lnTo>
                  <a:lnTo>
                    <a:pt x="157506" y="228360"/>
                  </a:lnTo>
                  <a:lnTo>
                    <a:pt x="145740" y="234777"/>
                  </a:lnTo>
                  <a:lnTo>
                    <a:pt x="136541" y="240936"/>
                  </a:lnTo>
                  <a:lnTo>
                    <a:pt x="128154" y="246980"/>
                  </a:lnTo>
                  <a:lnTo>
                    <a:pt x="117811" y="252974"/>
                  </a:lnTo>
                  <a:lnTo>
                    <a:pt x="109246" y="258945"/>
                  </a:lnTo>
                  <a:lnTo>
                    <a:pt x="105573" y="261927"/>
                  </a:lnTo>
                  <a:lnTo>
                    <a:pt x="103124" y="264906"/>
                  </a:lnTo>
                  <a:lnTo>
                    <a:pt x="101492" y="267885"/>
                  </a:lnTo>
                  <a:lnTo>
                    <a:pt x="100404" y="270863"/>
                  </a:lnTo>
                  <a:lnTo>
                    <a:pt x="96548" y="276817"/>
                  </a:lnTo>
                  <a:lnTo>
                    <a:pt x="94131" y="279795"/>
                  </a:lnTo>
                  <a:lnTo>
                    <a:pt x="92520" y="282771"/>
                  </a:lnTo>
                  <a:lnTo>
                    <a:pt x="90729" y="288726"/>
                  </a:lnTo>
                  <a:lnTo>
                    <a:pt x="89721" y="297655"/>
                  </a:lnTo>
                  <a:lnTo>
                    <a:pt x="90572" y="300632"/>
                  </a:lnTo>
                  <a:lnTo>
                    <a:pt x="94163" y="306585"/>
                  </a:lnTo>
                  <a:lnTo>
                    <a:pt x="101763" y="315515"/>
                  </a:lnTo>
                  <a:lnTo>
                    <a:pt x="107405" y="324113"/>
                  </a:lnTo>
                  <a:lnTo>
                    <a:pt x="110298" y="329185"/>
                  </a:lnTo>
                  <a:lnTo>
                    <a:pt x="114212" y="332566"/>
                  </a:lnTo>
                  <a:lnTo>
                    <a:pt x="118806" y="334819"/>
                  </a:lnTo>
                  <a:lnTo>
                    <a:pt x="129201" y="338316"/>
                  </a:lnTo>
                  <a:lnTo>
                    <a:pt x="140436" y="343177"/>
                  </a:lnTo>
                  <a:lnTo>
                    <a:pt x="152043" y="348645"/>
                  </a:lnTo>
                  <a:lnTo>
                    <a:pt x="175664" y="360239"/>
                  </a:lnTo>
                  <a:lnTo>
                    <a:pt x="187544" y="363504"/>
                  </a:lnTo>
                  <a:lnTo>
                    <a:pt x="199439" y="365948"/>
                  </a:lnTo>
                  <a:lnTo>
                    <a:pt x="211340" y="370341"/>
                  </a:lnTo>
                  <a:lnTo>
                    <a:pt x="223244" y="372955"/>
                  </a:lnTo>
                  <a:lnTo>
                    <a:pt x="235149" y="374116"/>
                  </a:lnTo>
                  <a:lnTo>
                    <a:pt x="247055" y="374633"/>
                  </a:lnTo>
                  <a:lnTo>
                    <a:pt x="264914" y="374923"/>
                  </a:lnTo>
                  <a:lnTo>
                    <a:pt x="383977" y="37504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90"/>
            <p:cNvSpPr/>
            <p:nvPr/>
          </p:nvSpPr>
          <p:spPr>
            <a:xfrm>
              <a:off x="3670101" y="6027539"/>
              <a:ext cx="267892" cy="178594"/>
            </a:xfrm>
            <a:custGeom>
              <a:avLst/>
              <a:gdLst/>
              <a:ahLst/>
              <a:cxnLst/>
              <a:rect l="0" t="0" r="0" b="0"/>
              <a:pathLst>
                <a:path w="267892" h="178594">
                  <a:moveTo>
                    <a:pt x="267891" y="0"/>
                  </a:moveTo>
                  <a:lnTo>
                    <a:pt x="259329" y="0"/>
                  </a:lnTo>
                  <a:lnTo>
                    <a:pt x="254329" y="4740"/>
                  </a:lnTo>
                  <a:lnTo>
                    <a:pt x="237980" y="20990"/>
                  </a:lnTo>
                  <a:lnTo>
                    <a:pt x="234059" y="23915"/>
                  </a:lnTo>
                  <a:lnTo>
                    <a:pt x="229462" y="26857"/>
                  </a:lnTo>
                  <a:lnTo>
                    <a:pt x="224412" y="29811"/>
                  </a:lnTo>
                  <a:lnTo>
                    <a:pt x="219061" y="32772"/>
                  </a:lnTo>
                  <a:lnTo>
                    <a:pt x="207824" y="38708"/>
                  </a:lnTo>
                  <a:lnTo>
                    <a:pt x="190342" y="47628"/>
                  </a:lnTo>
                  <a:lnTo>
                    <a:pt x="184441" y="51596"/>
                  </a:lnTo>
                  <a:lnTo>
                    <a:pt x="178523" y="56225"/>
                  </a:lnTo>
                  <a:lnTo>
                    <a:pt x="172594" y="61295"/>
                  </a:lnTo>
                  <a:lnTo>
                    <a:pt x="166656" y="65668"/>
                  </a:lnTo>
                  <a:lnTo>
                    <a:pt x="160714" y="69576"/>
                  </a:lnTo>
                  <a:lnTo>
                    <a:pt x="154767" y="73173"/>
                  </a:lnTo>
                  <a:lnTo>
                    <a:pt x="140223" y="82461"/>
                  </a:lnTo>
                  <a:lnTo>
                    <a:pt x="132177" y="87716"/>
                  </a:lnTo>
                  <a:lnTo>
                    <a:pt x="124829" y="93204"/>
                  </a:lnTo>
                  <a:lnTo>
                    <a:pt x="117946" y="98847"/>
                  </a:lnTo>
                  <a:lnTo>
                    <a:pt x="111373" y="104593"/>
                  </a:lnTo>
                  <a:lnTo>
                    <a:pt x="105006" y="109416"/>
                  </a:lnTo>
                  <a:lnTo>
                    <a:pt x="98777" y="113623"/>
                  </a:lnTo>
                  <a:lnTo>
                    <a:pt x="92641" y="117421"/>
                  </a:lnTo>
                  <a:lnTo>
                    <a:pt x="86565" y="121936"/>
                  </a:lnTo>
                  <a:lnTo>
                    <a:pt x="80530" y="126931"/>
                  </a:lnTo>
                  <a:lnTo>
                    <a:pt x="74523" y="132246"/>
                  </a:lnTo>
                  <a:lnTo>
                    <a:pt x="68533" y="136781"/>
                  </a:lnTo>
                  <a:lnTo>
                    <a:pt x="62556" y="140797"/>
                  </a:lnTo>
                  <a:lnTo>
                    <a:pt x="56587" y="144466"/>
                  </a:lnTo>
                  <a:lnTo>
                    <a:pt x="50623" y="147904"/>
                  </a:lnTo>
                  <a:lnTo>
                    <a:pt x="38705" y="154370"/>
                  </a:lnTo>
                  <a:lnTo>
                    <a:pt x="33741" y="157484"/>
                  </a:lnTo>
                  <a:lnTo>
                    <a:pt x="29439" y="160551"/>
                  </a:lnTo>
                  <a:lnTo>
                    <a:pt x="25579" y="163588"/>
                  </a:lnTo>
                  <a:lnTo>
                    <a:pt x="22014" y="166606"/>
                  </a:lnTo>
                  <a:lnTo>
                    <a:pt x="18645" y="169609"/>
                  </a:lnTo>
                  <a:lnTo>
                    <a:pt x="15406" y="172604"/>
                  </a:lnTo>
                  <a:lnTo>
                    <a:pt x="12255" y="174600"/>
                  </a:lnTo>
                  <a:lnTo>
                    <a:pt x="9162" y="175931"/>
                  </a:lnTo>
                  <a:lnTo>
                    <a:pt x="0" y="17859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91"/>
            <p:cNvSpPr/>
            <p:nvPr/>
          </p:nvSpPr>
          <p:spPr>
            <a:xfrm>
              <a:off x="3732609" y="5938242"/>
              <a:ext cx="214313" cy="339329"/>
            </a:xfrm>
            <a:custGeom>
              <a:avLst/>
              <a:gdLst/>
              <a:ahLst/>
              <a:cxnLst/>
              <a:rect l="0" t="0" r="0" b="0"/>
              <a:pathLst>
                <a:path w="214313" h="339329">
                  <a:moveTo>
                    <a:pt x="0" y="0"/>
                  </a:moveTo>
                  <a:lnTo>
                    <a:pt x="20990" y="0"/>
                  </a:lnTo>
                  <a:lnTo>
                    <a:pt x="23915" y="991"/>
                  </a:lnTo>
                  <a:lnTo>
                    <a:pt x="29811" y="4740"/>
                  </a:lnTo>
                  <a:lnTo>
                    <a:pt x="33765" y="7128"/>
                  </a:lnTo>
                  <a:lnTo>
                    <a:pt x="38385" y="9713"/>
                  </a:lnTo>
                  <a:lnTo>
                    <a:pt x="43449" y="12428"/>
                  </a:lnTo>
                  <a:lnTo>
                    <a:pt x="47817" y="15231"/>
                  </a:lnTo>
                  <a:lnTo>
                    <a:pt x="51722" y="18091"/>
                  </a:lnTo>
                  <a:lnTo>
                    <a:pt x="55317" y="20990"/>
                  </a:lnTo>
                  <a:lnTo>
                    <a:pt x="61958" y="29503"/>
                  </a:lnTo>
                  <a:lnTo>
                    <a:pt x="65118" y="34551"/>
                  </a:lnTo>
                  <a:lnTo>
                    <a:pt x="69208" y="39902"/>
                  </a:lnTo>
                  <a:lnTo>
                    <a:pt x="73920" y="45453"/>
                  </a:lnTo>
                  <a:lnTo>
                    <a:pt x="79046" y="51137"/>
                  </a:lnTo>
                  <a:lnTo>
                    <a:pt x="83455" y="57904"/>
                  </a:lnTo>
                  <a:lnTo>
                    <a:pt x="87386" y="65392"/>
                  </a:lnTo>
                  <a:lnTo>
                    <a:pt x="91000" y="73360"/>
                  </a:lnTo>
                  <a:lnTo>
                    <a:pt x="95393" y="81649"/>
                  </a:lnTo>
                  <a:lnTo>
                    <a:pt x="100306" y="90151"/>
                  </a:lnTo>
                  <a:lnTo>
                    <a:pt x="105566" y="98796"/>
                  </a:lnTo>
                  <a:lnTo>
                    <a:pt x="110065" y="108528"/>
                  </a:lnTo>
                  <a:lnTo>
                    <a:pt x="114056" y="118985"/>
                  </a:lnTo>
                  <a:lnTo>
                    <a:pt x="117709" y="129924"/>
                  </a:lnTo>
                  <a:lnTo>
                    <a:pt x="122129" y="141187"/>
                  </a:lnTo>
                  <a:lnTo>
                    <a:pt x="127060" y="152663"/>
                  </a:lnTo>
                  <a:lnTo>
                    <a:pt x="132332" y="164283"/>
                  </a:lnTo>
                  <a:lnTo>
                    <a:pt x="136838" y="175999"/>
                  </a:lnTo>
                  <a:lnTo>
                    <a:pt x="140835" y="187777"/>
                  </a:lnTo>
                  <a:lnTo>
                    <a:pt x="144491" y="199598"/>
                  </a:lnTo>
                  <a:lnTo>
                    <a:pt x="148913" y="210457"/>
                  </a:lnTo>
                  <a:lnTo>
                    <a:pt x="153846" y="220671"/>
                  </a:lnTo>
                  <a:lnTo>
                    <a:pt x="159118" y="230458"/>
                  </a:lnTo>
                  <a:lnTo>
                    <a:pt x="163626" y="239959"/>
                  </a:lnTo>
                  <a:lnTo>
                    <a:pt x="167623" y="249269"/>
                  </a:lnTo>
                  <a:lnTo>
                    <a:pt x="171279" y="258453"/>
                  </a:lnTo>
                  <a:lnTo>
                    <a:pt x="177989" y="276594"/>
                  </a:lnTo>
                  <a:lnTo>
                    <a:pt x="181167" y="285599"/>
                  </a:lnTo>
                  <a:lnTo>
                    <a:pt x="184278" y="293586"/>
                  </a:lnTo>
                  <a:lnTo>
                    <a:pt x="187344" y="300896"/>
                  </a:lnTo>
                  <a:lnTo>
                    <a:pt x="190380" y="307754"/>
                  </a:lnTo>
                  <a:lnTo>
                    <a:pt x="196400" y="320665"/>
                  </a:lnTo>
                  <a:lnTo>
                    <a:pt x="199394" y="326886"/>
                  </a:lnTo>
                  <a:lnTo>
                    <a:pt x="202382" y="331033"/>
                  </a:lnTo>
                  <a:lnTo>
                    <a:pt x="205367" y="333798"/>
                  </a:lnTo>
                  <a:lnTo>
                    <a:pt x="214312" y="33932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92"/>
            <p:cNvSpPr/>
            <p:nvPr/>
          </p:nvSpPr>
          <p:spPr>
            <a:xfrm>
              <a:off x="4179093" y="5688210"/>
              <a:ext cx="8931" cy="392908"/>
            </a:xfrm>
            <a:custGeom>
              <a:avLst/>
              <a:gdLst/>
              <a:ahLst/>
              <a:cxnLst/>
              <a:rect l="0" t="0" r="0" b="0"/>
              <a:pathLst>
                <a:path w="8931" h="392908">
                  <a:moveTo>
                    <a:pt x="0" y="0"/>
                  </a:moveTo>
                  <a:lnTo>
                    <a:pt x="0" y="4740"/>
                  </a:lnTo>
                  <a:lnTo>
                    <a:pt x="992" y="7129"/>
                  </a:lnTo>
                  <a:lnTo>
                    <a:pt x="2646" y="9714"/>
                  </a:lnTo>
                  <a:lnTo>
                    <a:pt x="4741" y="12429"/>
                  </a:lnTo>
                  <a:lnTo>
                    <a:pt x="6137" y="16223"/>
                  </a:lnTo>
                  <a:lnTo>
                    <a:pt x="7068" y="20738"/>
                  </a:lnTo>
                  <a:lnTo>
                    <a:pt x="7689" y="25731"/>
                  </a:lnTo>
                  <a:lnTo>
                    <a:pt x="8102" y="31045"/>
                  </a:lnTo>
                  <a:lnTo>
                    <a:pt x="8378" y="36571"/>
                  </a:lnTo>
                  <a:lnTo>
                    <a:pt x="8562" y="42241"/>
                  </a:lnTo>
                  <a:lnTo>
                    <a:pt x="8857" y="72726"/>
                  </a:lnTo>
                  <a:lnTo>
                    <a:pt x="8930" y="39290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93"/>
            <p:cNvSpPr/>
            <p:nvPr/>
          </p:nvSpPr>
          <p:spPr>
            <a:xfrm>
              <a:off x="4367143" y="5893593"/>
              <a:ext cx="203450" cy="257443"/>
            </a:xfrm>
            <a:custGeom>
              <a:avLst/>
              <a:gdLst/>
              <a:ahLst/>
              <a:cxnLst/>
              <a:rect l="0" t="0" r="0" b="0"/>
              <a:pathLst>
                <a:path w="203450" h="257443">
                  <a:moveTo>
                    <a:pt x="160208" y="53578"/>
                  </a:moveTo>
                  <a:lnTo>
                    <a:pt x="130396" y="53578"/>
                  </a:lnTo>
                  <a:lnTo>
                    <a:pt x="126443" y="54570"/>
                  </a:lnTo>
                  <a:lnTo>
                    <a:pt x="121823" y="56224"/>
                  </a:lnTo>
                  <a:lnTo>
                    <a:pt x="116759" y="58318"/>
                  </a:lnTo>
                  <a:lnTo>
                    <a:pt x="111398" y="60707"/>
                  </a:lnTo>
                  <a:lnTo>
                    <a:pt x="100150" y="66007"/>
                  </a:lnTo>
                  <a:lnTo>
                    <a:pt x="94373" y="67817"/>
                  </a:lnTo>
                  <a:lnTo>
                    <a:pt x="88536" y="69024"/>
                  </a:lnTo>
                  <a:lnTo>
                    <a:pt x="82661" y="69829"/>
                  </a:lnTo>
                  <a:lnTo>
                    <a:pt x="76760" y="71357"/>
                  </a:lnTo>
                  <a:lnTo>
                    <a:pt x="70842" y="73368"/>
                  </a:lnTo>
                  <a:lnTo>
                    <a:pt x="64912" y="75701"/>
                  </a:lnTo>
                  <a:lnTo>
                    <a:pt x="58974" y="78249"/>
                  </a:lnTo>
                  <a:lnTo>
                    <a:pt x="47085" y="83725"/>
                  </a:lnTo>
                  <a:lnTo>
                    <a:pt x="42128" y="87567"/>
                  </a:lnTo>
                  <a:lnTo>
                    <a:pt x="37832" y="92112"/>
                  </a:lnTo>
                  <a:lnTo>
                    <a:pt x="33975" y="97126"/>
                  </a:lnTo>
                  <a:lnTo>
                    <a:pt x="30412" y="101462"/>
                  </a:lnTo>
                  <a:lnTo>
                    <a:pt x="27045" y="105345"/>
                  </a:lnTo>
                  <a:lnTo>
                    <a:pt x="23807" y="108925"/>
                  </a:lnTo>
                  <a:lnTo>
                    <a:pt x="20658" y="113296"/>
                  </a:lnTo>
                  <a:lnTo>
                    <a:pt x="17565" y="118195"/>
                  </a:lnTo>
                  <a:lnTo>
                    <a:pt x="14511" y="123445"/>
                  </a:lnTo>
                  <a:lnTo>
                    <a:pt x="11483" y="128929"/>
                  </a:lnTo>
                  <a:lnTo>
                    <a:pt x="5473" y="140315"/>
                  </a:lnTo>
                  <a:lnTo>
                    <a:pt x="3473" y="146129"/>
                  </a:lnTo>
                  <a:lnTo>
                    <a:pt x="2140" y="151990"/>
                  </a:lnTo>
                  <a:lnTo>
                    <a:pt x="1251" y="157881"/>
                  </a:lnTo>
                  <a:lnTo>
                    <a:pt x="659" y="163793"/>
                  </a:lnTo>
                  <a:lnTo>
                    <a:pt x="264" y="169718"/>
                  </a:lnTo>
                  <a:lnTo>
                    <a:pt x="0" y="175653"/>
                  </a:lnTo>
                  <a:lnTo>
                    <a:pt x="817" y="181595"/>
                  </a:lnTo>
                  <a:lnTo>
                    <a:pt x="2354" y="187539"/>
                  </a:lnTo>
                  <a:lnTo>
                    <a:pt x="4371" y="193487"/>
                  </a:lnTo>
                  <a:lnTo>
                    <a:pt x="6707" y="199437"/>
                  </a:lnTo>
                  <a:lnTo>
                    <a:pt x="9256" y="205388"/>
                  </a:lnTo>
                  <a:lnTo>
                    <a:pt x="11949" y="211339"/>
                  </a:lnTo>
                  <a:lnTo>
                    <a:pt x="14736" y="216299"/>
                  </a:lnTo>
                  <a:lnTo>
                    <a:pt x="17586" y="220598"/>
                  </a:lnTo>
                  <a:lnTo>
                    <a:pt x="20478" y="224456"/>
                  </a:lnTo>
                  <a:lnTo>
                    <a:pt x="23399" y="229012"/>
                  </a:lnTo>
                  <a:lnTo>
                    <a:pt x="26338" y="234034"/>
                  </a:lnTo>
                  <a:lnTo>
                    <a:pt x="29289" y="239367"/>
                  </a:lnTo>
                  <a:lnTo>
                    <a:pt x="32249" y="242921"/>
                  </a:lnTo>
                  <a:lnTo>
                    <a:pt x="35215" y="245291"/>
                  </a:lnTo>
                  <a:lnTo>
                    <a:pt x="42147" y="248916"/>
                  </a:lnTo>
                  <a:lnTo>
                    <a:pt x="51843" y="253836"/>
                  </a:lnTo>
                  <a:lnTo>
                    <a:pt x="57207" y="255544"/>
                  </a:lnTo>
                  <a:lnTo>
                    <a:pt x="62767" y="256683"/>
                  </a:lnTo>
                  <a:lnTo>
                    <a:pt x="68458" y="257442"/>
                  </a:lnTo>
                  <a:lnTo>
                    <a:pt x="74237" y="256956"/>
                  </a:lnTo>
                  <a:lnTo>
                    <a:pt x="80074" y="255640"/>
                  </a:lnTo>
                  <a:lnTo>
                    <a:pt x="85949" y="253770"/>
                  </a:lnTo>
                  <a:lnTo>
                    <a:pt x="91851" y="252524"/>
                  </a:lnTo>
                  <a:lnTo>
                    <a:pt x="97770" y="251693"/>
                  </a:lnTo>
                  <a:lnTo>
                    <a:pt x="103699" y="251139"/>
                  </a:lnTo>
                  <a:lnTo>
                    <a:pt x="109637" y="249778"/>
                  </a:lnTo>
                  <a:lnTo>
                    <a:pt x="115580" y="247878"/>
                  </a:lnTo>
                  <a:lnTo>
                    <a:pt x="121526" y="245619"/>
                  </a:lnTo>
                  <a:lnTo>
                    <a:pt x="127475" y="243121"/>
                  </a:lnTo>
                  <a:lnTo>
                    <a:pt x="133424" y="240463"/>
                  </a:lnTo>
                  <a:lnTo>
                    <a:pt x="139376" y="237699"/>
                  </a:lnTo>
                  <a:lnTo>
                    <a:pt x="144335" y="233873"/>
                  </a:lnTo>
                  <a:lnTo>
                    <a:pt x="148634" y="229337"/>
                  </a:lnTo>
                  <a:lnTo>
                    <a:pt x="152492" y="224328"/>
                  </a:lnTo>
                  <a:lnTo>
                    <a:pt x="157048" y="219006"/>
                  </a:lnTo>
                  <a:lnTo>
                    <a:pt x="162070" y="213472"/>
                  </a:lnTo>
                  <a:lnTo>
                    <a:pt x="175973" y="198850"/>
                  </a:lnTo>
                  <a:lnTo>
                    <a:pt x="179648" y="195074"/>
                  </a:lnTo>
                  <a:lnTo>
                    <a:pt x="183090" y="189581"/>
                  </a:lnTo>
                  <a:lnTo>
                    <a:pt x="186376" y="182942"/>
                  </a:lnTo>
                  <a:lnTo>
                    <a:pt x="189560" y="175540"/>
                  </a:lnTo>
                  <a:lnTo>
                    <a:pt x="191682" y="168620"/>
                  </a:lnTo>
                  <a:lnTo>
                    <a:pt x="193097" y="162023"/>
                  </a:lnTo>
                  <a:lnTo>
                    <a:pt x="194040" y="155640"/>
                  </a:lnTo>
                  <a:lnTo>
                    <a:pt x="195661" y="149401"/>
                  </a:lnTo>
                  <a:lnTo>
                    <a:pt x="197734" y="143257"/>
                  </a:lnTo>
                  <a:lnTo>
                    <a:pt x="200108" y="137176"/>
                  </a:lnTo>
                  <a:lnTo>
                    <a:pt x="201691" y="131138"/>
                  </a:lnTo>
                  <a:lnTo>
                    <a:pt x="202746" y="125128"/>
                  </a:lnTo>
                  <a:lnTo>
                    <a:pt x="203449" y="119138"/>
                  </a:lnTo>
                  <a:lnTo>
                    <a:pt x="202926" y="113160"/>
                  </a:lnTo>
                  <a:lnTo>
                    <a:pt x="201585" y="107189"/>
                  </a:lnTo>
                  <a:lnTo>
                    <a:pt x="199699" y="101225"/>
                  </a:lnTo>
                  <a:lnTo>
                    <a:pt x="198441" y="95265"/>
                  </a:lnTo>
                  <a:lnTo>
                    <a:pt x="197603" y="89307"/>
                  </a:lnTo>
                  <a:lnTo>
                    <a:pt x="197045" y="83350"/>
                  </a:lnTo>
                  <a:lnTo>
                    <a:pt x="195680" y="77396"/>
                  </a:lnTo>
                  <a:lnTo>
                    <a:pt x="193778" y="71440"/>
                  </a:lnTo>
                  <a:lnTo>
                    <a:pt x="191517" y="65487"/>
                  </a:lnTo>
                  <a:lnTo>
                    <a:pt x="189018" y="59533"/>
                  </a:lnTo>
                  <a:lnTo>
                    <a:pt x="186360" y="53579"/>
                  </a:lnTo>
                  <a:lnTo>
                    <a:pt x="183596" y="47626"/>
                  </a:lnTo>
                  <a:lnTo>
                    <a:pt x="180761" y="42665"/>
                  </a:lnTo>
                  <a:lnTo>
                    <a:pt x="177879" y="38365"/>
                  </a:lnTo>
                  <a:lnTo>
                    <a:pt x="172030" y="30941"/>
                  </a:lnTo>
                  <a:lnTo>
                    <a:pt x="166124" y="24335"/>
                  </a:lnTo>
                  <a:lnTo>
                    <a:pt x="160191" y="18092"/>
                  </a:lnTo>
                  <a:lnTo>
                    <a:pt x="14234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04800"/>
            <a:ext cx="5543550" cy="219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6" name="Group 55"/>
          <p:cNvGrpSpPr/>
          <p:nvPr/>
        </p:nvGrpSpPr>
        <p:grpSpPr>
          <a:xfrm>
            <a:off x="1187866" y="548869"/>
            <a:ext cx="6607752" cy="4898114"/>
            <a:chOff x="1187866" y="548869"/>
            <a:chExt cx="6607752" cy="4898114"/>
          </a:xfrm>
        </p:grpSpPr>
        <p:sp>
          <p:nvSpPr>
            <p:cNvPr id="3" name="SMARTInkAnnotation0"/>
            <p:cNvSpPr/>
            <p:nvPr/>
          </p:nvSpPr>
          <p:spPr>
            <a:xfrm>
              <a:off x="1785937" y="1313236"/>
              <a:ext cx="1281114" cy="910257"/>
            </a:xfrm>
            <a:custGeom>
              <a:avLst/>
              <a:gdLst/>
              <a:ahLst/>
              <a:cxnLst/>
              <a:rect l="0" t="0" r="0" b="0"/>
              <a:pathLst>
                <a:path w="1281114" h="910257">
                  <a:moveTo>
                    <a:pt x="0" y="910256"/>
                  </a:moveTo>
                  <a:lnTo>
                    <a:pt x="0" y="707662"/>
                  </a:lnTo>
                  <a:lnTo>
                    <a:pt x="992" y="692842"/>
                  </a:lnTo>
                  <a:lnTo>
                    <a:pt x="2646" y="678000"/>
                  </a:lnTo>
                  <a:lnTo>
                    <a:pt x="4740" y="663146"/>
                  </a:lnTo>
                  <a:lnTo>
                    <a:pt x="9714" y="633411"/>
                  </a:lnTo>
                  <a:lnTo>
                    <a:pt x="20991" y="573899"/>
                  </a:lnTo>
                  <a:lnTo>
                    <a:pt x="24908" y="559018"/>
                  </a:lnTo>
                  <a:lnTo>
                    <a:pt x="29504" y="544136"/>
                  </a:lnTo>
                  <a:lnTo>
                    <a:pt x="34552" y="529254"/>
                  </a:lnTo>
                  <a:lnTo>
                    <a:pt x="45453" y="499490"/>
                  </a:lnTo>
                  <a:lnTo>
                    <a:pt x="68620" y="439959"/>
                  </a:lnTo>
                  <a:lnTo>
                    <a:pt x="83083" y="412839"/>
                  </a:lnTo>
                  <a:lnTo>
                    <a:pt x="107961" y="372612"/>
                  </a:lnTo>
                  <a:lnTo>
                    <a:pt x="116623" y="358350"/>
                  </a:lnTo>
                  <a:lnTo>
                    <a:pt x="126365" y="343881"/>
                  </a:lnTo>
                  <a:lnTo>
                    <a:pt x="136829" y="329274"/>
                  </a:lnTo>
                  <a:lnTo>
                    <a:pt x="159040" y="299815"/>
                  </a:lnTo>
                  <a:lnTo>
                    <a:pt x="182140" y="270186"/>
                  </a:lnTo>
                  <a:lnTo>
                    <a:pt x="208282" y="243126"/>
                  </a:lnTo>
                  <a:lnTo>
                    <a:pt x="236437" y="217871"/>
                  </a:lnTo>
                  <a:lnTo>
                    <a:pt x="265487" y="193417"/>
                  </a:lnTo>
                  <a:lnTo>
                    <a:pt x="309732" y="157337"/>
                  </a:lnTo>
                  <a:lnTo>
                    <a:pt x="342049" y="136086"/>
                  </a:lnTo>
                  <a:lnTo>
                    <a:pt x="376256" y="116720"/>
                  </a:lnTo>
                  <a:lnTo>
                    <a:pt x="411303" y="98190"/>
                  </a:lnTo>
                  <a:lnTo>
                    <a:pt x="464503" y="71024"/>
                  </a:lnTo>
                  <a:lnTo>
                    <a:pt x="500133" y="55722"/>
                  </a:lnTo>
                  <a:lnTo>
                    <a:pt x="536805" y="42307"/>
                  </a:lnTo>
                  <a:lnTo>
                    <a:pt x="576254" y="29730"/>
                  </a:lnTo>
                  <a:lnTo>
                    <a:pt x="614292" y="20171"/>
                  </a:lnTo>
                  <a:lnTo>
                    <a:pt x="652035" y="12616"/>
                  </a:lnTo>
                  <a:lnTo>
                    <a:pt x="691959" y="5950"/>
                  </a:lnTo>
                  <a:lnTo>
                    <a:pt x="730209" y="2327"/>
                  </a:lnTo>
                  <a:lnTo>
                    <a:pt x="768045" y="716"/>
                  </a:lnTo>
                  <a:lnTo>
                    <a:pt x="808012" y="0"/>
                  </a:lnTo>
                  <a:lnTo>
                    <a:pt x="846281" y="2328"/>
                  </a:lnTo>
                  <a:lnTo>
                    <a:pt x="883133" y="6670"/>
                  </a:lnTo>
                  <a:lnTo>
                    <a:pt x="919354" y="11907"/>
                  </a:lnTo>
                  <a:lnTo>
                    <a:pt x="973216" y="20433"/>
                  </a:lnTo>
                  <a:lnTo>
                    <a:pt x="1006355" y="28938"/>
                  </a:lnTo>
                  <a:lnTo>
                    <a:pt x="1037620" y="39332"/>
                  </a:lnTo>
                  <a:lnTo>
                    <a:pt x="1068053" y="50567"/>
                  </a:lnTo>
                  <a:lnTo>
                    <a:pt x="1095468" y="62174"/>
                  </a:lnTo>
                  <a:lnTo>
                    <a:pt x="1133216" y="82511"/>
                  </a:lnTo>
                  <a:lnTo>
                    <a:pt x="1166890" y="107389"/>
                  </a:lnTo>
                  <a:lnTo>
                    <a:pt x="1195719" y="133611"/>
                  </a:lnTo>
                  <a:lnTo>
                    <a:pt x="1227386" y="164398"/>
                  </a:lnTo>
                  <a:lnTo>
                    <a:pt x="1246606" y="188206"/>
                  </a:lnTo>
                  <a:lnTo>
                    <a:pt x="1256185" y="208014"/>
                  </a:lnTo>
                  <a:lnTo>
                    <a:pt x="1267156" y="238832"/>
                  </a:lnTo>
                  <a:lnTo>
                    <a:pt x="1272595" y="258627"/>
                  </a:lnTo>
                  <a:lnTo>
                    <a:pt x="1276648" y="292083"/>
                  </a:lnTo>
                  <a:lnTo>
                    <a:pt x="1281113" y="315366"/>
                  </a:lnTo>
                  <a:lnTo>
                    <a:pt x="1281113" y="338944"/>
                  </a:lnTo>
                  <a:lnTo>
                    <a:pt x="1278797" y="362652"/>
                  </a:lnTo>
                  <a:lnTo>
                    <a:pt x="1277768" y="386418"/>
                  </a:lnTo>
                  <a:lnTo>
                    <a:pt x="1274665" y="410210"/>
                  </a:lnTo>
                  <a:lnTo>
                    <a:pt x="1268986" y="434013"/>
                  </a:lnTo>
                  <a:lnTo>
                    <a:pt x="1259848" y="457821"/>
                  </a:lnTo>
                  <a:lnTo>
                    <a:pt x="1243547" y="498278"/>
                  </a:lnTo>
                  <a:lnTo>
                    <a:pt x="1229359" y="524418"/>
                  </a:lnTo>
                  <a:lnTo>
                    <a:pt x="1213132" y="548272"/>
                  </a:lnTo>
                  <a:lnTo>
                    <a:pt x="1195998" y="568796"/>
                  </a:lnTo>
                  <a:lnTo>
                    <a:pt x="1175815" y="590485"/>
                  </a:lnTo>
                  <a:lnTo>
                    <a:pt x="1153615" y="612362"/>
                  </a:lnTo>
                  <a:lnTo>
                    <a:pt x="1130520" y="632007"/>
                  </a:lnTo>
                  <a:lnTo>
                    <a:pt x="1095205" y="659801"/>
                  </a:lnTo>
                  <a:lnTo>
                    <a:pt x="1068841" y="677896"/>
                  </a:lnTo>
                  <a:lnTo>
                    <a:pt x="1040587" y="694867"/>
                  </a:lnTo>
                  <a:lnTo>
                    <a:pt x="1011493" y="709025"/>
                  </a:lnTo>
                  <a:lnTo>
                    <a:pt x="982027" y="719286"/>
                  </a:lnTo>
                  <a:lnTo>
                    <a:pt x="952394" y="728146"/>
                  </a:lnTo>
                  <a:lnTo>
                    <a:pt x="922687" y="738698"/>
                  </a:lnTo>
                  <a:lnTo>
                    <a:pt x="892948" y="744711"/>
                  </a:lnTo>
                  <a:lnTo>
                    <a:pt x="862201" y="748376"/>
                  </a:lnTo>
                  <a:lnTo>
                    <a:pt x="828693" y="753312"/>
                  </a:lnTo>
                  <a:lnTo>
                    <a:pt x="796602" y="758812"/>
                  </a:lnTo>
                  <a:lnTo>
                    <a:pt x="764811" y="763573"/>
                  </a:lnTo>
                  <a:lnTo>
                    <a:pt x="730838" y="765688"/>
                  </a:lnTo>
                  <a:lnTo>
                    <a:pt x="695895" y="766628"/>
                  </a:lnTo>
                  <a:lnTo>
                    <a:pt x="535954" y="767368"/>
                  </a:lnTo>
                  <a:lnTo>
                    <a:pt x="507746" y="764729"/>
                  </a:lnTo>
                  <a:lnTo>
                    <a:pt x="469266" y="760311"/>
                  </a:lnTo>
                  <a:lnTo>
                    <a:pt x="436367" y="759002"/>
                  </a:lnTo>
                  <a:lnTo>
                    <a:pt x="415199" y="757704"/>
                  </a:lnTo>
                  <a:lnTo>
                    <a:pt x="378999" y="750795"/>
                  </a:lnTo>
                  <a:lnTo>
                    <a:pt x="365194" y="749899"/>
                  </a:lnTo>
                  <a:lnTo>
                    <a:pt x="361533" y="748781"/>
                  </a:lnTo>
                  <a:lnTo>
                    <a:pt x="350202" y="741866"/>
                  </a:lnTo>
                  <a:lnTo>
                    <a:pt x="346476" y="741158"/>
                  </a:lnTo>
                  <a:lnTo>
                    <a:pt x="339339" y="740592"/>
                  </a:lnTo>
                  <a:lnTo>
                    <a:pt x="357155" y="740592"/>
                  </a:lnTo>
                  <a:lnTo>
                    <a:pt x="349496" y="748280"/>
                  </a:lnTo>
                  <a:lnTo>
                    <a:pt x="350075" y="748694"/>
                  </a:lnTo>
                  <a:lnTo>
                    <a:pt x="356055" y="749412"/>
                  </a:lnTo>
                  <a:lnTo>
                    <a:pt x="356432" y="748456"/>
                  </a:lnTo>
                  <a:lnTo>
                    <a:pt x="357188" y="74059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1"/>
            <p:cNvSpPr/>
            <p:nvPr/>
          </p:nvSpPr>
          <p:spPr>
            <a:xfrm>
              <a:off x="4089905" y="548869"/>
              <a:ext cx="597931" cy="540543"/>
            </a:xfrm>
            <a:custGeom>
              <a:avLst/>
              <a:gdLst/>
              <a:ahLst/>
              <a:cxnLst/>
              <a:rect l="0" t="0" r="0" b="0"/>
              <a:pathLst>
                <a:path w="597931" h="540543">
                  <a:moveTo>
                    <a:pt x="8821" y="504834"/>
                  </a:moveTo>
                  <a:lnTo>
                    <a:pt x="8821" y="492405"/>
                  </a:lnTo>
                  <a:lnTo>
                    <a:pt x="4080" y="479102"/>
                  </a:lnTo>
                  <a:lnTo>
                    <a:pt x="1753" y="465616"/>
                  </a:lnTo>
                  <a:lnTo>
                    <a:pt x="719" y="449701"/>
                  </a:lnTo>
                  <a:lnTo>
                    <a:pt x="259" y="432705"/>
                  </a:lnTo>
                  <a:lnTo>
                    <a:pt x="0" y="411143"/>
                  </a:lnTo>
                  <a:lnTo>
                    <a:pt x="2585" y="395724"/>
                  </a:lnTo>
                  <a:lnTo>
                    <a:pt x="4664" y="387446"/>
                  </a:lnTo>
                  <a:lnTo>
                    <a:pt x="6050" y="377958"/>
                  </a:lnTo>
                  <a:lnTo>
                    <a:pt x="6973" y="367664"/>
                  </a:lnTo>
                  <a:lnTo>
                    <a:pt x="7589" y="356832"/>
                  </a:lnTo>
                  <a:lnTo>
                    <a:pt x="8992" y="346635"/>
                  </a:lnTo>
                  <a:lnTo>
                    <a:pt x="10919" y="336860"/>
                  </a:lnTo>
                  <a:lnTo>
                    <a:pt x="13196" y="327367"/>
                  </a:lnTo>
                  <a:lnTo>
                    <a:pt x="14714" y="318061"/>
                  </a:lnTo>
                  <a:lnTo>
                    <a:pt x="15726" y="308881"/>
                  </a:lnTo>
                  <a:lnTo>
                    <a:pt x="16401" y="299785"/>
                  </a:lnTo>
                  <a:lnTo>
                    <a:pt x="17843" y="290744"/>
                  </a:lnTo>
                  <a:lnTo>
                    <a:pt x="19797" y="281740"/>
                  </a:lnTo>
                  <a:lnTo>
                    <a:pt x="22091" y="272761"/>
                  </a:lnTo>
                  <a:lnTo>
                    <a:pt x="25605" y="263798"/>
                  </a:lnTo>
                  <a:lnTo>
                    <a:pt x="29933" y="254846"/>
                  </a:lnTo>
                  <a:lnTo>
                    <a:pt x="34802" y="245902"/>
                  </a:lnTo>
                  <a:lnTo>
                    <a:pt x="39040" y="236963"/>
                  </a:lnTo>
                  <a:lnTo>
                    <a:pt x="42858" y="228026"/>
                  </a:lnTo>
                  <a:lnTo>
                    <a:pt x="46395" y="219092"/>
                  </a:lnTo>
                  <a:lnTo>
                    <a:pt x="52971" y="201228"/>
                  </a:lnTo>
                  <a:lnTo>
                    <a:pt x="65277" y="165506"/>
                  </a:lnTo>
                  <a:lnTo>
                    <a:pt x="69279" y="156576"/>
                  </a:lnTo>
                  <a:lnTo>
                    <a:pt x="73931" y="147647"/>
                  </a:lnTo>
                  <a:lnTo>
                    <a:pt x="79017" y="138717"/>
                  </a:lnTo>
                  <a:lnTo>
                    <a:pt x="84391" y="129787"/>
                  </a:lnTo>
                  <a:lnTo>
                    <a:pt x="95655" y="111927"/>
                  </a:lnTo>
                  <a:lnTo>
                    <a:pt x="113153" y="85138"/>
                  </a:lnTo>
                  <a:lnTo>
                    <a:pt x="127620" y="69925"/>
                  </a:lnTo>
                  <a:lnTo>
                    <a:pt x="143972" y="57541"/>
                  </a:lnTo>
                  <a:lnTo>
                    <a:pt x="169913" y="43999"/>
                  </a:lnTo>
                  <a:lnTo>
                    <a:pt x="187574" y="33450"/>
                  </a:lnTo>
                  <a:lnTo>
                    <a:pt x="205345" y="24793"/>
                  </a:lnTo>
                  <a:lnTo>
                    <a:pt x="214251" y="21096"/>
                  </a:lnTo>
                  <a:lnTo>
                    <a:pt x="224157" y="17639"/>
                  </a:lnTo>
                  <a:lnTo>
                    <a:pt x="234730" y="14342"/>
                  </a:lnTo>
                  <a:lnTo>
                    <a:pt x="245747" y="11152"/>
                  </a:lnTo>
                  <a:lnTo>
                    <a:pt x="256069" y="9025"/>
                  </a:lnTo>
                  <a:lnTo>
                    <a:pt x="265927" y="7607"/>
                  </a:lnTo>
                  <a:lnTo>
                    <a:pt x="275475" y="6662"/>
                  </a:lnTo>
                  <a:lnTo>
                    <a:pt x="285809" y="5039"/>
                  </a:lnTo>
                  <a:lnTo>
                    <a:pt x="296667" y="2966"/>
                  </a:lnTo>
                  <a:lnTo>
                    <a:pt x="307875" y="591"/>
                  </a:lnTo>
                  <a:lnTo>
                    <a:pt x="319315" y="0"/>
                  </a:lnTo>
                  <a:lnTo>
                    <a:pt x="330911" y="598"/>
                  </a:lnTo>
                  <a:lnTo>
                    <a:pt x="342610" y="1989"/>
                  </a:lnTo>
                  <a:lnTo>
                    <a:pt x="353386" y="3909"/>
                  </a:lnTo>
                  <a:lnTo>
                    <a:pt x="363547" y="6181"/>
                  </a:lnTo>
                  <a:lnTo>
                    <a:pt x="373297" y="8687"/>
                  </a:lnTo>
                  <a:lnTo>
                    <a:pt x="383766" y="10359"/>
                  </a:lnTo>
                  <a:lnTo>
                    <a:pt x="394714" y="11473"/>
                  </a:lnTo>
                  <a:lnTo>
                    <a:pt x="405981" y="12215"/>
                  </a:lnTo>
                  <a:lnTo>
                    <a:pt x="416470" y="14695"/>
                  </a:lnTo>
                  <a:lnTo>
                    <a:pt x="426439" y="18332"/>
                  </a:lnTo>
                  <a:lnTo>
                    <a:pt x="436061" y="22742"/>
                  </a:lnTo>
                  <a:lnTo>
                    <a:pt x="454690" y="30287"/>
                  </a:lnTo>
                  <a:lnTo>
                    <a:pt x="472891" y="36947"/>
                  </a:lnTo>
                  <a:lnTo>
                    <a:pt x="490903" y="43215"/>
                  </a:lnTo>
                  <a:lnTo>
                    <a:pt x="506183" y="51954"/>
                  </a:lnTo>
                  <a:lnTo>
                    <a:pt x="520582" y="62452"/>
                  </a:lnTo>
                  <a:lnTo>
                    <a:pt x="536903" y="73733"/>
                  </a:lnTo>
                  <a:lnTo>
                    <a:pt x="548787" y="85361"/>
                  </a:lnTo>
                  <a:lnTo>
                    <a:pt x="558369" y="97143"/>
                  </a:lnTo>
                  <a:lnTo>
                    <a:pt x="569241" y="108995"/>
                  </a:lnTo>
                  <a:lnTo>
                    <a:pt x="578043" y="120877"/>
                  </a:lnTo>
                  <a:lnTo>
                    <a:pt x="585262" y="132772"/>
                  </a:lnTo>
                  <a:lnTo>
                    <a:pt x="591777" y="144673"/>
                  </a:lnTo>
                  <a:lnTo>
                    <a:pt x="595335" y="159223"/>
                  </a:lnTo>
                  <a:lnTo>
                    <a:pt x="596915" y="174620"/>
                  </a:lnTo>
                  <a:lnTo>
                    <a:pt x="597618" y="188077"/>
                  </a:lnTo>
                  <a:lnTo>
                    <a:pt x="597930" y="203319"/>
                  </a:lnTo>
                  <a:lnTo>
                    <a:pt x="597077" y="219022"/>
                  </a:lnTo>
                  <a:lnTo>
                    <a:pt x="593391" y="232616"/>
                  </a:lnTo>
                  <a:lnTo>
                    <a:pt x="585799" y="247918"/>
                  </a:lnTo>
                  <a:lnTo>
                    <a:pt x="576802" y="264641"/>
                  </a:lnTo>
                  <a:lnTo>
                    <a:pt x="573015" y="273268"/>
                  </a:lnTo>
                  <a:lnTo>
                    <a:pt x="565167" y="289798"/>
                  </a:lnTo>
                  <a:lnTo>
                    <a:pt x="555065" y="303760"/>
                  </a:lnTo>
                  <a:lnTo>
                    <a:pt x="543961" y="319225"/>
                  </a:lnTo>
                  <a:lnTo>
                    <a:pt x="531419" y="336021"/>
                  </a:lnTo>
                  <a:lnTo>
                    <a:pt x="523907" y="344667"/>
                  </a:lnTo>
                  <a:lnTo>
                    <a:pt x="508615" y="361219"/>
                  </a:lnTo>
                  <a:lnTo>
                    <a:pt x="487858" y="382686"/>
                  </a:lnTo>
                  <a:lnTo>
                    <a:pt x="471758" y="398952"/>
                  </a:lnTo>
                  <a:lnTo>
                    <a:pt x="454680" y="413457"/>
                  </a:lnTo>
                  <a:lnTo>
                    <a:pt x="437168" y="426519"/>
                  </a:lnTo>
                  <a:lnTo>
                    <a:pt x="419463" y="438939"/>
                  </a:lnTo>
                  <a:lnTo>
                    <a:pt x="365998" y="475032"/>
                  </a:lnTo>
                  <a:lnTo>
                    <a:pt x="348145" y="484312"/>
                  </a:lnTo>
                  <a:lnTo>
                    <a:pt x="330287" y="491744"/>
                  </a:lnTo>
                  <a:lnTo>
                    <a:pt x="312430" y="498355"/>
                  </a:lnTo>
                  <a:lnTo>
                    <a:pt x="294571" y="507246"/>
                  </a:lnTo>
                  <a:lnTo>
                    <a:pt x="285641" y="512395"/>
                  </a:lnTo>
                  <a:lnTo>
                    <a:pt x="267782" y="518116"/>
                  </a:lnTo>
                  <a:lnTo>
                    <a:pt x="249923" y="521651"/>
                  </a:lnTo>
                  <a:lnTo>
                    <a:pt x="232063" y="526529"/>
                  </a:lnTo>
                  <a:lnTo>
                    <a:pt x="214204" y="529359"/>
                  </a:lnTo>
                  <a:lnTo>
                    <a:pt x="197337" y="531609"/>
                  </a:lnTo>
                  <a:lnTo>
                    <a:pt x="183226" y="535916"/>
                  </a:lnTo>
                  <a:lnTo>
                    <a:pt x="170339" y="538492"/>
                  </a:lnTo>
                  <a:lnTo>
                    <a:pt x="151928" y="539942"/>
                  </a:lnTo>
                  <a:lnTo>
                    <a:pt x="133905" y="540371"/>
                  </a:lnTo>
                  <a:lnTo>
                    <a:pt x="99857" y="540542"/>
                  </a:lnTo>
                  <a:lnTo>
                    <a:pt x="95308" y="539553"/>
                  </a:lnTo>
                  <a:lnTo>
                    <a:pt x="80879" y="533483"/>
                  </a:lnTo>
                  <a:lnTo>
                    <a:pt x="62405" y="531623"/>
                  </a:lnTo>
                  <a:lnTo>
                    <a:pt x="62399" y="531623"/>
                  </a:lnTo>
                  <a:lnTo>
                    <a:pt x="71329" y="52269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2"/>
            <p:cNvSpPr/>
            <p:nvPr/>
          </p:nvSpPr>
          <p:spPr>
            <a:xfrm>
              <a:off x="1187866" y="2750343"/>
              <a:ext cx="410191" cy="544695"/>
            </a:xfrm>
            <a:custGeom>
              <a:avLst/>
              <a:gdLst/>
              <a:ahLst/>
              <a:cxnLst/>
              <a:rect l="0" t="0" r="0" b="0"/>
              <a:pathLst>
                <a:path w="410191" h="544695">
                  <a:moveTo>
                    <a:pt x="8712" y="116086"/>
                  </a:moveTo>
                  <a:lnTo>
                    <a:pt x="8712" y="102784"/>
                  </a:lnTo>
                  <a:lnTo>
                    <a:pt x="9704" y="100272"/>
                  </a:lnTo>
                  <a:lnTo>
                    <a:pt x="14848" y="91998"/>
                  </a:lnTo>
                  <a:lnTo>
                    <a:pt x="19735" y="77667"/>
                  </a:lnTo>
                  <a:lnTo>
                    <a:pt x="22014" y="72614"/>
                  </a:lnTo>
                  <a:lnTo>
                    <a:pt x="25517" y="68253"/>
                  </a:lnTo>
                  <a:lnTo>
                    <a:pt x="34702" y="60762"/>
                  </a:lnTo>
                  <a:lnTo>
                    <a:pt x="45398" y="54125"/>
                  </a:lnTo>
                  <a:lnTo>
                    <a:pt x="57759" y="47868"/>
                  </a:lnTo>
                  <a:lnTo>
                    <a:pt x="65222" y="44811"/>
                  </a:lnTo>
                  <a:lnTo>
                    <a:pt x="73174" y="41780"/>
                  </a:lnTo>
                  <a:lnTo>
                    <a:pt x="89948" y="35767"/>
                  </a:lnTo>
                  <a:lnTo>
                    <a:pt x="98588" y="32775"/>
                  </a:lnTo>
                  <a:lnTo>
                    <a:pt x="108316" y="30779"/>
                  </a:lnTo>
                  <a:lnTo>
                    <a:pt x="118771" y="29449"/>
                  </a:lnTo>
                  <a:lnTo>
                    <a:pt x="129710" y="28562"/>
                  </a:lnTo>
                  <a:lnTo>
                    <a:pt x="140971" y="26979"/>
                  </a:lnTo>
                  <a:lnTo>
                    <a:pt x="152447" y="24931"/>
                  </a:lnTo>
                  <a:lnTo>
                    <a:pt x="164067" y="22574"/>
                  </a:lnTo>
                  <a:lnTo>
                    <a:pt x="176774" y="21995"/>
                  </a:lnTo>
                  <a:lnTo>
                    <a:pt x="190206" y="22601"/>
                  </a:lnTo>
                  <a:lnTo>
                    <a:pt x="204122" y="23997"/>
                  </a:lnTo>
                  <a:lnTo>
                    <a:pt x="217368" y="25920"/>
                  </a:lnTo>
                  <a:lnTo>
                    <a:pt x="230168" y="28194"/>
                  </a:lnTo>
                  <a:lnTo>
                    <a:pt x="242669" y="30702"/>
                  </a:lnTo>
                  <a:lnTo>
                    <a:pt x="255965" y="32374"/>
                  </a:lnTo>
                  <a:lnTo>
                    <a:pt x="269789" y="33489"/>
                  </a:lnTo>
                  <a:lnTo>
                    <a:pt x="283966" y="34233"/>
                  </a:lnTo>
                  <a:lnTo>
                    <a:pt x="296394" y="36713"/>
                  </a:lnTo>
                  <a:lnTo>
                    <a:pt x="307657" y="40350"/>
                  </a:lnTo>
                  <a:lnTo>
                    <a:pt x="318141" y="44760"/>
                  </a:lnTo>
                  <a:lnTo>
                    <a:pt x="328107" y="48691"/>
                  </a:lnTo>
                  <a:lnTo>
                    <a:pt x="347118" y="55706"/>
                  </a:lnTo>
                  <a:lnTo>
                    <a:pt x="356355" y="59958"/>
                  </a:lnTo>
                  <a:lnTo>
                    <a:pt x="365490" y="64776"/>
                  </a:lnTo>
                  <a:lnTo>
                    <a:pt x="374556" y="69973"/>
                  </a:lnTo>
                  <a:lnTo>
                    <a:pt x="382585" y="75422"/>
                  </a:lnTo>
                  <a:lnTo>
                    <a:pt x="389921" y="81040"/>
                  </a:lnTo>
                  <a:lnTo>
                    <a:pt x="396797" y="86769"/>
                  </a:lnTo>
                  <a:lnTo>
                    <a:pt x="401380" y="93565"/>
                  </a:lnTo>
                  <a:lnTo>
                    <a:pt x="406473" y="109053"/>
                  </a:lnTo>
                  <a:lnTo>
                    <a:pt x="408737" y="123213"/>
                  </a:lnTo>
                  <a:lnTo>
                    <a:pt x="409743" y="137113"/>
                  </a:lnTo>
                  <a:lnTo>
                    <a:pt x="410190" y="153213"/>
                  </a:lnTo>
                  <a:lnTo>
                    <a:pt x="408325" y="161673"/>
                  </a:lnTo>
                  <a:lnTo>
                    <a:pt x="405097" y="170290"/>
                  </a:lnTo>
                  <a:lnTo>
                    <a:pt x="400961" y="179011"/>
                  </a:lnTo>
                  <a:lnTo>
                    <a:pt x="396219" y="187802"/>
                  </a:lnTo>
                  <a:lnTo>
                    <a:pt x="391073" y="196639"/>
                  </a:lnTo>
                  <a:lnTo>
                    <a:pt x="385659" y="205507"/>
                  </a:lnTo>
                  <a:lnTo>
                    <a:pt x="379072" y="214395"/>
                  </a:lnTo>
                  <a:lnTo>
                    <a:pt x="371705" y="223297"/>
                  </a:lnTo>
                  <a:lnTo>
                    <a:pt x="363816" y="232209"/>
                  </a:lnTo>
                  <a:lnTo>
                    <a:pt x="354589" y="241126"/>
                  </a:lnTo>
                  <a:lnTo>
                    <a:pt x="344468" y="250048"/>
                  </a:lnTo>
                  <a:lnTo>
                    <a:pt x="333753" y="258972"/>
                  </a:lnTo>
                  <a:lnTo>
                    <a:pt x="322640" y="268890"/>
                  </a:lnTo>
                  <a:lnTo>
                    <a:pt x="299709" y="290494"/>
                  </a:lnTo>
                  <a:lnTo>
                    <a:pt x="288038" y="300819"/>
                  </a:lnTo>
                  <a:lnTo>
                    <a:pt x="276289" y="310679"/>
                  </a:lnTo>
                  <a:lnTo>
                    <a:pt x="264487" y="320229"/>
                  </a:lnTo>
                  <a:lnTo>
                    <a:pt x="251658" y="329572"/>
                  </a:lnTo>
                  <a:lnTo>
                    <a:pt x="238145" y="338777"/>
                  </a:lnTo>
                  <a:lnTo>
                    <a:pt x="224175" y="347890"/>
                  </a:lnTo>
                  <a:lnTo>
                    <a:pt x="210893" y="356943"/>
                  </a:lnTo>
                  <a:lnTo>
                    <a:pt x="185552" y="374938"/>
                  </a:lnTo>
                  <a:lnTo>
                    <a:pt x="172246" y="383904"/>
                  </a:lnTo>
                  <a:lnTo>
                    <a:pt x="144232" y="401804"/>
                  </a:lnTo>
                  <a:lnTo>
                    <a:pt x="131801" y="410744"/>
                  </a:lnTo>
                  <a:lnTo>
                    <a:pt x="120537" y="419681"/>
                  </a:lnTo>
                  <a:lnTo>
                    <a:pt x="110051" y="428616"/>
                  </a:lnTo>
                  <a:lnTo>
                    <a:pt x="99091" y="436556"/>
                  </a:lnTo>
                  <a:lnTo>
                    <a:pt x="87816" y="443835"/>
                  </a:lnTo>
                  <a:lnTo>
                    <a:pt x="76331" y="450671"/>
                  </a:lnTo>
                  <a:lnTo>
                    <a:pt x="65697" y="458205"/>
                  </a:lnTo>
                  <a:lnTo>
                    <a:pt x="55632" y="466205"/>
                  </a:lnTo>
                  <a:lnTo>
                    <a:pt x="45945" y="474514"/>
                  </a:lnTo>
                  <a:lnTo>
                    <a:pt x="37503" y="482038"/>
                  </a:lnTo>
                  <a:lnTo>
                    <a:pt x="22830" y="495690"/>
                  </a:lnTo>
                  <a:lnTo>
                    <a:pt x="8155" y="509792"/>
                  </a:lnTo>
                  <a:lnTo>
                    <a:pt x="5364" y="514486"/>
                  </a:lnTo>
                  <a:lnTo>
                    <a:pt x="2263" y="524994"/>
                  </a:lnTo>
                  <a:lnTo>
                    <a:pt x="109" y="541429"/>
                  </a:lnTo>
                  <a:lnTo>
                    <a:pt x="0" y="542523"/>
                  </a:lnTo>
                  <a:lnTo>
                    <a:pt x="919" y="543252"/>
                  </a:lnTo>
                  <a:lnTo>
                    <a:pt x="4587" y="544063"/>
                  </a:lnTo>
                  <a:lnTo>
                    <a:pt x="16970" y="544519"/>
                  </a:lnTo>
                  <a:lnTo>
                    <a:pt x="70703" y="544694"/>
                  </a:lnTo>
                  <a:lnTo>
                    <a:pt x="81789" y="543708"/>
                  </a:lnTo>
                  <a:lnTo>
                    <a:pt x="94141" y="542057"/>
                  </a:lnTo>
                  <a:lnTo>
                    <a:pt x="107336" y="539965"/>
                  </a:lnTo>
                  <a:lnTo>
                    <a:pt x="120102" y="537579"/>
                  </a:lnTo>
                  <a:lnTo>
                    <a:pt x="144870" y="532281"/>
                  </a:lnTo>
                  <a:lnTo>
                    <a:pt x="158023" y="528487"/>
                  </a:lnTo>
                  <a:lnTo>
                    <a:pt x="171752" y="523973"/>
                  </a:lnTo>
                  <a:lnTo>
                    <a:pt x="185867" y="518979"/>
                  </a:lnTo>
                  <a:lnTo>
                    <a:pt x="199245" y="514658"/>
                  </a:lnTo>
                  <a:lnTo>
                    <a:pt x="212132" y="510785"/>
                  </a:lnTo>
                  <a:lnTo>
                    <a:pt x="224693" y="507211"/>
                  </a:lnTo>
                  <a:lnTo>
                    <a:pt x="238027" y="502844"/>
                  </a:lnTo>
                  <a:lnTo>
                    <a:pt x="251877" y="497948"/>
                  </a:lnTo>
                  <a:lnTo>
                    <a:pt x="266072" y="492700"/>
                  </a:lnTo>
                  <a:lnTo>
                    <a:pt x="278512" y="487216"/>
                  </a:lnTo>
                  <a:lnTo>
                    <a:pt x="289782" y="481576"/>
                  </a:lnTo>
                  <a:lnTo>
                    <a:pt x="300271" y="475832"/>
                  </a:lnTo>
                  <a:lnTo>
                    <a:pt x="309249" y="470018"/>
                  </a:lnTo>
                  <a:lnTo>
                    <a:pt x="317218" y="464158"/>
                  </a:lnTo>
                  <a:lnTo>
                    <a:pt x="324516" y="458267"/>
                  </a:lnTo>
                  <a:lnTo>
                    <a:pt x="331365" y="452355"/>
                  </a:lnTo>
                  <a:lnTo>
                    <a:pt x="337915" y="446430"/>
                  </a:lnTo>
                  <a:lnTo>
                    <a:pt x="344267" y="440495"/>
                  </a:lnTo>
                  <a:lnTo>
                    <a:pt x="348501" y="433562"/>
                  </a:lnTo>
                  <a:lnTo>
                    <a:pt x="353206" y="417920"/>
                  </a:lnTo>
                  <a:lnTo>
                    <a:pt x="355297" y="403693"/>
                  </a:lnTo>
                  <a:lnTo>
                    <a:pt x="355854" y="397121"/>
                  </a:lnTo>
                  <a:lnTo>
                    <a:pt x="353828" y="381881"/>
                  </a:lnTo>
                  <a:lnTo>
                    <a:pt x="351899" y="373650"/>
                  </a:lnTo>
                  <a:lnTo>
                    <a:pt x="347636" y="364194"/>
                  </a:lnTo>
                  <a:lnTo>
                    <a:pt x="341817" y="353921"/>
                  </a:lnTo>
                  <a:lnTo>
                    <a:pt x="334962" y="343104"/>
                  </a:lnTo>
                  <a:lnTo>
                    <a:pt x="327415" y="332916"/>
                  </a:lnTo>
                  <a:lnTo>
                    <a:pt x="319407" y="323147"/>
                  </a:lnTo>
                  <a:lnTo>
                    <a:pt x="311092" y="313658"/>
                  </a:lnTo>
                  <a:lnTo>
                    <a:pt x="301580" y="303363"/>
                  </a:lnTo>
                  <a:lnTo>
                    <a:pt x="280427" y="281341"/>
                  </a:lnTo>
                  <a:lnTo>
                    <a:pt x="269231" y="270905"/>
                  </a:lnTo>
                  <a:lnTo>
                    <a:pt x="257797" y="260970"/>
                  </a:lnTo>
                  <a:lnTo>
                    <a:pt x="246206" y="251371"/>
                  </a:lnTo>
                  <a:lnTo>
                    <a:pt x="233518" y="241995"/>
                  </a:lnTo>
                  <a:lnTo>
                    <a:pt x="220098" y="232768"/>
                  </a:lnTo>
                  <a:lnTo>
                    <a:pt x="206191" y="223639"/>
                  </a:lnTo>
                  <a:lnTo>
                    <a:pt x="192950" y="213585"/>
                  </a:lnTo>
                  <a:lnTo>
                    <a:pt x="180155" y="202914"/>
                  </a:lnTo>
                  <a:lnTo>
                    <a:pt x="167655" y="191830"/>
                  </a:lnTo>
                  <a:lnTo>
                    <a:pt x="155354" y="181465"/>
                  </a:lnTo>
                  <a:lnTo>
                    <a:pt x="131102" y="162011"/>
                  </a:lnTo>
                  <a:lnTo>
                    <a:pt x="120071" y="153648"/>
                  </a:lnTo>
                  <a:lnTo>
                    <a:pt x="99877" y="139064"/>
                  </a:lnTo>
                  <a:lnTo>
                    <a:pt x="91316" y="131405"/>
                  </a:lnTo>
                  <a:lnTo>
                    <a:pt x="83625" y="123322"/>
                  </a:lnTo>
                  <a:lnTo>
                    <a:pt x="76513" y="114957"/>
                  </a:lnTo>
                  <a:lnTo>
                    <a:pt x="69788" y="106403"/>
                  </a:lnTo>
                  <a:lnTo>
                    <a:pt x="63320" y="97725"/>
                  </a:lnTo>
                  <a:lnTo>
                    <a:pt x="51834" y="81136"/>
                  </a:lnTo>
                  <a:lnTo>
                    <a:pt x="43421" y="67149"/>
                  </a:lnTo>
                  <a:lnTo>
                    <a:pt x="39021" y="51672"/>
                  </a:lnTo>
                  <a:lnTo>
                    <a:pt x="37065" y="35864"/>
                  </a:lnTo>
                  <a:lnTo>
                    <a:pt x="36196" y="22224"/>
                  </a:lnTo>
                  <a:lnTo>
                    <a:pt x="36956" y="16800"/>
                  </a:lnTo>
                  <a:lnTo>
                    <a:pt x="4443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3"/>
            <p:cNvSpPr/>
            <p:nvPr/>
          </p:nvSpPr>
          <p:spPr>
            <a:xfrm>
              <a:off x="1785937" y="2893218"/>
              <a:ext cx="339329" cy="23005"/>
            </a:xfrm>
            <a:custGeom>
              <a:avLst/>
              <a:gdLst/>
              <a:ahLst/>
              <a:cxnLst/>
              <a:rect l="0" t="0" r="0" b="0"/>
              <a:pathLst>
                <a:path w="339329" h="23005">
                  <a:moveTo>
                    <a:pt x="0" y="17860"/>
                  </a:moveTo>
                  <a:lnTo>
                    <a:pt x="12429" y="17860"/>
                  </a:lnTo>
                  <a:lnTo>
                    <a:pt x="17216" y="18852"/>
                  </a:lnTo>
                  <a:lnTo>
                    <a:pt x="23383" y="20505"/>
                  </a:lnTo>
                  <a:lnTo>
                    <a:pt x="30472" y="22600"/>
                  </a:lnTo>
                  <a:lnTo>
                    <a:pt x="38174" y="23004"/>
                  </a:lnTo>
                  <a:lnTo>
                    <a:pt x="46285" y="22282"/>
                  </a:lnTo>
                  <a:lnTo>
                    <a:pt x="54669" y="20808"/>
                  </a:lnTo>
                  <a:lnTo>
                    <a:pt x="64227" y="19825"/>
                  </a:lnTo>
                  <a:lnTo>
                    <a:pt x="74568" y="19170"/>
                  </a:lnTo>
                  <a:lnTo>
                    <a:pt x="85431" y="18733"/>
                  </a:lnTo>
                  <a:lnTo>
                    <a:pt x="129162" y="18119"/>
                  </a:lnTo>
                  <a:lnTo>
                    <a:pt x="145639" y="17040"/>
                  </a:lnTo>
                  <a:lnTo>
                    <a:pt x="162577" y="15329"/>
                  </a:lnTo>
                  <a:lnTo>
                    <a:pt x="179822" y="13196"/>
                  </a:lnTo>
                  <a:lnTo>
                    <a:pt x="198264" y="11774"/>
                  </a:lnTo>
                  <a:lnTo>
                    <a:pt x="217504" y="10826"/>
                  </a:lnTo>
                  <a:lnTo>
                    <a:pt x="237276" y="10194"/>
                  </a:lnTo>
                  <a:lnTo>
                    <a:pt x="254426" y="8780"/>
                  </a:lnTo>
                  <a:lnTo>
                    <a:pt x="269828" y="6846"/>
                  </a:lnTo>
                  <a:lnTo>
                    <a:pt x="284065" y="4564"/>
                  </a:lnTo>
                  <a:lnTo>
                    <a:pt x="296533" y="3043"/>
                  </a:lnTo>
                  <a:lnTo>
                    <a:pt x="307822" y="2028"/>
                  </a:lnTo>
                  <a:lnTo>
                    <a:pt x="33932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4"/>
            <p:cNvSpPr/>
            <p:nvPr/>
          </p:nvSpPr>
          <p:spPr>
            <a:xfrm>
              <a:off x="2446734" y="2669980"/>
              <a:ext cx="348259" cy="365458"/>
            </a:xfrm>
            <a:custGeom>
              <a:avLst/>
              <a:gdLst/>
              <a:ahLst/>
              <a:cxnLst/>
              <a:rect l="0" t="0" r="0" b="0"/>
              <a:pathLst>
                <a:path w="348259" h="365458">
                  <a:moveTo>
                    <a:pt x="0" y="35715"/>
                  </a:moveTo>
                  <a:lnTo>
                    <a:pt x="4740" y="35715"/>
                  </a:lnTo>
                  <a:lnTo>
                    <a:pt x="7129" y="37699"/>
                  </a:lnTo>
                  <a:lnTo>
                    <a:pt x="15231" y="48981"/>
                  </a:lnTo>
                  <a:lnTo>
                    <a:pt x="20990" y="55832"/>
                  </a:lnTo>
                  <a:lnTo>
                    <a:pt x="24908" y="61032"/>
                  </a:lnTo>
                  <a:lnTo>
                    <a:pt x="34552" y="74748"/>
                  </a:lnTo>
                  <a:lnTo>
                    <a:pt x="38910" y="81581"/>
                  </a:lnTo>
                  <a:lnTo>
                    <a:pt x="42807" y="88120"/>
                  </a:lnTo>
                  <a:lnTo>
                    <a:pt x="46397" y="94465"/>
                  </a:lnTo>
                  <a:lnTo>
                    <a:pt x="49783" y="101670"/>
                  </a:lnTo>
                  <a:lnTo>
                    <a:pt x="53032" y="109451"/>
                  </a:lnTo>
                  <a:lnTo>
                    <a:pt x="56191" y="117614"/>
                  </a:lnTo>
                  <a:lnTo>
                    <a:pt x="60281" y="125041"/>
                  </a:lnTo>
                  <a:lnTo>
                    <a:pt x="64992" y="131977"/>
                  </a:lnTo>
                  <a:lnTo>
                    <a:pt x="70117" y="138585"/>
                  </a:lnTo>
                  <a:lnTo>
                    <a:pt x="74526" y="146959"/>
                  </a:lnTo>
                  <a:lnTo>
                    <a:pt x="78457" y="156510"/>
                  </a:lnTo>
                  <a:lnTo>
                    <a:pt x="91896" y="195616"/>
                  </a:lnTo>
                  <a:lnTo>
                    <a:pt x="95991" y="203831"/>
                  </a:lnTo>
                  <a:lnTo>
                    <a:pt x="100704" y="211292"/>
                  </a:lnTo>
                  <a:lnTo>
                    <a:pt x="105832" y="218251"/>
                  </a:lnTo>
                  <a:lnTo>
                    <a:pt x="110242" y="225866"/>
                  </a:lnTo>
                  <a:lnTo>
                    <a:pt x="114174" y="233920"/>
                  </a:lnTo>
                  <a:lnTo>
                    <a:pt x="117788" y="242266"/>
                  </a:lnTo>
                  <a:lnTo>
                    <a:pt x="122182" y="250806"/>
                  </a:lnTo>
                  <a:lnTo>
                    <a:pt x="127095" y="259476"/>
                  </a:lnTo>
                  <a:lnTo>
                    <a:pt x="132355" y="268233"/>
                  </a:lnTo>
                  <a:lnTo>
                    <a:pt x="136854" y="276055"/>
                  </a:lnTo>
                  <a:lnTo>
                    <a:pt x="144498" y="290038"/>
                  </a:lnTo>
                  <a:lnTo>
                    <a:pt x="148918" y="297537"/>
                  </a:lnTo>
                  <a:lnTo>
                    <a:pt x="159121" y="313807"/>
                  </a:lnTo>
                  <a:lnTo>
                    <a:pt x="164619" y="320328"/>
                  </a:lnTo>
                  <a:lnTo>
                    <a:pt x="170270" y="325668"/>
                  </a:lnTo>
                  <a:lnTo>
                    <a:pt x="176021" y="330220"/>
                  </a:lnTo>
                  <a:lnTo>
                    <a:pt x="181840" y="335239"/>
                  </a:lnTo>
                  <a:lnTo>
                    <a:pt x="187703" y="340569"/>
                  </a:lnTo>
                  <a:lnTo>
                    <a:pt x="193596" y="346107"/>
                  </a:lnTo>
                  <a:lnTo>
                    <a:pt x="199509" y="350792"/>
                  </a:lnTo>
                  <a:lnTo>
                    <a:pt x="205436" y="354907"/>
                  </a:lnTo>
                  <a:lnTo>
                    <a:pt x="211371" y="358642"/>
                  </a:lnTo>
                  <a:lnTo>
                    <a:pt x="217313" y="361133"/>
                  </a:lnTo>
                  <a:lnTo>
                    <a:pt x="223258" y="362793"/>
                  </a:lnTo>
                  <a:lnTo>
                    <a:pt x="229206" y="363900"/>
                  </a:lnTo>
                  <a:lnTo>
                    <a:pt x="238460" y="365129"/>
                  </a:lnTo>
                  <a:lnTo>
                    <a:pt x="242317" y="365457"/>
                  </a:lnTo>
                  <a:lnTo>
                    <a:pt x="251894" y="363176"/>
                  </a:lnTo>
                  <a:lnTo>
                    <a:pt x="261773" y="358854"/>
                  </a:lnTo>
                  <a:lnTo>
                    <a:pt x="269471" y="353627"/>
                  </a:lnTo>
                  <a:lnTo>
                    <a:pt x="279383" y="345105"/>
                  </a:lnTo>
                  <a:lnTo>
                    <a:pt x="285566" y="336602"/>
                  </a:lnTo>
                  <a:lnTo>
                    <a:pt x="291621" y="326208"/>
                  </a:lnTo>
                  <a:lnTo>
                    <a:pt x="297620" y="314974"/>
                  </a:lnTo>
                  <a:lnTo>
                    <a:pt x="299616" y="308208"/>
                  </a:lnTo>
                  <a:lnTo>
                    <a:pt x="300947" y="300721"/>
                  </a:lnTo>
                  <a:lnTo>
                    <a:pt x="301835" y="292753"/>
                  </a:lnTo>
                  <a:lnTo>
                    <a:pt x="303419" y="284464"/>
                  </a:lnTo>
                  <a:lnTo>
                    <a:pt x="305466" y="275961"/>
                  </a:lnTo>
                  <a:lnTo>
                    <a:pt x="307824" y="267317"/>
                  </a:lnTo>
                  <a:lnTo>
                    <a:pt x="309395" y="258577"/>
                  </a:lnTo>
                  <a:lnTo>
                    <a:pt x="310444" y="249774"/>
                  </a:lnTo>
                  <a:lnTo>
                    <a:pt x="311142" y="240929"/>
                  </a:lnTo>
                  <a:lnTo>
                    <a:pt x="311607" y="232055"/>
                  </a:lnTo>
                  <a:lnTo>
                    <a:pt x="312125" y="214258"/>
                  </a:lnTo>
                  <a:lnTo>
                    <a:pt x="312515" y="151798"/>
                  </a:lnTo>
                  <a:lnTo>
                    <a:pt x="312535" y="107152"/>
                  </a:lnTo>
                  <a:lnTo>
                    <a:pt x="313529" y="99214"/>
                  </a:lnTo>
                  <a:lnTo>
                    <a:pt x="315183" y="91938"/>
                  </a:lnTo>
                  <a:lnTo>
                    <a:pt x="317279" y="85103"/>
                  </a:lnTo>
                  <a:lnTo>
                    <a:pt x="318675" y="78562"/>
                  </a:lnTo>
                  <a:lnTo>
                    <a:pt x="319606" y="72217"/>
                  </a:lnTo>
                  <a:lnTo>
                    <a:pt x="320227" y="66003"/>
                  </a:lnTo>
                  <a:lnTo>
                    <a:pt x="320641" y="59876"/>
                  </a:lnTo>
                  <a:lnTo>
                    <a:pt x="320917" y="53806"/>
                  </a:lnTo>
                  <a:lnTo>
                    <a:pt x="321101" y="47776"/>
                  </a:lnTo>
                  <a:lnTo>
                    <a:pt x="322216" y="42763"/>
                  </a:lnTo>
                  <a:lnTo>
                    <a:pt x="326100" y="34548"/>
                  </a:lnTo>
                  <a:lnTo>
                    <a:pt x="328488" y="24944"/>
                  </a:lnTo>
                  <a:lnTo>
                    <a:pt x="329125" y="19604"/>
                  </a:lnTo>
                  <a:lnTo>
                    <a:pt x="330541" y="16045"/>
                  </a:lnTo>
                  <a:lnTo>
                    <a:pt x="332478" y="13672"/>
                  </a:lnTo>
                  <a:lnTo>
                    <a:pt x="334762" y="12090"/>
                  </a:lnTo>
                  <a:lnTo>
                    <a:pt x="336283" y="10043"/>
                  </a:lnTo>
                  <a:lnTo>
                    <a:pt x="337298" y="7686"/>
                  </a:lnTo>
                  <a:lnTo>
                    <a:pt x="339325" y="8"/>
                  </a:lnTo>
                  <a:lnTo>
                    <a:pt x="344068" y="0"/>
                  </a:lnTo>
                  <a:lnTo>
                    <a:pt x="345464" y="991"/>
                  </a:lnTo>
                  <a:lnTo>
                    <a:pt x="346395" y="2643"/>
                  </a:lnTo>
                  <a:lnTo>
                    <a:pt x="348258" y="892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5"/>
            <p:cNvSpPr/>
            <p:nvPr/>
          </p:nvSpPr>
          <p:spPr>
            <a:xfrm>
              <a:off x="1437679" y="3205757"/>
              <a:ext cx="1651993" cy="160736"/>
            </a:xfrm>
            <a:custGeom>
              <a:avLst/>
              <a:gdLst/>
              <a:ahLst/>
              <a:cxnLst/>
              <a:rect l="0" t="0" r="0" b="0"/>
              <a:pathLst>
                <a:path w="1651993" h="160736">
                  <a:moveTo>
                    <a:pt x="1651992" y="0"/>
                  </a:moveTo>
                  <a:lnTo>
                    <a:pt x="1642511" y="4741"/>
                  </a:lnTo>
                  <a:lnTo>
                    <a:pt x="1632565" y="7068"/>
                  </a:lnTo>
                  <a:lnTo>
                    <a:pt x="1589903" y="8685"/>
                  </a:lnTo>
                  <a:lnTo>
                    <a:pt x="1025100" y="8930"/>
                  </a:lnTo>
                  <a:lnTo>
                    <a:pt x="998916" y="9922"/>
                  </a:lnTo>
                  <a:lnTo>
                    <a:pt x="972530" y="11576"/>
                  </a:lnTo>
                  <a:lnTo>
                    <a:pt x="890084" y="18643"/>
                  </a:lnTo>
                  <a:lnTo>
                    <a:pt x="778077" y="29921"/>
                  </a:lnTo>
                  <a:lnTo>
                    <a:pt x="750890" y="31853"/>
                  </a:lnTo>
                  <a:lnTo>
                    <a:pt x="723835" y="33142"/>
                  </a:lnTo>
                  <a:lnTo>
                    <a:pt x="696870" y="34001"/>
                  </a:lnTo>
                  <a:lnTo>
                    <a:pt x="669963" y="36558"/>
                  </a:lnTo>
                  <a:lnTo>
                    <a:pt x="643095" y="40247"/>
                  </a:lnTo>
                  <a:lnTo>
                    <a:pt x="616253" y="44691"/>
                  </a:lnTo>
                  <a:lnTo>
                    <a:pt x="562617" y="52274"/>
                  </a:lnTo>
                  <a:lnTo>
                    <a:pt x="464904" y="65227"/>
                  </a:lnTo>
                  <a:lnTo>
                    <a:pt x="441897" y="69282"/>
                  </a:lnTo>
                  <a:lnTo>
                    <a:pt x="418622" y="73969"/>
                  </a:lnTo>
                  <a:lnTo>
                    <a:pt x="395167" y="79078"/>
                  </a:lnTo>
                  <a:lnTo>
                    <a:pt x="372585" y="83477"/>
                  </a:lnTo>
                  <a:lnTo>
                    <a:pt x="328974" y="91010"/>
                  </a:lnTo>
                  <a:lnTo>
                    <a:pt x="308613" y="95400"/>
                  </a:lnTo>
                  <a:lnTo>
                    <a:pt x="289086" y="100311"/>
                  </a:lnTo>
                  <a:lnTo>
                    <a:pt x="270115" y="105569"/>
                  </a:lnTo>
                  <a:lnTo>
                    <a:pt x="251514" y="110067"/>
                  </a:lnTo>
                  <a:lnTo>
                    <a:pt x="233160" y="114058"/>
                  </a:lnTo>
                  <a:lnTo>
                    <a:pt x="198877" y="121138"/>
                  </a:lnTo>
                  <a:lnTo>
                    <a:pt x="87888" y="145816"/>
                  </a:lnTo>
                  <a:lnTo>
                    <a:pt x="47126" y="151614"/>
                  </a:lnTo>
                  <a:lnTo>
                    <a:pt x="26421" y="157591"/>
                  </a:lnTo>
                  <a:lnTo>
                    <a:pt x="10033" y="160114"/>
                  </a:lnTo>
                  <a:lnTo>
                    <a:pt x="0" y="16073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6"/>
            <p:cNvSpPr/>
            <p:nvPr/>
          </p:nvSpPr>
          <p:spPr>
            <a:xfrm>
              <a:off x="1993243" y="3455789"/>
              <a:ext cx="359673" cy="383811"/>
            </a:xfrm>
            <a:custGeom>
              <a:avLst/>
              <a:gdLst/>
              <a:ahLst/>
              <a:cxnLst/>
              <a:rect l="0" t="0" r="0" b="0"/>
              <a:pathLst>
                <a:path w="359673" h="383811">
                  <a:moveTo>
                    <a:pt x="203460" y="0"/>
                  </a:moveTo>
                  <a:lnTo>
                    <a:pt x="198719" y="0"/>
                  </a:lnTo>
                  <a:lnTo>
                    <a:pt x="196331" y="992"/>
                  </a:lnTo>
                  <a:lnTo>
                    <a:pt x="187236" y="7129"/>
                  </a:lnTo>
                  <a:lnTo>
                    <a:pt x="177729" y="12428"/>
                  </a:lnTo>
                  <a:lnTo>
                    <a:pt x="166888" y="20737"/>
                  </a:lnTo>
                  <a:lnTo>
                    <a:pt x="161219" y="25731"/>
                  </a:lnTo>
                  <a:lnTo>
                    <a:pt x="154464" y="31044"/>
                  </a:lnTo>
                  <a:lnTo>
                    <a:pt x="146983" y="36571"/>
                  </a:lnTo>
                  <a:lnTo>
                    <a:pt x="139020" y="42240"/>
                  </a:lnTo>
                  <a:lnTo>
                    <a:pt x="130734" y="48996"/>
                  </a:lnTo>
                  <a:lnTo>
                    <a:pt x="122234" y="56476"/>
                  </a:lnTo>
                  <a:lnTo>
                    <a:pt x="113590" y="64439"/>
                  </a:lnTo>
                  <a:lnTo>
                    <a:pt x="104852" y="71733"/>
                  </a:lnTo>
                  <a:lnTo>
                    <a:pt x="96049" y="78580"/>
                  </a:lnTo>
                  <a:lnTo>
                    <a:pt x="87204" y="85129"/>
                  </a:lnTo>
                  <a:lnTo>
                    <a:pt x="79323" y="92471"/>
                  </a:lnTo>
                  <a:lnTo>
                    <a:pt x="72085" y="100342"/>
                  </a:lnTo>
                  <a:lnTo>
                    <a:pt x="65275" y="108567"/>
                  </a:lnTo>
                  <a:lnTo>
                    <a:pt x="58751" y="116034"/>
                  </a:lnTo>
                  <a:lnTo>
                    <a:pt x="52417" y="122996"/>
                  </a:lnTo>
                  <a:lnTo>
                    <a:pt x="46210" y="129622"/>
                  </a:lnTo>
                  <a:lnTo>
                    <a:pt x="40087" y="137016"/>
                  </a:lnTo>
                  <a:lnTo>
                    <a:pt x="34021" y="144922"/>
                  </a:lnTo>
                  <a:lnTo>
                    <a:pt x="27993" y="153169"/>
                  </a:lnTo>
                  <a:lnTo>
                    <a:pt x="22982" y="161644"/>
                  </a:lnTo>
                  <a:lnTo>
                    <a:pt x="18649" y="170270"/>
                  </a:lnTo>
                  <a:lnTo>
                    <a:pt x="11189" y="186800"/>
                  </a:lnTo>
                  <a:lnTo>
                    <a:pt x="4566" y="200762"/>
                  </a:lnTo>
                  <a:lnTo>
                    <a:pt x="2403" y="208255"/>
                  </a:lnTo>
                  <a:lnTo>
                    <a:pt x="961" y="216227"/>
                  </a:lnTo>
                  <a:lnTo>
                    <a:pt x="0" y="224518"/>
                  </a:lnTo>
                  <a:lnTo>
                    <a:pt x="351" y="232030"/>
                  </a:lnTo>
                  <a:lnTo>
                    <a:pt x="1577" y="239023"/>
                  </a:lnTo>
                  <a:lnTo>
                    <a:pt x="3387" y="245669"/>
                  </a:lnTo>
                  <a:lnTo>
                    <a:pt x="5586" y="252083"/>
                  </a:lnTo>
                  <a:lnTo>
                    <a:pt x="8044" y="258344"/>
                  </a:lnTo>
                  <a:lnTo>
                    <a:pt x="10675" y="264503"/>
                  </a:lnTo>
                  <a:lnTo>
                    <a:pt x="13421" y="271585"/>
                  </a:lnTo>
                  <a:lnTo>
                    <a:pt x="19118" y="287392"/>
                  </a:lnTo>
                  <a:lnTo>
                    <a:pt x="24010" y="294782"/>
                  </a:lnTo>
                  <a:lnTo>
                    <a:pt x="30249" y="301693"/>
                  </a:lnTo>
                  <a:lnTo>
                    <a:pt x="37384" y="308285"/>
                  </a:lnTo>
                  <a:lnTo>
                    <a:pt x="45118" y="314664"/>
                  </a:lnTo>
                  <a:lnTo>
                    <a:pt x="53250" y="320901"/>
                  </a:lnTo>
                  <a:lnTo>
                    <a:pt x="61648" y="327042"/>
                  </a:lnTo>
                  <a:lnTo>
                    <a:pt x="70223" y="332130"/>
                  </a:lnTo>
                  <a:lnTo>
                    <a:pt x="78917" y="336514"/>
                  </a:lnTo>
                  <a:lnTo>
                    <a:pt x="87689" y="340428"/>
                  </a:lnTo>
                  <a:lnTo>
                    <a:pt x="108019" y="350069"/>
                  </a:lnTo>
                  <a:lnTo>
                    <a:pt x="118997" y="355419"/>
                  </a:lnTo>
                  <a:lnTo>
                    <a:pt x="131276" y="359977"/>
                  </a:lnTo>
                  <a:lnTo>
                    <a:pt x="144423" y="364008"/>
                  </a:lnTo>
                  <a:lnTo>
                    <a:pt x="196428" y="377606"/>
                  </a:lnTo>
                  <a:lnTo>
                    <a:pt x="208694" y="379729"/>
                  </a:lnTo>
                  <a:lnTo>
                    <a:pt x="220840" y="381145"/>
                  </a:lnTo>
                  <a:lnTo>
                    <a:pt x="232906" y="382089"/>
                  </a:lnTo>
                  <a:lnTo>
                    <a:pt x="244919" y="382718"/>
                  </a:lnTo>
                  <a:lnTo>
                    <a:pt x="268850" y="383417"/>
                  </a:lnTo>
                  <a:lnTo>
                    <a:pt x="299895" y="383810"/>
                  </a:lnTo>
                  <a:lnTo>
                    <a:pt x="308430" y="382873"/>
                  </a:lnTo>
                  <a:lnTo>
                    <a:pt x="316104" y="381256"/>
                  </a:lnTo>
                  <a:lnTo>
                    <a:pt x="323204" y="379186"/>
                  </a:lnTo>
                  <a:lnTo>
                    <a:pt x="329922" y="376814"/>
                  </a:lnTo>
                  <a:lnTo>
                    <a:pt x="336385" y="374241"/>
                  </a:lnTo>
                  <a:lnTo>
                    <a:pt x="342679" y="371532"/>
                  </a:lnTo>
                  <a:lnTo>
                    <a:pt x="346874" y="368735"/>
                  </a:lnTo>
                  <a:lnTo>
                    <a:pt x="349670" y="365878"/>
                  </a:lnTo>
                  <a:lnTo>
                    <a:pt x="356253" y="357116"/>
                  </a:lnTo>
                  <a:lnTo>
                    <a:pt x="358900" y="354163"/>
                  </a:lnTo>
                  <a:lnTo>
                    <a:pt x="359672" y="349218"/>
                  </a:lnTo>
                  <a:lnTo>
                    <a:pt x="359195" y="342945"/>
                  </a:lnTo>
                  <a:lnTo>
                    <a:pt x="357885" y="335786"/>
                  </a:lnTo>
                  <a:lnTo>
                    <a:pt x="356019" y="329029"/>
                  </a:lnTo>
                  <a:lnTo>
                    <a:pt x="353784" y="322540"/>
                  </a:lnTo>
                  <a:lnTo>
                    <a:pt x="351300" y="316229"/>
                  </a:lnTo>
                  <a:lnTo>
                    <a:pt x="347661" y="310038"/>
                  </a:lnTo>
                  <a:lnTo>
                    <a:pt x="343250" y="303926"/>
                  </a:lnTo>
                  <a:lnTo>
                    <a:pt x="338325" y="297867"/>
                  </a:lnTo>
                  <a:lnTo>
                    <a:pt x="333058" y="291844"/>
                  </a:lnTo>
                  <a:lnTo>
                    <a:pt x="321913" y="279859"/>
                  </a:lnTo>
                  <a:lnTo>
                    <a:pt x="314179" y="273885"/>
                  </a:lnTo>
                  <a:lnTo>
                    <a:pt x="305053" y="267918"/>
                  </a:lnTo>
                  <a:lnTo>
                    <a:pt x="295002" y="261956"/>
                  </a:lnTo>
                  <a:lnTo>
                    <a:pt x="275895" y="250039"/>
                  </a:lnTo>
                  <a:lnTo>
                    <a:pt x="239376" y="226220"/>
                  </a:lnTo>
                  <a:lnTo>
                    <a:pt x="230380" y="221258"/>
                  </a:lnTo>
                  <a:lnTo>
                    <a:pt x="221407" y="216959"/>
                  </a:lnTo>
                  <a:lnTo>
                    <a:pt x="212448" y="213100"/>
                  </a:lnTo>
                  <a:lnTo>
                    <a:pt x="203499" y="208543"/>
                  </a:lnTo>
                  <a:lnTo>
                    <a:pt x="194556" y="203521"/>
                  </a:lnTo>
                  <a:lnTo>
                    <a:pt x="185618" y="198188"/>
                  </a:lnTo>
                  <a:lnTo>
                    <a:pt x="176682" y="193641"/>
                  </a:lnTo>
                  <a:lnTo>
                    <a:pt x="167749" y="189617"/>
                  </a:lnTo>
                  <a:lnTo>
                    <a:pt x="158817" y="185942"/>
                  </a:lnTo>
                  <a:lnTo>
                    <a:pt x="150877" y="182500"/>
                  </a:lnTo>
                  <a:lnTo>
                    <a:pt x="136764" y="176031"/>
                  </a:lnTo>
                  <a:lnTo>
                    <a:pt x="111535" y="163792"/>
                  </a:lnTo>
                  <a:lnTo>
                    <a:pt x="99435" y="157794"/>
                  </a:lnTo>
                  <a:lnTo>
                    <a:pt x="90089" y="154466"/>
                  </a:lnTo>
                  <a:lnTo>
                    <a:pt x="86207" y="153579"/>
                  </a:lnTo>
                  <a:lnTo>
                    <a:pt x="83619" y="151995"/>
                  </a:lnTo>
                  <a:lnTo>
                    <a:pt x="81894" y="149947"/>
                  </a:lnTo>
                  <a:lnTo>
                    <a:pt x="78444" y="1428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7"/>
            <p:cNvSpPr/>
            <p:nvPr/>
          </p:nvSpPr>
          <p:spPr>
            <a:xfrm>
              <a:off x="3241476" y="3090071"/>
              <a:ext cx="241103" cy="17461"/>
            </a:xfrm>
            <a:custGeom>
              <a:avLst/>
              <a:gdLst/>
              <a:ahLst/>
              <a:cxnLst/>
              <a:rect l="0" t="0" r="0" b="0"/>
              <a:pathLst>
                <a:path w="241103" h="17461">
                  <a:moveTo>
                    <a:pt x="0" y="17460"/>
                  </a:moveTo>
                  <a:lnTo>
                    <a:pt x="0" y="12719"/>
                  </a:lnTo>
                  <a:lnTo>
                    <a:pt x="1984" y="11323"/>
                  </a:lnTo>
                  <a:lnTo>
                    <a:pt x="5292" y="10392"/>
                  </a:lnTo>
                  <a:lnTo>
                    <a:pt x="9481" y="9771"/>
                  </a:lnTo>
                  <a:lnTo>
                    <a:pt x="14258" y="8365"/>
                  </a:lnTo>
                  <a:lnTo>
                    <a:pt x="19428" y="6436"/>
                  </a:lnTo>
                  <a:lnTo>
                    <a:pt x="24858" y="4157"/>
                  </a:lnTo>
                  <a:lnTo>
                    <a:pt x="32447" y="2638"/>
                  </a:lnTo>
                  <a:lnTo>
                    <a:pt x="41475" y="1626"/>
                  </a:lnTo>
                  <a:lnTo>
                    <a:pt x="51462" y="950"/>
                  </a:lnTo>
                  <a:lnTo>
                    <a:pt x="62090" y="500"/>
                  </a:lnTo>
                  <a:lnTo>
                    <a:pt x="84481" y="0"/>
                  </a:lnTo>
                  <a:lnTo>
                    <a:pt x="96008" y="859"/>
                  </a:lnTo>
                  <a:lnTo>
                    <a:pt x="107661" y="2424"/>
                  </a:lnTo>
                  <a:lnTo>
                    <a:pt x="119399" y="4459"/>
                  </a:lnTo>
                  <a:lnTo>
                    <a:pt x="132185" y="5816"/>
                  </a:lnTo>
                  <a:lnTo>
                    <a:pt x="145671" y="6721"/>
                  </a:lnTo>
                  <a:lnTo>
                    <a:pt x="159622" y="7324"/>
                  </a:lnTo>
                  <a:lnTo>
                    <a:pt x="171898" y="8718"/>
                  </a:lnTo>
                  <a:lnTo>
                    <a:pt x="183060" y="10640"/>
                  </a:lnTo>
                  <a:lnTo>
                    <a:pt x="193477" y="12913"/>
                  </a:lnTo>
                  <a:lnTo>
                    <a:pt x="203399" y="14429"/>
                  </a:lnTo>
                  <a:lnTo>
                    <a:pt x="212990" y="15439"/>
                  </a:lnTo>
                  <a:lnTo>
                    <a:pt x="241102" y="174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8"/>
            <p:cNvSpPr/>
            <p:nvPr/>
          </p:nvSpPr>
          <p:spPr>
            <a:xfrm>
              <a:off x="3339703" y="3259335"/>
              <a:ext cx="285751" cy="17851"/>
            </a:xfrm>
            <a:custGeom>
              <a:avLst/>
              <a:gdLst/>
              <a:ahLst/>
              <a:cxnLst/>
              <a:rect l="0" t="0" r="0" b="0"/>
              <a:pathLst>
                <a:path w="285751" h="17851">
                  <a:moveTo>
                    <a:pt x="0" y="8930"/>
                  </a:moveTo>
                  <a:lnTo>
                    <a:pt x="0" y="17751"/>
                  </a:lnTo>
                  <a:lnTo>
                    <a:pt x="8121" y="17838"/>
                  </a:lnTo>
                  <a:lnTo>
                    <a:pt x="17169" y="17850"/>
                  </a:lnTo>
                  <a:lnTo>
                    <a:pt x="22360" y="16861"/>
                  </a:lnTo>
                  <a:lnTo>
                    <a:pt x="27805" y="15210"/>
                  </a:lnTo>
                  <a:lnTo>
                    <a:pt x="33419" y="13116"/>
                  </a:lnTo>
                  <a:lnTo>
                    <a:pt x="41131" y="11721"/>
                  </a:lnTo>
                  <a:lnTo>
                    <a:pt x="50241" y="10791"/>
                  </a:lnTo>
                  <a:lnTo>
                    <a:pt x="60282" y="10171"/>
                  </a:lnTo>
                  <a:lnTo>
                    <a:pt x="84670" y="9481"/>
                  </a:lnTo>
                  <a:lnTo>
                    <a:pt x="189539" y="8962"/>
                  </a:lnTo>
                  <a:lnTo>
                    <a:pt x="204742" y="7959"/>
                  </a:lnTo>
                  <a:lnTo>
                    <a:pt x="218846" y="6299"/>
                  </a:lnTo>
                  <a:lnTo>
                    <a:pt x="232218" y="4199"/>
                  </a:lnTo>
                  <a:lnTo>
                    <a:pt x="244108" y="2799"/>
                  </a:lnTo>
                  <a:lnTo>
                    <a:pt x="255012" y="1867"/>
                  </a:lnTo>
                  <a:lnTo>
                    <a:pt x="28575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9"/>
            <p:cNvSpPr/>
            <p:nvPr/>
          </p:nvSpPr>
          <p:spPr>
            <a:xfrm>
              <a:off x="3848695" y="2830710"/>
              <a:ext cx="267891" cy="62509"/>
            </a:xfrm>
            <a:custGeom>
              <a:avLst/>
              <a:gdLst/>
              <a:ahLst/>
              <a:cxnLst/>
              <a:rect l="0" t="0" r="0" b="0"/>
              <a:pathLst>
                <a:path w="267891" h="62509">
                  <a:moveTo>
                    <a:pt x="0" y="0"/>
                  </a:moveTo>
                  <a:lnTo>
                    <a:pt x="47745" y="0"/>
                  </a:lnTo>
                  <a:lnTo>
                    <a:pt x="50681" y="992"/>
                  </a:lnTo>
                  <a:lnTo>
                    <a:pt x="53631" y="2646"/>
                  </a:lnTo>
                  <a:lnTo>
                    <a:pt x="56590" y="4741"/>
                  </a:lnTo>
                  <a:lnTo>
                    <a:pt x="60547" y="6137"/>
                  </a:lnTo>
                  <a:lnTo>
                    <a:pt x="65169" y="7068"/>
                  </a:lnTo>
                  <a:lnTo>
                    <a:pt x="70235" y="7689"/>
                  </a:lnTo>
                  <a:lnTo>
                    <a:pt x="75597" y="8103"/>
                  </a:lnTo>
                  <a:lnTo>
                    <a:pt x="81155" y="8379"/>
                  </a:lnTo>
                  <a:lnTo>
                    <a:pt x="86846" y="8563"/>
                  </a:lnTo>
                  <a:lnTo>
                    <a:pt x="93616" y="9677"/>
                  </a:lnTo>
                  <a:lnTo>
                    <a:pt x="101106" y="11412"/>
                  </a:lnTo>
                  <a:lnTo>
                    <a:pt x="109076" y="13562"/>
                  </a:lnTo>
                  <a:lnTo>
                    <a:pt x="125868" y="18595"/>
                  </a:lnTo>
                  <a:lnTo>
                    <a:pt x="160903" y="29911"/>
                  </a:lnTo>
                  <a:lnTo>
                    <a:pt x="170768" y="32839"/>
                  </a:lnTo>
                  <a:lnTo>
                    <a:pt x="202623" y="41701"/>
                  </a:lnTo>
                  <a:lnTo>
                    <a:pt x="222015" y="47638"/>
                  </a:lnTo>
                  <a:lnTo>
                    <a:pt x="230362" y="49618"/>
                  </a:lnTo>
                  <a:lnTo>
                    <a:pt x="237910" y="50938"/>
                  </a:lnTo>
                  <a:lnTo>
                    <a:pt x="244927" y="51818"/>
                  </a:lnTo>
                  <a:lnTo>
                    <a:pt x="250597" y="53397"/>
                  </a:lnTo>
                  <a:lnTo>
                    <a:pt x="255369" y="55442"/>
                  </a:lnTo>
                  <a:lnTo>
                    <a:pt x="267890" y="6250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0"/>
            <p:cNvSpPr/>
            <p:nvPr/>
          </p:nvSpPr>
          <p:spPr>
            <a:xfrm>
              <a:off x="3955851" y="2866429"/>
              <a:ext cx="44640" cy="428626"/>
            </a:xfrm>
            <a:custGeom>
              <a:avLst/>
              <a:gdLst/>
              <a:ahLst/>
              <a:cxnLst/>
              <a:rect l="0" t="0" r="0" b="0"/>
              <a:pathLst>
                <a:path w="44640" h="428626">
                  <a:moveTo>
                    <a:pt x="35719" y="0"/>
                  </a:moveTo>
                  <a:lnTo>
                    <a:pt x="35719" y="20991"/>
                  </a:lnTo>
                  <a:lnTo>
                    <a:pt x="36711" y="24908"/>
                  </a:lnTo>
                  <a:lnTo>
                    <a:pt x="38365" y="29504"/>
                  </a:lnTo>
                  <a:lnTo>
                    <a:pt x="40459" y="34552"/>
                  </a:lnTo>
                  <a:lnTo>
                    <a:pt x="41856" y="40894"/>
                  </a:lnTo>
                  <a:lnTo>
                    <a:pt x="42787" y="48099"/>
                  </a:lnTo>
                  <a:lnTo>
                    <a:pt x="43407" y="55878"/>
                  </a:lnTo>
                  <a:lnTo>
                    <a:pt x="43821" y="63049"/>
                  </a:lnTo>
                  <a:lnTo>
                    <a:pt x="44281" y="76308"/>
                  </a:lnTo>
                  <a:lnTo>
                    <a:pt x="44634" y="154089"/>
                  </a:lnTo>
                  <a:lnTo>
                    <a:pt x="44639" y="165234"/>
                  </a:lnTo>
                  <a:lnTo>
                    <a:pt x="43650" y="175640"/>
                  </a:lnTo>
                  <a:lnTo>
                    <a:pt x="41999" y="185554"/>
                  </a:lnTo>
                  <a:lnTo>
                    <a:pt x="39905" y="195141"/>
                  </a:lnTo>
                  <a:lnTo>
                    <a:pt x="38510" y="205500"/>
                  </a:lnTo>
                  <a:lnTo>
                    <a:pt x="37580" y="216375"/>
                  </a:lnTo>
                  <a:lnTo>
                    <a:pt x="36959" y="227594"/>
                  </a:lnTo>
                  <a:lnTo>
                    <a:pt x="35553" y="238049"/>
                  </a:lnTo>
                  <a:lnTo>
                    <a:pt x="33624" y="247997"/>
                  </a:lnTo>
                  <a:lnTo>
                    <a:pt x="23399" y="290089"/>
                  </a:lnTo>
                  <a:lnTo>
                    <a:pt x="21552" y="300549"/>
                  </a:lnTo>
                  <a:lnTo>
                    <a:pt x="20321" y="310499"/>
                  </a:lnTo>
                  <a:lnTo>
                    <a:pt x="19501" y="320109"/>
                  </a:lnTo>
                  <a:lnTo>
                    <a:pt x="17962" y="329492"/>
                  </a:lnTo>
                  <a:lnTo>
                    <a:pt x="15943" y="338724"/>
                  </a:lnTo>
                  <a:lnTo>
                    <a:pt x="13605" y="347855"/>
                  </a:lnTo>
                  <a:lnTo>
                    <a:pt x="12047" y="355927"/>
                  </a:lnTo>
                  <a:lnTo>
                    <a:pt x="11008" y="363293"/>
                  </a:lnTo>
                  <a:lnTo>
                    <a:pt x="10315" y="370187"/>
                  </a:lnTo>
                  <a:lnTo>
                    <a:pt x="8861" y="376768"/>
                  </a:lnTo>
                  <a:lnTo>
                    <a:pt x="6899" y="383140"/>
                  </a:lnTo>
                  <a:lnTo>
                    <a:pt x="4600" y="389372"/>
                  </a:lnTo>
                  <a:lnTo>
                    <a:pt x="3067" y="395511"/>
                  </a:lnTo>
                  <a:lnTo>
                    <a:pt x="2044" y="401588"/>
                  </a:lnTo>
                  <a:lnTo>
                    <a:pt x="909" y="412640"/>
                  </a:lnTo>
                  <a:lnTo>
                    <a:pt x="605" y="416976"/>
                  </a:lnTo>
                  <a:lnTo>
                    <a:pt x="0" y="42862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1"/>
            <p:cNvSpPr/>
            <p:nvPr/>
          </p:nvSpPr>
          <p:spPr>
            <a:xfrm>
              <a:off x="3857625" y="3286125"/>
              <a:ext cx="223243" cy="8930"/>
            </a:xfrm>
            <a:custGeom>
              <a:avLst/>
              <a:gdLst/>
              <a:ahLst/>
              <a:cxnLst/>
              <a:rect l="0" t="0" r="0" b="0"/>
              <a:pathLst>
                <a:path w="223243" h="8930">
                  <a:moveTo>
                    <a:pt x="223242" y="0"/>
                  </a:moveTo>
                  <a:lnTo>
                    <a:pt x="105860" y="0"/>
                  </a:lnTo>
                  <a:lnTo>
                    <a:pt x="97363" y="992"/>
                  </a:lnTo>
                  <a:lnTo>
                    <a:pt x="88721" y="2645"/>
                  </a:lnTo>
                  <a:lnTo>
                    <a:pt x="79983" y="4740"/>
                  </a:lnTo>
                  <a:lnTo>
                    <a:pt x="72173" y="6136"/>
                  </a:lnTo>
                  <a:lnTo>
                    <a:pt x="64983" y="7067"/>
                  </a:lnTo>
                  <a:lnTo>
                    <a:pt x="58204" y="7688"/>
                  </a:lnTo>
                  <a:lnTo>
                    <a:pt x="51701" y="8102"/>
                  </a:lnTo>
                  <a:lnTo>
                    <a:pt x="39184" y="8561"/>
                  </a:lnTo>
                  <a:lnTo>
                    <a:pt x="22108" y="8856"/>
                  </a:lnTo>
                  <a:lnTo>
                    <a:pt x="0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2"/>
            <p:cNvSpPr/>
            <p:nvPr/>
          </p:nvSpPr>
          <p:spPr>
            <a:xfrm>
              <a:off x="4170164" y="3286125"/>
              <a:ext cx="187524" cy="178594"/>
            </a:xfrm>
            <a:custGeom>
              <a:avLst/>
              <a:gdLst/>
              <a:ahLst/>
              <a:cxnLst/>
              <a:rect l="0" t="0" r="0" b="0"/>
              <a:pathLst>
                <a:path w="187524" h="178594">
                  <a:moveTo>
                    <a:pt x="187523" y="0"/>
                  </a:moveTo>
                  <a:lnTo>
                    <a:pt x="182782" y="4740"/>
                  </a:lnTo>
                  <a:lnTo>
                    <a:pt x="180394" y="8120"/>
                  </a:lnTo>
                  <a:lnTo>
                    <a:pt x="177809" y="12359"/>
                  </a:lnTo>
                  <a:lnTo>
                    <a:pt x="175094" y="17169"/>
                  </a:lnTo>
                  <a:lnTo>
                    <a:pt x="172292" y="21367"/>
                  </a:lnTo>
                  <a:lnTo>
                    <a:pt x="169431" y="25159"/>
                  </a:lnTo>
                  <a:lnTo>
                    <a:pt x="166532" y="28678"/>
                  </a:lnTo>
                  <a:lnTo>
                    <a:pt x="162615" y="32017"/>
                  </a:lnTo>
                  <a:lnTo>
                    <a:pt x="158019" y="35235"/>
                  </a:lnTo>
                  <a:lnTo>
                    <a:pt x="152971" y="38373"/>
                  </a:lnTo>
                  <a:lnTo>
                    <a:pt x="148613" y="42449"/>
                  </a:lnTo>
                  <a:lnTo>
                    <a:pt x="144716" y="47150"/>
                  </a:lnTo>
                  <a:lnTo>
                    <a:pt x="141125" y="52270"/>
                  </a:lnTo>
                  <a:lnTo>
                    <a:pt x="136747" y="56674"/>
                  </a:lnTo>
                  <a:lnTo>
                    <a:pt x="131845" y="60603"/>
                  </a:lnTo>
                  <a:lnTo>
                    <a:pt x="126592" y="64214"/>
                  </a:lnTo>
                  <a:lnTo>
                    <a:pt x="121105" y="68606"/>
                  </a:lnTo>
                  <a:lnTo>
                    <a:pt x="115463" y="73518"/>
                  </a:lnTo>
                  <a:lnTo>
                    <a:pt x="109718" y="78778"/>
                  </a:lnTo>
                  <a:lnTo>
                    <a:pt x="98042" y="89913"/>
                  </a:lnTo>
                  <a:lnTo>
                    <a:pt x="92150" y="95660"/>
                  </a:lnTo>
                  <a:lnTo>
                    <a:pt x="86238" y="100484"/>
                  </a:lnTo>
                  <a:lnTo>
                    <a:pt x="80312" y="104693"/>
                  </a:lnTo>
                  <a:lnTo>
                    <a:pt x="74377" y="108490"/>
                  </a:lnTo>
                  <a:lnTo>
                    <a:pt x="69428" y="112014"/>
                  </a:lnTo>
                  <a:lnTo>
                    <a:pt x="65137" y="115356"/>
                  </a:lnTo>
                  <a:lnTo>
                    <a:pt x="61284" y="118575"/>
                  </a:lnTo>
                  <a:lnTo>
                    <a:pt x="56731" y="122706"/>
                  </a:lnTo>
                  <a:lnTo>
                    <a:pt x="46380" y="132588"/>
                  </a:lnTo>
                  <a:lnTo>
                    <a:pt x="15005" y="163598"/>
                  </a:lnTo>
                  <a:lnTo>
                    <a:pt x="11987" y="165620"/>
                  </a:lnTo>
                  <a:lnTo>
                    <a:pt x="8983" y="166968"/>
                  </a:lnTo>
                  <a:lnTo>
                    <a:pt x="5989" y="167866"/>
                  </a:lnTo>
                  <a:lnTo>
                    <a:pt x="3992" y="169458"/>
                  </a:lnTo>
                  <a:lnTo>
                    <a:pt x="2661" y="171511"/>
                  </a:lnTo>
                  <a:lnTo>
                    <a:pt x="0" y="17859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3"/>
            <p:cNvSpPr/>
            <p:nvPr/>
          </p:nvSpPr>
          <p:spPr>
            <a:xfrm>
              <a:off x="4259460" y="3312914"/>
              <a:ext cx="142876" cy="232172"/>
            </a:xfrm>
            <a:custGeom>
              <a:avLst/>
              <a:gdLst/>
              <a:ahLst/>
              <a:cxnLst/>
              <a:rect l="0" t="0" r="0" b="0"/>
              <a:pathLst>
                <a:path w="142876" h="232172">
                  <a:moveTo>
                    <a:pt x="0" y="0"/>
                  </a:moveTo>
                  <a:lnTo>
                    <a:pt x="7689" y="7688"/>
                  </a:lnTo>
                  <a:lnTo>
                    <a:pt x="11024" y="13669"/>
                  </a:lnTo>
                  <a:lnTo>
                    <a:pt x="13303" y="18042"/>
                  </a:lnTo>
                  <a:lnTo>
                    <a:pt x="15814" y="21950"/>
                  </a:lnTo>
                  <a:lnTo>
                    <a:pt x="18480" y="25547"/>
                  </a:lnTo>
                  <a:lnTo>
                    <a:pt x="21250" y="28938"/>
                  </a:lnTo>
                  <a:lnTo>
                    <a:pt x="24089" y="33182"/>
                  </a:lnTo>
                  <a:lnTo>
                    <a:pt x="26974" y="37996"/>
                  </a:lnTo>
                  <a:lnTo>
                    <a:pt x="29889" y="43190"/>
                  </a:lnTo>
                  <a:lnTo>
                    <a:pt x="33817" y="49629"/>
                  </a:lnTo>
                  <a:lnTo>
                    <a:pt x="43473" y="64721"/>
                  </a:lnTo>
                  <a:lnTo>
                    <a:pt x="48826" y="71921"/>
                  </a:lnTo>
                  <a:lnTo>
                    <a:pt x="54379" y="78704"/>
                  </a:lnTo>
                  <a:lnTo>
                    <a:pt x="60065" y="85212"/>
                  </a:lnTo>
                  <a:lnTo>
                    <a:pt x="64848" y="91534"/>
                  </a:lnTo>
                  <a:lnTo>
                    <a:pt x="69029" y="97734"/>
                  </a:lnTo>
                  <a:lnTo>
                    <a:pt x="72808" y="103851"/>
                  </a:lnTo>
                  <a:lnTo>
                    <a:pt x="87609" y="126682"/>
                  </a:lnTo>
                  <a:lnTo>
                    <a:pt x="92140" y="133071"/>
                  </a:lnTo>
                  <a:lnTo>
                    <a:pt x="96153" y="138323"/>
                  </a:lnTo>
                  <a:lnTo>
                    <a:pt x="99821" y="142817"/>
                  </a:lnTo>
                  <a:lnTo>
                    <a:pt x="103259" y="147797"/>
                  </a:lnTo>
                  <a:lnTo>
                    <a:pt x="106542" y="153102"/>
                  </a:lnTo>
                  <a:lnTo>
                    <a:pt x="109724" y="158622"/>
                  </a:lnTo>
                  <a:lnTo>
                    <a:pt x="115904" y="170048"/>
                  </a:lnTo>
                  <a:lnTo>
                    <a:pt x="118942" y="175873"/>
                  </a:lnTo>
                  <a:lnTo>
                    <a:pt x="120966" y="180749"/>
                  </a:lnTo>
                  <a:lnTo>
                    <a:pt x="122316" y="184991"/>
                  </a:lnTo>
                  <a:lnTo>
                    <a:pt x="123216" y="188812"/>
                  </a:lnTo>
                  <a:lnTo>
                    <a:pt x="126862" y="195703"/>
                  </a:lnTo>
                  <a:lnTo>
                    <a:pt x="129223" y="198929"/>
                  </a:lnTo>
                  <a:lnTo>
                    <a:pt x="131847" y="205160"/>
                  </a:lnTo>
                  <a:lnTo>
                    <a:pt x="133531" y="212504"/>
                  </a:lnTo>
                  <a:lnTo>
                    <a:pt x="136407" y="216155"/>
                  </a:lnTo>
                  <a:lnTo>
                    <a:pt x="142763" y="223119"/>
                  </a:lnTo>
                  <a:lnTo>
                    <a:pt x="142825" y="225833"/>
                  </a:lnTo>
                  <a:lnTo>
                    <a:pt x="142875" y="23217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4"/>
            <p:cNvSpPr/>
            <p:nvPr/>
          </p:nvSpPr>
          <p:spPr>
            <a:xfrm>
              <a:off x="4813101" y="1178718"/>
              <a:ext cx="714376" cy="35720"/>
            </a:xfrm>
            <a:custGeom>
              <a:avLst/>
              <a:gdLst/>
              <a:ahLst/>
              <a:cxnLst/>
              <a:rect l="0" t="0" r="0" b="0"/>
              <a:pathLst>
                <a:path w="714376" h="35720">
                  <a:moveTo>
                    <a:pt x="0" y="35719"/>
                  </a:moveTo>
                  <a:lnTo>
                    <a:pt x="0" y="30978"/>
                  </a:lnTo>
                  <a:lnTo>
                    <a:pt x="992" y="29582"/>
                  </a:lnTo>
                  <a:lnTo>
                    <a:pt x="2646" y="28651"/>
                  </a:lnTo>
                  <a:lnTo>
                    <a:pt x="7129" y="27617"/>
                  </a:lnTo>
                  <a:lnTo>
                    <a:pt x="24907" y="26862"/>
                  </a:lnTo>
                  <a:lnTo>
                    <a:pt x="60932" y="26792"/>
                  </a:lnTo>
                  <a:lnTo>
                    <a:pt x="66418" y="25799"/>
                  </a:lnTo>
                  <a:lnTo>
                    <a:pt x="72059" y="24145"/>
                  </a:lnTo>
                  <a:lnTo>
                    <a:pt x="77805" y="22050"/>
                  </a:lnTo>
                  <a:lnTo>
                    <a:pt x="83620" y="20653"/>
                  </a:lnTo>
                  <a:lnTo>
                    <a:pt x="89481" y="19722"/>
                  </a:lnTo>
                  <a:lnTo>
                    <a:pt x="101285" y="18687"/>
                  </a:lnTo>
                  <a:lnTo>
                    <a:pt x="120079" y="18105"/>
                  </a:lnTo>
                  <a:lnTo>
                    <a:pt x="161260" y="17892"/>
                  </a:lnTo>
                  <a:lnTo>
                    <a:pt x="171007" y="16889"/>
                  </a:lnTo>
                  <a:lnTo>
                    <a:pt x="181473" y="15228"/>
                  </a:lnTo>
                  <a:lnTo>
                    <a:pt x="192420" y="13129"/>
                  </a:lnTo>
                  <a:lnTo>
                    <a:pt x="202694" y="11729"/>
                  </a:lnTo>
                  <a:lnTo>
                    <a:pt x="212520" y="10796"/>
                  </a:lnTo>
                  <a:lnTo>
                    <a:pt x="232368" y="9759"/>
                  </a:lnTo>
                  <a:lnTo>
                    <a:pt x="254417" y="9298"/>
                  </a:lnTo>
                  <a:lnTo>
                    <a:pt x="324569" y="8962"/>
                  </a:lnTo>
                  <a:lnTo>
                    <a:pt x="336434" y="7959"/>
                  </a:lnTo>
                  <a:lnTo>
                    <a:pt x="348312" y="6298"/>
                  </a:lnTo>
                  <a:lnTo>
                    <a:pt x="360201" y="4199"/>
                  </a:lnTo>
                  <a:lnTo>
                    <a:pt x="372094" y="2799"/>
                  </a:lnTo>
                  <a:lnTo>
                    <a:pt x="383992" y="1866"/>
                  </a:lnTo>
                  <a:lnTo>
                    <a:pt x="395893" y="1244"/>
                  </a:lnTo>
                  <a:lnTo>
                    <a:pt x="419700" y="553"/>
                  </a:lnTo>
                  <a:lnTo>
                    <a:pt x="498299" y="33"/>
                  </a:lnTo>
                  <a:lnTo>
                    <a:pt x="616026" y="0"/>
                  </a:lnTo>
                  <a:lnTo>
                    <a:pt x="624996" y="993"/>
                  </a:lnTo>
                  <a:lnTo>
                    <a:pt x="633953" y="2646"/>
                  </a:lnTo>
                  <a:lnTo>
                    <a:pt x="642901" y="4741"/>
                  </a:lnTo>
                  <a:lnTo>
                    <a:pt x="650851" y="6137"/>
                  </a:lnTo>
                  <a:lnTo>
                    <a:pt x="658135" y="7068"/>
                  </a:lnTo>
                  <a:lnTo>
                    <a:pt x="671520" y="8102"/>
                  </a:lnTo>
                  <a:lnTo>
                    <a:pt x="693636" y="8766"/>
                  </a:lnTo>
                  <a:lnTo>
                    <a:pt x="714375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5"/>
            <p:cNvSpPr/>
            <p:nvPr/>
          </p:nvSpPr>
          <p:spPr>
            <a:xfrm>
              <a:off x="5482828" y="1151929"/>
              <a:ext cx="150398" cy="187525"/>
            </a:xfrm>
            <a:custGeom>
              <a:avLst/>
              <a:gdLst/>
              <a:ahLst/>
              <a:cxnLst/>
              <a:rect l="0" t="0" r="0" b="0"/>
              <a:pathLst>
                <a:path w="150398" h="187525">
                  <a:moveTo>
                    <a:pt x="8929" y="0"/>
                  </a:moveTo>
                  <a:lnTo>
                    <a:pt x="13669" y="0"/>
                  </a:lnTo>
                  <a:lnTo>
                    <a:pt x="16058" y="992"/>
                  </a:lnTo>
                  <a:lnTo>
                    <a:pt x="18643" y="2646"/>
                  </a:lnTo>
                  <a:lnTo>
                    <a:pt x="21358" y="4741"/>
                  </a:lnTo>
                  <a:lnTo>
                    <a:pt x="25152" y="7129"/>
                  </a:lnTo>
                  <a:lnTo>
                    <a:pt x="29667" y="9714"/>
                  </a:lnTo>
                  <a:lnTo>
                    <a:pt x="39974" y="15231"/>
                  </a:lnTo>
                  <a:lnTo>
                    <a:pt x="51170" y="20991"/>
                  </a:lnTo>
                  <a:lnTo>
                    <a:pt x="56933" y="24908"/>
                  </a:lnTo>
                  <a:lnTo>
                    <a:pt x="62760" y="29504"/>
                  </a:lnTo>
                  <a:lnTo>
                    <a:pt x="68629" y="34552"/>
                  </a:lnTo>
                  <a:lnTo>
                    <a:pt x="74526" y="38910"/>
                  </a:lnTo>
                  <a:lnTo>
                    <a:pt x="80442" y="42807"/>
                  </a:lnTo>
                  <a:lnTo>
                    <a:pt x="86370" y="46398"/>
                  </a:lnTo>
                  <a:lnTo>
                    <a:pt x="91314" y="49783"/>
                  </a:lnTo>
                  <a:lnTo>
                    <a:pt x="95602" y="53033"/>
                  </a:lnTo>
                  <a:lnTo>
                    <a:pt x="99454" y="56191"/>
                  </a:lnTo>
                  <a:lnTo>
                    <a:pt x="104005" y="59289"/>
                  </a:lnTo>
                  <a:lnTo>
                    <a:pt x="109024" y="62346"/>
                  </a:lnTo>
                  <a:lnTo>
                    <a:pt x="114355" y="65377"/>
                  </a:lnTo>
                  <a:lnTo>
                    <a:pt x="118901" y="68389"/>
                  </a:lnTo>
                  <a:lnTo>
                    <a:pt x="122923" y="71390"/>
                  </a:lnTo>
                  <a:lnTo>
                    <a:pt x="126597" y="74382"/>
                  </a:lnTo>
                  <a:lnTo>
                    <a:pt x="130038" y="77369"/>
                  </a:lnTo>
                  <a:lnTo>
                    <a:pt x="133324" y="80353"/>
                  </a:lnTo>
                  <a:lnTo>
                    <a:pt x="136508" y="83335"/>
                  </a:lnTo>
                  <a:lnTo>
                    <a:pt x="138630" y="86314"/>
                  </a:lnTo>
                  <a:lnTo>
                    <a:pt x="140045" y="89293"/>
                  </a:lnTo>
                  <a:lnTo>
                    <a:pt x="140988" y="92271"/>
                  </a:lnTo>
                  <a:lnTo>
                    <a:pt x="142609" y="95248"/>
                  </a:lnTo>
                  <a:lnTo>
                    <a:pt x="144682" y="98225"/>
                  </a:lnTo>
                  <a:lnTo>
                    <a:pt x="147056" y="101202"/>
                  </a:lnTo>
                  <a:lnTo>
                    <a:pt x="148639" y="104179"/>
                  </a:lnTo>
                  <a:lnTo>
                    <a:pt x="149694" y="107156"/>
                  </a:lnTo>
                  <a:lnTo>
                    <a:pt x="150397" y="110133"/>
                  </a:lnTo>
                  <a:lnTo>
                    <a:pt x="149875" y="112117"/>
                  </a:lnTo>
                  <a:lnTo>
                    <a:pt x="148533" y="113440"/>
                  </a:lnTo>
                  <a:lnTo>
                    <a:pt x="146647" y="114322"/>
                  </a:lnTo>
                  <a:lnTo>
                    <a:pt x="145389" y="115902"/>
                  </a:lnTo>
                  <a:lnTo>
                    <a:pt x="144551" y="117948"/>
                  </a:lnTo>
                  <a:lnTo>
                    <a:pt x="143992" y="120304"/>
                  </a:lnTo>
                  <a:lnTo>
                    <a:pt x="140726" y="125567"/>
                  </a:lnTo>
                  <a:lnTo>
                    <a:pt x="138466" y="128360"/>
                  </a:lnTo>
                  <a:lnTo>
                    <a:pt x="135966" y="131214"/>
                  </a:lnTo>
                  <a:lnTo>
                    <a:pt x="133308" y="134109"/>
                  </a:lnTo>
                  <a:lnTo>
                    <a:pt x="127709" y="139971"/>
                  </a:lnTo>
                  <a:lnTo>
                    <a:pt x="121913" y="145884"/>
                  </a:lnTo>
                  <a:lnTo>
                    <a:pt x="117986" y="147858"/>
                  </a:lnTo>
                  <a:lnTo>
                    <a:pt x="113384" y="149173"/>
                  </a:lnTo>
                  <a:lnTo>
                    <a:pt x="108331" y="150051"/>
                  </a:lnTo>
                  <a:lnTo>
                    <a:pt x="103971" y="151627"/>
                  </a:lnTo>
                  <a:lnTo>
                    <a:pt x="100072" y="153671"/>
                  </a:lnTo>
                  <a:lnTo>
                    <a:pt x="96480" y="156026"/>
                  </a:lnTo>
                  <a:lnTo>
                    <a:pt x="93093" y="157595"/>
                  </a:lnTo>
                  <a:lnTo>
                    <a:pt x="89843" y="158642"/>
                  </a:lnTo>
                  <a:lnTo>
                    <a:pt x="86685" y="159339"/>
                  </a:lnTo>
                  <a:lnTo>
                    <a:pt x="82594" y="160796"/>
                  </a:lnTo>
                  <a:lnTo>
                    <a:pt x="77883" y="162760"/>
                  </a:lnTo>
                  <a:lnTo>
                    <a:pt x="72758" y="165062"/>
                  </a:lnTo>
                  <a:lnTo>
                    <a:pt x="68349" y="166596"/>
                  </a:lnTo>
                  <a:lnTo>
                    <a:pt x="64417" y="167619"/>
                  </a:lnTo>
                  <a:lnTo>
                    <a:pt x="60804" y="168300"/>
                  </a:lnTo>
                  <a:lnTo>
                    <a:pt x="57403" y="169747"/>
                  </a:lnTo>
                  <a:lnTo>
                    <a:pt x="54143" y="171704"/>
                  </a:lnTo>
                  <a:lnTo>
                    <a:pt x="50978" y="174001"/>
                  </a:lnTo>
                  <a:lnTo>
                    <a:pt x="47876" y="175532"/>
                  </a:lnTo>
                  <a:lnTo>
                    <a:pt x="44816" y="176552"/>
                  </a:lnTo>
                  <a:lnTo>
                    <a:pt x="41784" y="177233"/>
                  </a:lnTo>
                  <a:lnTo>
                    <a:pt x="38769" y="177687"/>
                  </a:lnTo>
                  <a:lnTo>
                    <a:pt x="35769" y="177989"/>
                  </a:lnTo>
                  <a:lnTo>
                    <a:pt x="32775" y="178191"/>
                  </a:lnTo>
                  <a:lnTo>
                    <a:pt x="29787" y="178325"/>
                  </a:lnTo>
                  <a:lnTo>
                    <a:pt x="23822" y="178474"/>
                  </a:lnTo>
                  <a:lnTo>
                    <a:pt x="20842" y="179506"/>
                  </a:lnTo>
                  <a:lnTo>
                    <a:pt x="17863" y="181187"/>
                  </a:lnTo>
                  <a:lnTo>
                    <a:pt x="10694" y="186272"/>
                  </a:lnTo>
                  <a:lnTo>
                    <a:pt x="7068" y="186967"/>
                  </a:lnTo>
                  <a:lnTo>
                    <a:pt x="7" y="187523"/>
                  </a:lnTo>
                  <a:lnTo>
                    <a:pt x="0" y="187524"/>
                  </a:lnTo>
                  <a:lnTo>
                    <a:pt x="0" y="178703"/>
                  </a:lnTo>
                  <a:lnTo>
                    <a:pt x="2645" y="178642"/>
                  </a:lnTo>
                  <a:lnTo>
                    <a:pt x="8929" y="17859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6"/>
            <p:cNvSpPr/>
            <p:nvPr/>
          </p:nvSpPr>
          <p:spPr>
            <a:xfrm>
              <a:off x="4884539" y="1313042"/>
              <a:ext cx="276821" cy="35341"/>
            </a:xfrm>
            <a:custGeom>
              <a:avLst/>
              <a:gdLst/>
              <a:ahLst/>
              <a:cxnLst/>
              <a:rect l="0" t="0" r="0" b="0"/>
              <a:pathLst>
                <a:path w="276821" h="35341">
                  <a:moveTo>
                    <a:pt x="0" y="35340"/>
                  </a:moveTo>
                  <a:lnTo>
                    <a:pt x="4740" y="35340"/>
                  </a:lnTo>
                  <a:lnTo>
                    <a:pt x="7129" y="34348"/>
                  </a:lnTo>
                  <a:lnTo>
                    <a:pt x="9713" y="32694"/>
                  </a:lnTo>
                  <a:lnTo>
                    <a:pt x="12428" y="30600"/>
                  </a:lnTo>
                  <a:lnTo>
                    <a:pt x="15231" y="29203"/>
                  </a:lnTo>
                  <a:lnTo>
                    <a:pt x="18091" y="28273"/>
                  </a:lnTo>
                  <a:lnTo>
                    <a:pt x="20990" y="27652"/>
                  </a:lnTo>
                  <a:lnTo>
                    <a:pt x="24907" y="26246"/>
                  </a:lnTo>
                  <a:lnTo>
                    <a:pt x="29503" y="24316"/>
                  </a:lnTo>
                  <a:lnTo>
                    <a:pt x="34551" y="22038"/>
                  </a:lnTo>
                  <a:lnTo>
                    <a:pt x="40893" y="20519"/>
                  </a:lnTo>
                  <a:lnTo>
                    <a:pt x="48098" y="19506"/>
                  </a:lnTo>
                  <a:lnTo>
                    <a:pt x="55878" y="18831"/>
                  </a:lnTo>
                  <a:lnTo>
                    <a:pt x="64040" y="17389"/>
                  </a:lnTo>
                  <a:lnTo>
                    <a:pt x="72459" y="15435"/>
                  </a:lnTo>
                  <a:lnTo>
                    <a:pt x="81048" y="13141"/>
                  </a:lnTo>
                  <a:lnTo>
                    <a:pt x="89751" y="11611"/>
                  </a:lnTo>
                  <a:lnTo>
                    <a:pt x="98529" y="10591"/>
                  </a:lnTo>
                  <a:lnTo>
                    <a:pt x="107357" y="9911"/>
                  </a:lnTo>
                  <a:lnTo>
                    <a:pt x="116220" y="9458"/>
                  </a:lnTo>
                  <a:lnTo>
                    <a:pt x="134005" y="8954"/>
                  </a:lnTo>
                  <a:lnTo>
                    <a:pt x="142914" y="7828"/>
                  </a:lnTo>
                  <a:lnTo>
                    <a:pt x="151831" y="6084"/>
                  </a:lnTo>
                  <a:lnTo>
                    <a:pt x="160752" y="3930"/>
                  </a:lnTo>
                  <a:lnTo>
                    <a:pt x="169675" y="2494"/>
                  </a:lnTo>
                  <a:lnTo>
                    <a:pt x="178601" y="1536"/>
                  </a:lnTo>
                  <a:lnTo>
                    <a:pt x="187528" y="898"/>
                  </a:lnTo>
                  <a:lnTo>
                    <a:pt x="195464" y="473"/>
                  </a:lnTo>
                  <a:lnTo>
                    <a:pt x="209573" y="0"/>
                  </a:lnTo>
                  <a:lnTo>
                    <a:pt x="217106" y="866"/>
                  </a:lnTo>
                  <a:lnTo>
                    <a:pt x="225104" y="2435"/>
                  </a:lnTo>
                  <a:lnTo>
                    <a:pt x="233413" y="4474"/>
                  </a:lnTo>
                  <a:lnTo>
                    <a:pt x="240936" y="5833"/>
                  </a:lnTo>
                  <a:lnTo>
                    <a:pt x="247936" y="6739"/>
                  </a:lnTo>
                  <a:lnTo>
                    <a:pt x="254588" y="7343"/>
                  </a:lnTo>
                  <a:lnTo>
                    <a:pt x="260014" y="7746"/>
                  </a:lnTo>
                  <a:lnTo>
                    <a:pt x="264624" y="8014"/>
                  </a:lnTo>
                  <a:lnTo>
                    <a:pt x="276820" y="855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7"/>
            <p:cNvSpPr/>
            <p:nvPr/>
          </p:nvSpPr>
          <p:spPr>
            <a:xfrm>
              <a:off x="4956012" y="1339453"/>
              <a:ext cx="178559" cy="241102"/>
            </a:xfrm>
            <a:custGeom>
              <a:avLst/>
              <a:gdLst/>
              <a:ahLst/>
              <a:cxnLst/>
              <a:rect l="0" t="0" r="0" b="0"/>
              <a:pathLst>
                <a:path w="178559" h="241102">
                  <a:moveTo>
                    <a:pt x="44613" y="0"/>
                  </a:moveTo>
                  <a:lnTo>
                    <a:pt x="44613" y="7688"/>
                  </a:lnTo>
                  <a:lnTo>
                    <a:pt x="49353" y="13302"/>
                  </a:lnTo>
                  <a:lnTo>
                    <a:pt x="53707" y="17951"/>
                  </a:lnTo>
                  <a:lnTo>
                    <a:pt x="57915" y="22199"/>
                  </a:lnTo>
                  <a:lnTo>
                    <a:pt x="59434" y="24721"/>
                  </a:lnTo>
                  <a:lnTo>
                    <a:pt x="61122" y="30169"/>
                  </a:lnTo>
                  <a:lnTo>
                    <a:pt x="61872" y="35898"/>
                  </a:lnTo>
                  <a:lnTo>
                    <a:pt x="62072" y="38815"/>
                  </a:lnTo>
                  <a:lnTo>
                    <a:pt x="63197" y="41751"/>
                  </a:lnTo>
                  <a:lnTo>
                    <a:pt x="67093" y="47660"/>
                  </a:lnTo>
                  <a:lnTo>
                    <a:pt x="68530" y="51617"/>
                  </a:lnTo>
                  <a:lnTo>
                    <a:pt x="69487" y="56239"/>
                  </a:lnTo>
                  <a:lnTo>
                    <a:pt x="70125" y="61305"/>
                  </a:lnTo>
                  <a:lnTo>
                    <a:pt x="71543" y="65675"/>
                  </a:lnTo>
                  <a:lnTo>
                    <a:pt x="75764" y="73176"/>
                  </a:lnTo>
                  <a:lnTo>
                    <a:pt x="78301" y="79817"/>
                  </a:lnTo>
                  <a:lnTo>
                    <a:pt x="79429" y="86075"/>
                  </a:lnTo>
                  <a:lnTo>
                    <a:pt x="79930" y="92164"/>
                  </a:lnTo>
                  <a:lnTo>
                    <a:pt x="80153" y="98178"/>
                  </a:lnTo>
                  <a:lnTo>
                    <a:pt x="80212" y="101170"/>
                  </a:lnTo>
                  <a:lnTo>
                    <a:pt x="81244" y="105150"/>
                  </a:lnTo>
                  <a:lnTo>
                    <a:pt x="82924" y="109787"/>
                  </a:lnTo>
                  <a:lnTo>
                    <a:pt x="85036" y="114863"/>
                  </a:lnTo>
                  <a:lnTo>
                    <a:pt x="86444" y="119239"/>
                  </a:lnTo>
                  <a:lnTo>
                    <a:pt x="88009" y="126748"/>
                  </a:lnTo>
                  <a:lnTo>
                    <a:pt x="88705" y="133392"/>
                  </a:lnTo>
                  <a:lnTo>
                    <a:pt x="89014" y="139652"/>
                  </a:lnTo>
                  <a:lnTo>
                    <a:pt x="89151" y="145742"/>
                  </a:lnTo>
                  <a:lnTo>
                    <a:pt x="89258" y="172637"/>
                  </a:lnTo>
                  <a:lnTo>
                    <a:pt x="88267" y="175615"/>
                  </a:lnTo>
                  <a:lnTo>
                    <a:pt x="84519" y="181569"/>
                  </a:lnTo>
                  <a:lnTo>
                    <a:pt x="82192" y="187523"/>
                  </a:lnTo>
                  <a:lnTo>
                    <a:pt x="81159" y="193476"/>
                  </a:lnTo>
                  <a:lnTo>
                    <a:pt x="80699" y="199429"/>
                  </a:lnTo>
                  <a:lnTo>
                    <a:pt x="79584" y="201413"/>
                  </a:lnTo>
                  <a:lnTo>
                    <a:pt x="77848" y="202736"/>
                  </a:lnTo>
                  <a:lnTo>
                    <a:pt x="75700" y="203618"/>
                  </a:lnTo>
                  <a:lnTo>
                    <a:pt x="74267" y="205198"/>
                  </a:lnTo>
                  <a:lnTo>
                    <a:pt x="73312" y="207244"/>
                  </a:lnTo>
                  <a:lnTo>
                    <a:pt x="72675" y="209600"/>
                  </a:lnTo>
                  <a:lnTo>
                    <a:pt x="71258" y="211171"/>
                  </a:lnTo>
                  <a:lnTo>
                    <a:pt x="69322" y="212218"/>
                  </a:lnTo>
                  <a:lnTo>
                    <a:pt x="67039" y="212916"/>
                  </a:lnTo>
                  <a:lnTo>
                    <a:pt x="65516" y="214374"/>
                  </a:lnTo>
                  <a:lnTo>
                    <a:pt x="64501" y="216337"/>
                  </a:lnTo>
                  <a:lnTo>
                    <a:pt x="62872" y="221878"/>
                  </a:lnTo>
                  <a:lnTo>
                    <a:pt x="61747" y="222333"/>
                  </a:lnTo>
                  <a:lnTo>
                    <a:pt x="57850" y="222838"/>
                  </a:lnTo>
                  <a:lnTo>
                    <a:pt x="56414" y="223965"/>
                  </a:lnTo>
                  <a:lnTo>
                    <a:pt x="55456" y="225708"/>
                  </a:lnTo>
                  <a:lnTo>
                    <a:pt x="53920" y="230895"/>
                  </a:lnTo>
                  <a:lnTo>
                    <a:pt x="52802" y="231320"/>
                  </a:lnTo>
                  <a:lnTo>
                    <a:pt x="47480" y="231919"/>
                  </a:lnTo>
                  <a:lnTo>
                    <a:pt x="45887" y="232059"/>
                  </a:lnTo>
                  <a:lnTo>
                    <a:pt x="42533" y="234767"/>
                  </a:lnTo>
                  <a:lnTo>
                    <a:pt x="37036" y="239850"/>
                  </a:lnTo>
                  <a:lnTo>
                    <a:pt x="33638" y="240545"/>
                  </a:lnTo>
                  <a:lnTo>
                    <a:pt x="28113" y="240991"/>
                  </a:lnTo>
                  <a:lnTo>
                    <a:pt x="24711" y="241052"/>
                  </a:lnTo>
                  <a:lnTo>
                    <a:pt x="0" y="241101"/>
                  </a:lnTo>
                  <a:lnTo>
                    <a:pt x="4715" y="241101"/>
                  </a:lnTo>
                  <a:lnTo>
                    <a:pt x="7100" y="240109"/>
                  </a:lnTo>
                  <a:lnTo>
                    <a:pt x="12396" y="236361"/>
                  </a:lnTo>
                  <a:lnTo>
                    <a:pt x="15197" y="234964"/>
                  </a:lnTo>
                  <a:lnTo>
                    <a:pt x="18057" y="234033"/>
                  </a:lnTo>
                  <a:lnTo>
                    <a:pt x="20955" y="233413"/>
                  </a:lnTo>
                  <a:lnTo>
                    <a:pt x="24873" y="232999"/>
                  </a:lnTo>
                  <a:lnTo>
                    <a:pt x="29468" y="232723"/>
                  </a:lnTo>
                  <a:lnTo>
                    <a:pt x="34516" y="232539"/>
                  </a:lnTo>
                  <a:lnTo>
                    <a:pt x="55842" y="232281"/>
                  </a:lnTo>
                  <a:lnTo>
                    <a:pt x="76272" y="232204"/>
                  </a:lnTo>
                  <a:lnTo>
                    <a:pt x="83578" y="231201"/>
                  </a:lnTo>
                  <a:lnTo>
                    <a:pt x="91426" y="229540"/>
                  </a:lnTo>
                  <a:lnTo>
                    <a:pt x="99634" y="227440"/>
                  </a:lnTo>
                  <a:lnTo>
                    <a:pt x="108082" y="226041"/>
                  </a:lnTo>
                  <a:lnTo>
                    <a:pt x="116691" y="225108"/>
                  </a:lnTo>
                  <a:lnTo>
                    <a:pt x="125408" y="224486"/>
                  </a:lnTo>
                  <a:lnTo>
                    <a:pt x="133202" y="224071"/>
                  </a:lnTo>
                  <a:lnTo>
                    <a:pt x="147155" y="223610"/>
                  </a:lnTo>
                  <a:lnTo>
                    <a:pt x="178558" y="22324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8"/>
            <p:cNvSpPr/>
            <p:nvPr/>
          </p:nvSpPr>
          <p:spPr>
            <a:xfrm>
              <a:off x="5170289" y="1509117"/>
              <a:ext cx="133946" cy="98227"/>
            </a:xfrm>
            <a:custGeom>
              <a:avLst/>
              <a:gdLst/>
              <a:ahLst/>
              <a:cxnLst/>
              <a:rect l="0" t="0" r="0" b="0"/>
              <a:pathLst>
                <a:path w="133946" h="98227">
                  <a:moveTo>
                    <a:pt x="133945" y="0"/>
                  </a:moveTo>
                  <a:lnTo>
                    <a:pt x="104134" y="29811"/>
                  </a:lnTo>
                  <a:lnTo>
                    <a:pt x="100180" y="32772"/>
                  </a:lnTo>
                  <a:lnTo>
                    <a:pt x="95560" y="35739"/>
                  </a:lnTo>
                  <a:lnTo>
                    <a:pt x="90496" y="38708"/>
                  </a:lnTo>
                  <a:lnTo>
                    <a:pt x="86127" y="41681"/>
                  </a:lnTo>
                  <a:lnTo>
                    <a:pt x="82222" y="44654"/>
                  </a:lnTo>
                  <a:lnTo>
                    <a:pt x="78628" y="47629"/>
                  </a:lnTo>
                  <a:lnTo>
                    <a:pt x="75238" y="50604"/>
                  </a:lnTo>
                  <a:lnTo>
                    <a:pt x="71987" y="53579"/>
                  </a:lnTo>
                  <a:lnTo>
                    <a:pt x="68827" y="56556"/>
                  </a:lnTo>
                  <a:lnTo>
                    <a:pt x="64736" y="59532"/>
                  </a:lnTo>
                  <a:lnTo>
                    <a:pt x="60024" y="62508"/>
                  </a:lnTo>
                  <a:lnTo>
                    <a:pt x="54899" y="65484"/>
                  </a:lnTo>
                  <a:lnTo>
                    <a:pt x="50490" y="68461"/>
                  </a:lnTo>
                  <a:lnTo>
                    <a:pt x="46558" y="71437"/>
                  </a:lnTo>
                  <a:lnTo>
                    <a:pt x="42945" y="74414"/>
                  </a:lnTo>
                  <a:lnTo>
                    <a:pt x="39544" y="76398"/>
                  </a:lnTo>
                  <a:lnTo>
                    <a:pt x="36284" y="77721"/>
                  </a:lnTo>
                  <a:lnTo>
                    <a:pt x="33119" y="78603"/>
                  </a:lnTo>
                  <a:lnTo>
                    <a:pt x="30017" y="80183"/>
                  </a:lnTo>
                  <a:lnTo>
                    <a:pt x="26956" y="82229"/>
                  </a:lnTo>
                  <a:lnTo>
                    <a:pt x="23924" y="84585"/>
                  </a:lnTo>
                  <a:lnTo>
                    <a:pt x="20910" y="86155"/>
                  </a:lnTo>
                  <a:lnTo>
                    <a:pt x="17909" y="87202"/>
                  </a:lnTo>
                  <a:lnTo>
                    <a:pt x="14916" y="87900"/>
                  </a:lnTo>
                  <a:lnTo>
                    <a:pt x="11928" y="89358"/>
                  </a:lnTo>
                  <a:lnTo>
                    <a:pt x="8944" y="91322"/>
                  </a:lnTo>
                  <a:lnTo>
                    <a:pt x="0" y="9822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19"/>
            <p:cNvSpPr/>
            <p:nvPr/>
          </p:nvSpPr>
          <p:spPr>
            <a:xfrm>
              <a:off x="5223867" y="1518046"/>
              <a:ext cx="80368" cy="142876"/>
            </a:xfrm>
            <a:custGeom>
              <a:avLst/>
              <a:gdLst/>
              <a:ahLst/>
              <a:cxnLst/>
              <a:rect l="0" t="0" r="0" b="0"/>
              <a:pathLst>
                <a:path w="80368" h="142876">
                  <a:moveTo>
                    <a:pt x="0" y="0"/>
                  </a:moveTo>
                  <a:lnTo>
                    <a:pt x="0" y="4741"/>
                  </a:lnTo>
                  <a:lnTo>
                    <a:pt x="991" y="6137"/>
                  </a:lnTo>
                  <a:lnTo>
                    <a:pt x="2645" y="7068"/>
                  </a:lnTo>
                  <a:lnTo>
                    <a:pt x="4740" y="7689"/>
                  </a:lnTo>
                  <a:lnTo>
                    <a:pt x="7129" y="9095"/>
                  </a:lnTo>
                  <a:lnTo>
                    <a:pt x="9713" y="11024"/>
                  </a:lnTo>
                  <a:lnTo>
                    <a:pt x="12428" y="13303"/>
                  </a:lnTo>
                  <a:lnTo>
                    <a:pt x="14238" y="15814"/>
                  </a:lnTo>
                  <a:lnTo>
                    <a:pt x="15446" y="18480"/>
                  </a:lnTo>
                  <a:lnTo>
                    <a:pt x="16250" y="21250"/>
                  </a:lnTo>
                  <a:lnTo>
                    <a:pt x="17778" y="24089"/>
                  </a:lnTo>
                  <a:lnTo>
                    <a:pt x="19790" y="26973"/>
                  </a:lnTo>
                  <a:lnTo>
                    <a:pt x="22122" y="29889"/>
                  </a:lnTo>
                  <a:lnTo>
                    <a:pt x="24670" y="33816"/>
                  </a:lnTo>
                  <a:lnTo>
                    <a:pt x="27361" y="38419"/>
                  </a:lnTo>
                  <a:lnTo>
                    <a:pt x="30147" y="43473"/>
                  </a:lnTo>
                  <a:lnTo>
                    <a:pt x="32004" y="47833"/>
                  </a:lnTo>
                  <a:lnTo>
                    <a:pt x="33242" y="51733"/>
                  </a:lnTo>
                  <a:lnTo>
                    <a:pt x="34067" y="55325"/>
                  </a:lnTo>
                  <a:lnTo>
                    <a:pt x="35610" y="59703"/>
                  </a:lnTo>
                  <a:lnTo>
                    <a:pt x="37630" y="64607"/>
                  </a:lnTo>
                  <a:lnTo>
                    <a:pt x="39970" y="69861"/>
                  </a:lnTo>
                  <a:lnTo>
                    <a:pt x="42521" y="74355"/>
                  </a:lnTo>
                  <a:lnTo>
                    <a:pt x="45214" y="78344"/>
                  </a:lnTo>
                  <a:lnTo>
                    <a:pt x="48002" y="81995"/>
                  </a:lnTo>
                  <a:lnTo>
                    <a:pt x="50853" y="86413"/>
                  </a:lnTo>
                  <a:lnTo>
                    <a:pt x="53746" y="91343"/>
                  </a:lnTo>
                  <a:lnTo>
                    <a:pt x="56666" y="96615"/>
                  </a:lnTo>
                  <a:lnTo>
                    <a:pt x="59605" y="101121"/>
                  </a:lnTo>
                  <a:lnTo>
                    <a:pt x="62558" y="105117"/>
                  </a:lnTo>
                  <a:lnTo>
                    <a:pt x="65517" y="108773"/>
                  </a:lnTo>
                  <a:lnTo>
                    <a:pt x="67491" y="113196"/>
                  </a:lnTo>
                  <a:lnTo>
                    <a:pt x="68806" y="118128"/>
                  </a:lnTo>
                  <a:lnTo>
                    <a:pt x="69683" y="123400"/>
                  </a:lnTo>
                  <a:lnTo>
                    <a:pt x="71260" y="127908"/>
                  </a:lnTo>
                  <a:lnTo>
                    <a:pt x="73303" y="131905"/>
                  </a:lnTo>
                  <a:lnTo>
                    <a:pt x="80367" y="1428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20"/>
            <p:cNvSpPr/>
            <p:nvPr/>
          </p:nvSpPr>
          <p:spPr>
            <a:xfrm>
              <a:off x="5447109" y="1428750"/>
              <a:ext cx="44649" cy="178594"/>
            </a:xfrm>
            <a:custGeom>
              <a:avLst/>
              <a:gdLst/>
              <a:ahLst/>
              <a:cxnLst/>
              <a:rect l="0" t="0" r="0" b="0"/>
              <a:pathLst>
                <a:path w="44649" h="178594">
                  <a:moveTo>
                    <a:pt x="0" y="0"/>
                  </a:moveTo>
                  <a:lnTo>
                    <a:pt x="0" y="12428"/>
                  </a:lnTo>
                  <a:lnTo>
                    <a:pt x="992" y="15231"/>
                  </a:lnTo>
                  <a:lnTo>
                    <a:pt x="2645" y="18091"/>
                  </a:lnTo>
                  <a:lnTo>
                    <a:pt x="4740" y="20990"/>
                  </a:lnTo>
                  <a:lnTo>
                    <a:pt x="6137" y="23915"/>
                  </a:lnTo>
                  <a:lnTo>
                    <a:pt x="7068" y="26857"/>
                  </a:lnTo>
                  <a:lnTo>
                    <a:pt x="7689" y="29811"/>
                  </a:lnTo>
                  <a:lnTo>
                    <a:pt x="8102" y="32772"/>
                  </a:lnTo>
                  <a:lnTo>
                    <a:pt x="8378" y="35739"/>
                  </a:lnTo>
                  <a:lnTo>
                    <a:pt x="8562" y="38708"/>
                  </a:lnTo>
                  <a:lnTo>
                    <a:pt x="8766" y="47300"/>
                  </a:lnTo>
                  <a:lnTo>
                    <a:pt x="8897" y="64244"/>
                  </a:lnTo>
                  <a:lnTo>
                    <a:pt x="9900" y="68626"/>
                  </a:lnTo>
                  <a:lnTo>
                    <a:pt x="11561" y="73532"/>
                  </a:lnTo>
                  <a:lnTo>
                    <a:pt x="13660" y="78787"/>
                  </a:lnTo>
                  <a:lnTo>
                    <a:pt x="15060" y="83282"/>
                  </a:lnTo>
                  <a:lnTo>
                    <a:pt x="15993" y="87271"/>
                  </a:lnTo>
                  <a:lnTo>
                    <a:pt x="16615" y="90923"/>
                  </a:lnTo>
                  <a:lnTo>
                    <a:pt x="17029" y="95342"/>
                  </a:lnTo>
                  <a:lnTo>
                    <a:pt x="17307" y="100272"/>
                  </a:lnTo>
                  <a:lnTo>
                    <a:pt x="17491" y="105543"/>
                  </a:lnTo>
                  <a:lnTo>
                    <a:pt x="18606" y="110049"/>
                  </a:lnTo>
                  <a:lnTo>
                    <a:pt x="20341" y="114046"/>
                  </a:lnTo>
                  <a:lnTo>
                    <a:pt x="22490" y="117702"/>
                  </a:lnTo>
                  <a:lnTo>
                    <a:pt x="23923" y="122124"/>
                  </a:lnTo>
                  <a:lnTo>
                    <a:pt x="24879" y="127056"/>
                  </a:lnTo>
                  <a:lnTo>
                    <a:pt x="25515" y="132329"/>
                  </a:lnTo>
                  <a:lnTo>
                    <a:pt x="26932" y="136836"/>
                  </a:lnTo>
                  <a:lnTo>
                    <a:pt x="28869" y="140834"/>
                  </a:lnTo>
                  <a:lnTo>
                    <a:pt x="31152" y="144490"/>
                  </a:lnTo>
                  <a:lnTo>
                    <a:pt x="32674" y="147920"/>
                  </a:lnTo>
                  <a:lnTo>
                    <a:pt x="33689" y="151200"/>
                  </a:lnTo>
                  <a:lnTo>
                    <a:pt x="34366" y="154378"/>
                  </a:lnTo>
                  <a:lnTo>
                    <a:pt x="35809" y="157489"/>
                  </a:lnTo>
                  <a:lnTo>
                    <a:pt x="37763" y="160555"/>
                  </a:lnTo>
                  <a:lnTo>
                    <a:pt x="40058" y="163591"/>
                  </a:lnTo>
                  <a:lnTo>
                    <a:pt x="41588" y="166607"/>
                  </a:lnTo>
                  <a:lnTo>
                    <a:pt x="42608" y="169610"/>
                  </a:lnTo>
                  <a:lnTo>
                    <a:pt x="44648" y="17859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21"/>
            <p:cNvSpPr/>
            <p:nvPr/>
          </p:nvSpPr>
          <p:spPr>
            <a:xfrm>
              <a:off x="5384601" y="1500187"/>
              <a:ext cx="142876" cy="26790"/>
            </a:xfrm>
            <a:custGeom>
              <a:avLst/>
              <a:gdLst/>
              <a:ahLst/>
              <a:cxnLst/>
              <a:rect l="0" t="0" r="0" b="0"/>
              <a:pathLst>
                <a:path w="142876" h="26790">
                  <a:moveTo>
                    <a:pt x="0" y="26789"/>
                  </a:moveTo>
                  <a:lnTo>
                    <a:pt x="13302" y="26789"/>
                  </a:lnTo>
                  <a:lnTo>
                    <a:pt x="15814" y="25797"/>
                  </a:lnTo>
                  <a:lnTo>
                    <a:pt x="18480" y="24143"/>
                  </a:lnTo>
                  <a:lnTo>
                    <a:pt x="21250" y="22049"/>
                  </a:lnTo>
                  <a:lnTo>
                    <a:pt x="24089" y="20652"/>
                  </a:lnTo>
                  <a:lnTo>
                    <a:pt x="26973" y="19721"/>
                  </a:lnTo>
                  <a:lnTo>
                    <a:pt x="29889" y="19101"/>
                  </a:lnTo>
                  <a:lnTo>
                    <a:pt x="33816" y="17695"/>
                  </a:lnTo>
                  <a:lnTo>
                    <a:pt x="38419" y="15765"/>
                  </a:lnTo>
                  <a:lnTo>
                    <a:pt x="43472" y="13487"/>
                  </a:lnTo>
                  <a:lnTo>
                    <a:pt x="48825" y="11968"/>
                  </a:lnTo>
                  <a:lnTo>
                    <a:pt x="54378" y="10955"/>
                  </a:lnTo>
                  <a:lnTo>
                    <a:pt x="60065" y="10280"/>
                  </a:lnTo>
                  <a:lnTo>
                    <a:pt x="65840" y="8838"/>
                  </a:lnTo>
                  <a:lnTo>
                    <a:pt x="71675" y="6884"/>
                  </a:lnTo>
                  <a:lnTo>
                    <a:pt x="77548" y="4589"/>
                  </a:lnTo>
                  <a:lnTo>
                    <a:pt x="84441" y="3060"/>
                  </a:lnTo>
                  <a:lnTo>
                    <a:pt x="92013" y="2040"/>
                  </a:lnTo>
                  <a:lnTo>
                    <a:pt x="100037" y="1360"/>
                  </a:lnTo>
                  <a:lnTo>
                    <a:pt x="107371" y="906"/>
                  </a:lnTo>
                  <a:lnTo>
                    <a:pt x="120812" y="403"/>
                  </a:lnTo>
                  <a:lnTo>
                    <a:pt x="14287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22"/>
            <p:cNvSpPr/>
            <p:nvPr/>
          </p:nvSpPr>
          <p:spPr>
            <a:xfrm>
              <a:off x="5616891" y="1357435"/>
              <a:ext cx="187406" cy="285628"/>
            </a:xfrm>
            <a:custGeom>
              <a:avLst/>
              <a:gdLst/>
              <a:ahLst/>
              <a:cxnLst/>
              <a:rect l="0" t="0" r="0" b="0"/>
              <a:pathLst>
                <a:path w="187406" h="285628">
                  <a:moveTo>
                    <a:pt x="17741" y="107033"/>
                  </a:moveTo>
                  <a:lnTo>
                    <a:pt x="17741" y="102293"/>
                  </a:lnTo>
                  <a:lnTo>
                    <a:pt x="16749" y="99904"/>
                  </a:lnTo>
                  <a:lnTo>
                    <a:pt x="11604" y="91802"/>
                  </a:lnTo>
                  <a:lnTo>
                    <a:pt x="8647" y="83118"/>
                  </a:lnTo>
                  <a:lnTo>
                    <a:pt x="2920" y="74260"/>
                  </a:lnTo>
                  <a:lnTo>
                    <a:pt x="1232" y="68324"/>
                  </a:lnTo>
                  <a:lnTo>
                    <a:pt x="282" y="59404"/>
                  </a:lnTo>
                  <a:lnTo>
                    <a:pt x="60" y="53453"/>
                  </a:lnTo>
                  <a:lnTo>
                    <a:pt x="0" y="50477"/>
                  </a:lnTo>
                  <a:lnTo>
                    <a:pt x="953" y="47501"/>
                  </a:lnTo>
                  <a:lnTo>
                    <a:pt x="4658" y="41548"/>
                  </a:lnTo>
                  <a:lnTo>
                    <a:pt x="6965" y="35596"/>
                  </a:lnTo>
                  <a:lnTo>
                    <a:pt x="7581" y="32619"/>
                  </a:lnTo>
                  <a:lnTo>
                    <a:pt x="10910" y="26666"/>
                  </a:lnTo>
                  <a:lnTo>
                    <a:pt x="15697" y="20713"/>
                  </a:lnTo>
                  <a:lnTo>
                    <a:pt x="21133" y="14760"/>
                  </a:lnTo>
                  <a:lnTo>
                    <a:pt x="23971" y="12775"/>
                  </a:lnTo>
                  <a:lnTo>
                    <a:pt x="29770" y="10571"/>
                  </a:lnTo>
                  <a:lnTo>
                    <a:pt x="32706" y="8990"/>
                  </a:lnTo>
                  <a:lnTo>
                    <a:pt x="35655" y="6945"/>
                  </a:lnTo>
                  <a:lnTo>
                    <a:pt x="38614" y="4589"/>
                  </a:lnTo>
                  <a:lnTo>
                    <a:pt x="41578" y="3018"/>
                  </a:lnTo>
                  <a:lnTo>
                    <a:pt x="44546" y="1971"/>
                  </a:lnTo>
                  <a:lnTo>
                    <a:pt x="47518" y="1273"/>
                  </a:lnTo>
                  <a:lnTo>
                    <a:pt x="50490" y="808"/>
                  </a:lnTo>
                  <a:lnTo>
                    <a:pt x="53465" y="497"/>
                  </a:lnTo>
                  <a:lnTo>
                    <a:pt x="56440" y="291"/>
                  </a:lnTo>
                  <a:lnTo>
                    <a:pt x="60408" y="153"/>
                  </a:lnTo>
                  <a:lnTo>
                    <a:pt x="70108" y="0"/>
                  </a:lnTo>
                  <a:lnTo>
                    <a:pt x="74480" y="951"/>
                  </a:lnTo>
                  <a:lnTo>
                    <a:pt x="78388" y="2577"/>
                  </a:lnTo>
                  <a:lnTo>
                    <a:pt x="81985" y="4654"/>
                  </a:lnTo>
                  <a:lnTo>
                    <a:pt x="86367" y="6038"/>
                  </a:lnTo>
                  <a:lnTo>
                    <a:pt x="91273" y="6961"/>
                  </a:lnTo>
                  <a:lnTo>
                    <a:pt x="96528" y="7576"/>
                  </a:lnTo>
                  <a:lnTo>
                    <a:pt x="101023" y="8978"/>
                  </a:lnTo>
                  <a:lnTo>
                    <a:pt x="105013" y="10906"/>
                  </a:lnTo>
                  <a:lnTo>
                    <a:pt x="108664" y="13182"/>
                  </a:lnTo>
                  <a:lnTo>
                    <a:pt x="112091" y="15693"/>
                  </a:lnTo>
                  <a:lnTo>
                    <a:pt x="115368" y="18358"/>
                  </a:lnTo>
                  <a:lnTo>
                    <a:pt x="118544" y="21127"/>
                  </a:lnTo>
                  <a:lnTo>
                    <a:pt x="120662" y="23966"/>
                  </a:lnTo>
                  <a:lnTo>
                    <a:pt x="123015" y="29765"/>
                  </a:lnTo>
                  <a:lnTo>
                    <a:pt x="124061" y="38296"/>
                  </a:lnTo>
                  <a:lnTo>
                    <a:pt x="124526" y="47710"/>
                  </a:lnTo>
                  <a:lnTo>
                    <a:pt x="124732" y="55201"/>
                  </a:lnTo>
                  <a:lnTo>
                    <a:pt x="124882" y="81871"/>
                  </a:lnTo>
                  <a:lnTo>
                    <a:pt x="123896" y="86290"/>
                  </a:lnTo>
                  <a:lnTo>
                    <a:pt x="122245" y="91220"/>
                  </a:lnTo>
                  <a:lnTo>
                    <a:pt x="120153" y="96491"/>
                  </a:lnTo>
                  <a:lnTo>
                    <a:pt x="117765" y="101990"/>
                  </a:lnTo>
                  <a:lnTo>
                    <a:pt x="112467" y="113391"/>
                  </a:lnTo>
                  <a:lnTo>
                    <a:pt x="103906" y="130965"/>
                  </a:lnTo>
                  <a:lnTo>
                    <a:pt x="99989" y="136879"/>
                  </a:lnTo>
                  <a:lnTo>
                    <a:pt x="95394" y="142805"/>
                  </a:lnTo>
                  <a:lnTo>
                    <a:pt x="90345" y="148741"/>
                  </a:lnTo>
                  <a:lnTo>
                    <a:pt x="85988" y="154682"/>
                  </a:lnTo>
                  <a:lnTo>
                    <a:pt x="82091" y="160627"/>
                  </a:lnTo>
                  <a:lnTo>
                    <a:pt x="78500" y="166575"/>
                  </a:lnTo>
                  <a:lnTo>
                    <a:pt x="75115" y="172525"/>
                  </a:lnTo>
                  <a:lnTo>
                    <a:pt x="68706" y="184427"/>
                  </a:lnTo>
                  <a:lnTo>
                    <a:pt x="65609" y="189387"/>
                  </a:lnTo>
                  <a:lnTo>
                    <a:pt x="62552" y="193686"/>
                  </a:lnTo>
                  <a:lnTo>
                    <a:pt x="59521" y="197544"/>
                  </a:lnTo>
                  <a:lnTo>
                    <a:pt x="57501" y="202100"/>
                  </a:lnTo>
                  <a:lnTo>
                    <a:pt x="56154" y="207122"/>
                  </a:lnTo>
                  <a:lnTo>
                    <a:pt x="55256" y="212454"/>
                  </a:lnTo>
                  <a:lnTo>
                    <a:pt x="51612" y="221025"/>
                  </a:lnTo>
                  <a:lnTo>
                    <a:pt x="49252" y="224700"/>
                  </a:lnTo>
                  <a:lnTo>
                    <a:pt x="47678" y="229134"/>
                  </a:lnTo>
                  <a:lnTo>
                    <a:pt x="46629" y="234074"/>
                  </a:lnTo>
                  <a:lnTo>
                    <a:pt x="45930" y="239352"/>
                  </a:lnTo>
                  <a:lnTo>
                    <a:pt x="45152" y="247863"/>
                  </a:lnTo>
                  <a:lnTo>
                    <a:pt x="44807" y="254952"/>
                  </a:lnTo>
                  <a:lnTo>
                    <a:pt x="44567" y="265884"/>
                  </a:lnTo>
                  <a:lnTo>
                    <a:pt x="44541" y="271950"/>
                  </a:lnTo>
                  <a:lnTo>
                    <a:pt x="45530" y="273532"/>
                  </a:lnTo>
                  <a:lnTo>
                    <a:pt x="47181" y="274587"/>
                  </a:lnTo>
                  <a:lnTo>
                    <a:pt x="52219" y="276280"/>
                  </a:lnTo>
                  <a:lnTo>
                    <a:pt x="57833" y="276574"/>
                  </a:lnTo>
                  <a:lnTo>
                    <a:pt x="65780" y="276661"/>
                  </a:lnTo>
                  <a:lnTo>
                    <a:pt x="68619" y="277665"/>
                  </a:lnTo>
                  <a:lnTo>
                    <a:pt x="74419" y="281427"/>
                  </a:lnTo>
                  <a:lnTo>
                    <a:pt x="78347" y="282827"/>
                  </a:lnTo>
                  <a:lnTo>
                    <a:pt x="82949" y="283760"/>
                  </a:lnTo>
                  <a:lnTo>
                    <a:pt x="88003" y="284383"/>
                  </a:lnTo>
                  <a:lnTo>
                    <a:pt x="92363" y="284797"/>
                  </a:lnTo>
                  <a:lnTo>
                    <a:pt x="96262" y="285074"/>
                  </a:lnTo>
                  <a:lnTo>
                    <a:pt x="99855" y="285258"/>
                  </a:lnTo>
                  <a:lnTo>
                    <a:pt x="109137" y="285463"/>
                  </a:lnTo>
                  <a:lnTo>
                    <a:pt x="187404" y="285627"/>
                  </a:lnTo>
                  <a:lnTo>
                    <a:pt x="187405" y="27669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23"/>
            <p:cNvSpPr/>
            <p:nvPr/>
          </p:nvSpPr>
          <p:spPr>
            <a:xfrm>
              <a:off x="1303766" y="3973710"/>
              <a:ext cx="294649" cy="444669"/>
            </a:xfrm>
            <a:custGeom>
              <a:avLst/>
              <a:gdLst/>
              <a:ahLst/>
              <a:cxnLst/>
              <a:rect l="0" t="0" r="0" b="0"/>
              <a:pathLst>
                <a:path w="294649" h="444669">
                  <a:moveTo>
                    <a:pt x="8897" y="0"/>
                  </a:moveTo>
                  <a:lnTo>
                    <a:pt x="335" y="0"/>
                  </a:lnTo>
                  <a:lnTo>
                    <a:pt x="0" y="7689"/>
                  </a:lnTo>
                  <a:lnTo>
                    <a:pt x="982" y="8103"/>
                  </a:lnTo>
                  <a:lnTo>
                    <a:pt x="4718" y="8563"/>
                  </a:lnTo>
                  <a:lnTo>
                    <a:pt x="6111" y="9677"/>
                  </a:lnTo>
                  <a:lnTo>
                    <a:pt x="7040" y="11413"/>
                  </a:lnTo>
                  <a:lnTo>
                    <a:pt x="8531" y="16586"/>
                  </a:lnTo>
                  <a:lnTo>
                    <a:pt x="8789" y="22223"/>
                  </a:lnTo>
                  <a:lnTo>
                    <a:pt x="13606" y="34917"/>
                  </a:lnTo>
                  <a:lnTo>
                    <a:pt x="17985" y="50848"/>
                  </a:lnTo>
                  <a:lnTo>
                    <a:pt x="24709" y="67432"/>
                  </a:lnTo>
                  <a:lnTo>
                    <a:pt x="30146" y="82556"/>
                  </a:lnTo>
                  <a:lnTo>
                    <a:pt x="32985" y="89764"/>
                  </a:lnTo>
                  <a:lnTo>
                    <a:pt x="38785" y="103065"/>
                  </a:lnTo>
                  <a:lnTo>
                    <a:pt x="42713" y="110381"/>
                  </a:lnTo>
                  <a:lnTo>
                    <a:pt x="47316" y="118236"/>
                  </a:lnTo>
                  <a:lnTo>
                    <a:pt x="52369" y="126449"/>
                  </a:lnTo>
                  <a:lnTo>
                    <a:pt x="56730" y="134901"/>
                  </a:lnTo>
                  <a:lnTo>
                    <a:pt x="60630" y="143513"/>
                  </a:lnTo>
                  <a:lnTo>
                    <a:pt x="64221" y="152230"/>
                  </a:lnTo>
                  <a:lnTo>
                    <a:pt x="67608" y="161018"/>
                  </a:lnTo>
                  <a:lnTo>
                    <a:pt x="74017" y="178720"/>
                  </a:lnTo>
                  <a:lnTo>
                    <a:pt x="78107" y="188600"/>
                  </a:lnTo>
                  <a:lnTo>
                    <a:pt x="82819" y="199156"/>
                  </a:lnTo>
                  <a:lnTo>
                    <a:pt x="87944" y="210161"/>
                  </a:lnTo>
                  <a:lnTo>
                    <a:pt x="92353" y="220475"/>
                  </a:lnTo>
                  <a:lnTo>
                    <a:pt x="96284" y="230327"/>
                  </a:lnTo>
                  <a:lnTo>
                    <a:pt x="99898" y="239872"/>
                  </a:lnTo>
                  <a:lnTo>
                    <a:pt x="104291" y="250204"/>
                  </a:lnTo>
                  <a:lnTo>
                    <a:pt x="114464" y="272267"/>
                  </a:lnTo>
                  <a:lnTo>
                    <a:pt x="119955" y="282715"/>
                  </a:lnTo>
                  <a:lnTo>
                    <a:pt x="125600" y="292657"/>
                  </a:lnTo>
                  <a:lnTo>
                    <a:pt x="131347" y="302261"/>
                  </a:lnTo>
                  <a:lnTo>
                    <a:pt x="143025" y="320869"/>
                  </a:lnTo>
                  <a:lnTo>
                    <a:pt x="148918" y="329999"/>
                  </a:lnTo>
                  <a:lnTo>
                    <a:pt x="154830" y="340054"/>
                  </a:lnTo>
                  <a:lnTo>
                    <a:pt x="160756" y="350726"/>
                  </a:lnTo>
                  <a:lnTo>
                    <a:pt x="175932" y="379416"/>
                  </a:lnTo>
                  <a:lnTo>
                    <a:pt x="179785" y="386890"/>
                  </a:lnTo>
                  <a:lnTo>
                    <a:pt x="184338" y="393856"/>
                  </a:lnTo>
                  <a:lnTo>
                    <a:pt x="189358" y="400485"/>
                  </a:lnTo>
                  <a:lnTo>
                    <a:pt x="194689" y="406889"/>
                  </a:lnTo>
                  <a:lnTo>
                    <a:pt x="200227" y="412150"/>
                  </a:lnTo>
                  <a:lnTo>
                    <a:pt x="205904" y="416649"/>
                  </a:lnTo>
                  <a:lnTo>
                    <a:pt x="211672" y="420641"/>
                  </a:lnTo>
                  <a:lnTo>
                    <a:pt x="220728" y="427723"/>
                  </a:lnTo>
                  <a:lnTo>
                    <a:pt x="228060" y="434177"/>
                  </a:lnTo>
                  <a:lnTo>
                    <a:pt x="239160" y="444668"/>
                  </a:lnTo>
                  <a:lnTo>
                    <a:pt x="239797" y="444281"/>
                  </a:lnTo>
                  <a:lnTo>
                    <a:pt x="240221" y="443032"/>
                  </a:lnTo>
                  <a:lnTo>
                    <a:pt x="240504" y="441206"/>
                  </a:lnTo>
                  <a:lnTo>
                    <a:pt x="243464" y="436532"/>
                  </a:lnTo>
                  <a:lnTo>
                    <a:pt x="245642" y="433896"/>
                  </a:lnTo>
                  <a:lnTo>
                    <a:pt x="247094" y="430155"/>
                  </a:lnTo>
                  <a:lnTo>
                    <a:pt x="248708" y="420706"/>
                  </a:lnTo>
                  <a:lnTo>
                    <a:pt x="249425" y="409892"/>
                  </a:lnTo>
                  <a:lnTo>
                    <a:pt x="249617" y="404230"/>
                  </a:lnTo>
                  <a:lnTo>
                    <a:pt x="252475" y="392647"/>
                  </a:lnTo>
                  <a:lnTo>
                    <a:pt x="257053" y="380885"/>
                  </a:lnTo>
                  <a:lnTo>
                    <a:pt x="262394" y="369043"/>
                  </a:lnTo>
                  <a:lnTo>
                    <a:pt x="264216" y="362115"/>
                  </a:lnTo>
                  <a:lnTo>
                    <a:pt x="265430" y="354519"/>
                  </a:lnTo>
                  <a:lnTo>
                    <a:pt x="266240" y="346479"/>
                  </a:lnTo>
                  <a:lnTo>
                    <a:pt x="267771" y="338143"/>
                  </a:lnTo>
                  <a:lnTo>
                    <a:pt x="269785" y="329608"/>
                  </a:lnTo>
                  <a:lnTo>
                    <a:pt x="272119" y="320942"/>
                  </a:lnTo>
                  <a:lnTo>
                    <a:pt x="273675" y="312188"/>
                  </a:lnTo>
                  <a:lnTo>
                    <a:pt x="274713" y="303375"/>
                  </a:lnTo>
                  <a:lnTo>
                    <a:pt x="275405" y="294524"/>
                  </a:lnTo>
                  <a:lnTo>
                    <a:pt x="275866" y="285646"/>
                  </a:lnTo>
                  <a:lnTo>
                    <a:pt x="276378" y="267845"/>
                  </a:lnTo>
                  <a:lnTo>
                    <a:pt x="276764" y="206372"/>
                  </a:lnTo>
                  <a:lnTo>
                    <a:pt x="276788" y="71597"/>
                  </a:lnTo>
                  <a:lnTo>
                    <a:pt x="281933" y="71469"/>
                  </a:lnTo>
                  <a:lnTo>
                    <a:pt x="277662" y="71442"/>
                  </a:lnTo>
                  <a:lnTo>
                    <a:pt x="294648" y="7143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24"/>
            <p:cNvSpPr/>
            <p:nvPr/>
          </p:nvSpPr>
          <p:spPr>
            <a:xfrm>
              <a:off x="1812726" y="4321968"/>
              <a:ext cx="410767" cy="44530"/>
            </a:xfrm>
            <a:custGeom>
              <a:avLst/>
              <a:gdLst/>
              <a:ahLst/>
              <a:cxnLst/>
              <a:rect l="0" t="0" r="0" b="0"/>
              <a:pathLst>
                <a:path w="410767" h="44530">
                  <a:moveTo>
                    <a:pt x="0" y="0"/>
                  </a:moveTo>
                  <a:lnTo>
                    <a:pt x="34552" y="0"/>
                  </a:lnTo>
                  <a:lnTo>
                    <a:pt x="40894" y="992"/>
                  </a:lnTo>
                  <a:lnTo>
                    <a:pt x="48099" y="2646"/>
                  </a:lnTo>
                  <a:lnTo>
                    <a:pt x="55878" y="4741"/>
                  </a:lnTo>
                  <a:lnTo>
                    <a:pt x="64041" y="6137"/>
                  </a:lnTo>
                  <a:lnTo>
                    <a:pt x="72460" y="7068"/>
                  </a:lnTo>
                  <a:lnTo>
                    <a:pt x="81049" y="7689"/>
                  </a:lnTo>
                  <a:lnTo>
                    <a:pt x="90743" y="9094"/>
                  </a:lnTo>
                  <a:lnTo>
                    <a:pt x="101175" y="11024"/>
                  </a:lnTo>
                  <a:lnTo>
                    <a:pt x="112099" y="13303"/>
                  </a:lnTo>
                  <a:lnTo>
                    <a:pt x="123350" y="14822"/>
                  </a:lnTo>
                  <a:lnTo>
                    <a:pt x="134819" y="15834"/>
                  </a:lnTo>
                  <a:lnTo>
                    <a:pt x="146434" y="16509"/>
                  </a:lnTo>
                  <a:lnTo>
                    <a:pt x="158146" y="17952"/>
                  </a:lnTo>
                  <a:lnTo>
                    <a:pt x="169923" y="19906"/>
                  </a:lnTo>
                  <a:lnTo>
                    <a:pt x="181743" y="22200"/>
                  </a:lnTo>
                  <a:lnTo>
                    <a:pt x="193592" y="23730"/>
                  </a:lnTo>
                  <a:lnTo>
                    <a:pt x="205460" y="24750"/>
                  </a:lnTo>
                  <a:lnTo>
                    <a:pt x="217340" y="25429"/>
                  </a:lnTo>
                  <a:lnTo>
                    <a:pt x="229229" y="26875"/>
                  </a:lnTo>
                  <a:lnTo>
                    <a:pt x="241124" y="28831"/>
                  </a:lnTo>
                  <a:lnTo>
                    <a:pt x="253023" y="31127"/>
                  </a:lnTo>
                  <a:lnTo>
                    <a:pt x="263932" y="32657"/>
                  </a:lnTo>
                  <a:lnTo>
                    <a:pt x="274181" y="33678"/>
                  </a:lnTo>
                  <a:lnTo>
                    <a:pt x="283990" y="34358"/>
                  </a:lnTo>
                  <a:lnTo>
                    <a:pt x="293507" y="35804"/>
                  </a:lnTo>
                  <a:lnTo>
                    <a:pt x="302827" y="37760"/>
                  </a:lnTo>
                  <a:lnTo>
                    <a:pt x="312018" y="40056"/>
                  </a:lnTo>
                  <a:lnTo>
                    <a:pt x="321121" y="41587"/>
                  </a:lnTo>
                  <a:lnTo>
                    <a:pt x="330167" y="42607"/>
                  </a:lnTo>
                  <a:lnTo>
                    <a:pt x="339174" y="43288"/>
                  </a:lnTo>
                  <a:lnTo>
                    <a:pt x="347163" y="43741"/>
                  </a:lnTo>
                  <a:lnTo>
                    <a:pt x="361331" y="44246"/>
                  </a:lnTo>
                  <a:lnTo>
                    <a:pt x="375723" y="44529"/>
                  </a:lnTo>
                  <a:lnTo>
                    <a:pt x="379467" y="43577"/>
                  </a:lnTo>
                  <a:lnTo>
                    <a:pt x="382954" y="41950"/>
                  </a:lnTo>
                  <a:lnTo>
                    <a:pt x="386272" y="39873"/>
                  </a:lnTo>
                  <a:lnTo>
                    <a:pt x="389475" y="38488"/>
                  </a:lnTo>
                  <a:lnTo>
                    <a:pt x="392604" y="37565"/>
                  </a:lnTo>
                  <a:lnTo>
                    <a:pt x="401804" y="35725"/>
                  </a:lnTo>
                  <a:lnTo>
                    <a:pt x="401832" y="35720"/>
                  </a:lnTo>
                  <a:lnTo>
                    <a:pt x="401833" y="35719"/>
                  </a:lnTo>
                  <a:lnTo>
                    <a:pt x="401836" y="35719"/>
                  </a:lnTo>
                  <a:lnTo>
                    <a:pt x="401836" y="30978"/>
                  </a:lnTo>
                  <a:lnTo>
                    <a:pt x="402828" y="29582"/>
                  </a:lnTo>
                  <a:lnTo>
                    <a:pt x="404482" y="28651"/>
                  </a:lnTo>
                  <a:lnTo>
                    <a:pt x="410766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25"/>
            <p:cNvSpPr/>
            <p:nvPr/>
          </p:nvSpPr>
          <p:spPr>
            <a:xfrm>
              <a:off x="2509242" y="4147426"/>
              <a:ext cx="288539" cy="308475"/>
            </a:xfrm>
            <a:custGeom>
              <a:avLst/>
              <a:gdLst/>
              <a:ahLst/>
              <a:cxnLst/>
              <a:rect l="0" t="0" r="0" b="0"/>
              <a:pathLst>
                <a:path w="288539" h="308475">
                  <a:moveTo>
                    <a:pt x="0" y="22738"/>
                  </a:moveTo>
                  <a:lnTo>
                    <a:pt x="4740" y="22738"/>
                  </a:lnTo>
                  <a:lnTo>
                    <a:pt x="12359" y="20092"/>
                  </a:lnTo>
                  <a:lnTo>
                    <a:pt x="17169" y="17997"/>
                  </a:lnTo>
                  <a:lnTo>
                    <a:pt x="22360" y="16601"/>
                  </a:lnTo>
                  <a:lnTo>
                    <a:pt x="27805" y="15670"/>
                  </a:lnTo>
                  <a:lnTo>
                    <a:pt x="33419" y="15049"/>
                  </a:lnTo>
                  <a:lnTo>
                    <a:pt x="41131" y="13643"/>
                  </a:lnTo>
                  <a:lnTo>
                    <a:pt x="50241" y="11713"/>
                  </a:lnTo>
                  <a:lnTo>
                    <a:pt x="60283" y="9435"/>
                  </a:lnTo>
                  <a:lnTo>
                    <a:pt x="69954" y="7916"/>
                  </a:lnTo>
                  <a:lnTo>
                    <a:pt x="79378" y="6903"/>
                  </a:lnTo>
                  <a:lnTo>
                    <a:pt x="88637" y="6228"/>
                  </a:lnTo>
                  <a:lnTo>
                    <a:pt x="97787" y="4786"/>
                  </a:lnTo>
                  <a:lnTo>
                    <a:pt x="106863" y="2832"/>
                  </a:lnTo>
                  <a:lnTo>
                    <a:pt x="115891" y="537"/>
                  </a:lnTo>
                  <a:lnTo>
                    <a:pt x="125877" y="0"/>
                  </a:lnTo>
                  <a:lnTo>
                    <a:pt x="136504" y="634"/>
                  </a:lnTo>
                  <a:lnTo>
                    <a:pt x="147557" y="2049"/>
                  </a:lnTo>
                  <a:lnTo>
                    <a:pt x="157903" y="2992"/>
                  </a:lnTo>
                  <a:lnTo>
                    <a:pt x="167776" y="3621"/>
                  </a:lnTo>
                  <a:lnTo>
                    <a:pt x="185692" y="4319"/>
                  </a:lnTo>
                  <a:lnTo>
                    <a:pt x="200269" y="4630"/>
                  </a:lnTo>
                  <a:lnTo>
                    <a:pt x="206935" y="5704"/>
                  </a:lnTo>
                  <a:lnTo>
                    <a:pt x="213362" y="7413"/>
                  </a:lnTo>
                  <a:lnTo>
                    <a:pt x="219632" y="9545"/>
                  </a:lnTo>
                  <a:lnTo>
                    <a:pt x="223812" y="11958"/>
                  </a:lnTo>
                  <a:lnTo>
                    <a:pt x="226598" y="14559"/>
                  </a:lnTo>
                  <a:lnTo>
                    <a:pt x="231070" y="21122"/>
                  </a:lnTo>
                  <a:lnTo>
                    <a:pt x="230446" y="22653"/>
                  </a:lnTo>
                  <a:lnTo>
                    <a:pt x="222313" y="32239"/>
                  </a:lnTo>
                  <a:lnTo>
                    <a:pt x="215884" y="38866"/>
                  </a:lnTo>
                  <a:lnTo>
                    <a:pt x="206412" y="48427"/>
                  </a:lnTo>
                  <a:lnTo>
                    <a:pt x="201108" y="51770"/>
                  </a:lnTo>
                  <a:lnTo>
                    <a:pt x="195587" y="53999"/>
                  </a:lnTo>
                  <a:lnTo>
                    <a:pt x="189923" y="55485"/>
                  </a:lnTo>
                  <a:lnTo>
                    <a:pt x="184162" y="58459"/>
                  </a:lnTo>
                  <a:lnTo>
                    <a:pt x="178337" y="62427"/>
                  </a:lnTo>
                  <a:lnTo>
                    <a:pt x="172469" y="67057"/>
                  </a:lnTo>
                  <a:lnTo>
                    <a:pt x="167565" y="71135"/>
                  </a:lnTo>
                  <a:lnTo>
                    <a:pt x="159471" y="78312"/>
                  </a:lnTo>
                  <a:lnTo>
                    <a:pt x="152566" y="84810"/>
                  </a:lnTo>
                  <a:lnTo>
                    <a:pt x="149336" y="87931"/>
                  </a:lnTo>
                  <a:lnTo>
                    <a:pt x="147182" y="91997"/>
                  </a:lnTo>
                  <a:lnTo>
                    <a:pt x="145746" y="96692"/>
                  </a:lnTo>
                  <a:lnTo>
                    <a:pt x="144789" y="101806"/>
                  </a:lnTo>
                  <a:lnTo>
                    <a:pt x="145143" y="107200"/>
                  </a:lnTo>
                  <a:lnTo>
                    <a:pt x="146371" y="112780"/>
                  </a:lnTo>
                  <a:lnTo>
                    <a:pt x="148183" y="118485"/>
                  </a:lnTo>
                  <a:lnTo>
                    <a:pt x="151374" y="124272"/>
                  </a:lnTo>
                  <a:lnTo>
                    <a:pt x="155486" y="130115"/>
                  </a:lnTo>
                  <a:lnTo>
                    <a:pt x="160212" y="135994"/>
                  </a:lnTo>
                  <a:lnTo>
                    <a:pt x="166339" y="142890"/>
                  </a:lnTo>
                  <a:lnTo>
                    <a:pt x="181085" y="158490"/>
                  </a:lnTo>
                  <a:lnTo>
                    <a:pt x="206121" y="184008"/>
                  </a:lnTo>
                  <a:lnTo>
                    <a:pt x="214804" y="191766"/>
                  </a:lnTo>
                  <a:lnTo>
                    <a:pt x="223570" y="198923"/>
                  </a:lnTo>
                  <a:lnTo>
                    <a:pt x="232390" y="205679"/>
                  </a:lnTo>
                  <a:lnTo>
                    <a:pt x="240255" y="213160"/>
                  </a:lnTo>
                  <a:lnTo>
                    <a:pt x="247483" y="221123"/>
                  </a:lnTo>
                  <a:lnTo>
                    <a:pt x="254285" y="229409"/>
                  </a:lnTo>
                  <a:lnTo>
                    <a:pt x="260805" y="236917"/>
                  </a:lnTo>
                  <a:lnTo>
                    <a:pt x="267135" y="243907"/>
                  </a:lnTo>
                  <a:lnTo>
                    <a:pt x="282880" y="260579"/>
                  </a:lnTo>
                  <a:lnTo>
                    <a:pt x="286813" y="264642"/>
                  </a:lnTo>
                  <a:lnTo>
                    <a:pt x="288443" y="268344"/>
                  </a:lnTo>
                  <a:lnTo>
                    <a:pt x="288538" y="271803"/>
                  </a:lnTo>
                  <a:lnTo>
                    <a:pt x="287608" y="275101"/>
                  </a:lnTo>
                  <a:lnTo>
                    <a:pt x="283930" y="281412"/>
                  </a:lnTo>
                  <a:lnTo>
                    <a:pt x="281560" y="284484"/>
                  </a:lnTo>
                  <a:lnTo>
                    <a:pt x="273635" y="290544"/>
                  </a:lnTo>
                  <a:lnTo>
                    <a:pt x="268744" y="293548"/>
                  </a:lnTo>
                  <a:lnTo>
                    <a:pt x="263498" y="296544"/>
                  </a:lnTo>
                  <a:lnTo>
                    <a:pt x="252378" y="302517"/>
                  </a:lnTo>
                  <a:lnTo>
                    <a:pt x="245643" y="304508"/>
                  </a:lnTo>
                  <a:lnTo>
                    <a:pt x="238176" y="305834"/>
                  </a:lnTo>
                  <a:lnTo>
                    <a:pt x="230221" y="306719"/>
                  </a:lnTo>
                  <a:lnTo>
                    <a:pt x="221942" y="307308"/>
                  </a:lnTo>
                  <a:lnTo>
                    <a:pt x="213446" y="307702"/>
                  </a:lnTo>
                  <a:lnTo>
                    <a:pt x="196068" y="308138"/>
                  </a:lnTo>
                  <a:lnTo>
                    <a:pt x="117312" y="308474"/>
                  </a:lnTo>
                  <a:lnTo>
                    <a:pt x="107974" y="307486"/>
                  </a:lnTo>
                  <a:lnTo>
                    <a:pt x="98771" y="305836"/>
                  </a:lnTo>
                  <a:lnTo>
                    <a:pt x="89660" y="303743"/>
                  </a:lnTo>
                  <a:lnTo>
                    <a:pt x="81601" y="302348"/>
                  </a:lnTo>
                  <a:lnTo>
                    <a:pt x="74244" y="301418"/>
                  </a:lnTo>
                  <a:lnTo>
                    <a:pt x="67355" y="300798"/>
                  </a:lnTo>
                  <a:lnTo>
                    <a:pt x="60779" y="300384"/>
                  </a:lnTo>
                  <a:lnTo>
                    <a:pt x="35718" y="29955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26"/>
            <p:cNvSpPr/>
            <p:nvPr/>
          </p:nvSpPr>
          <p:spPr>
            <a:xfrm>
              <a:off x="2982515" y="3938110"/>
              <a:ext cx="321470" cy="26672"/>
            </a:xfrm>
            <a:custGeom>
              <a:avLst/>
              <a:gdLst/>
              <a:ahLst/>
              <a:cxnLst/>
              <a:rect l="0" t="0" r="0" b="0"/>
              <a:pathLst>
                <a:path w="321470" h="26672">
                  <a:moveTo>
                    <a:pt x="0" y="17741"/>
                  </a:moveTo>
                  <a:lnTo>
                    <a:pt x="4741" y="13001"/>
                  </a:lnTo>
                  <a:lnTo>
                    <a:pt x="8121" y="11604"/>
                  </a:lnTo>
                  <a:lnTo>
                    <a:pt x="12360" y="10673"/>
                  </a:lnTo>
                  <a:lnTo>
                    <a:pt x="17169" y="10053"/>
                  </a:lnTo>
                  <a:lnTo>
                    <a:pt x="23353" y="8646"/>
                  </a:lnTo>
                  <a:lnTo>
                    <a:pt x="30451" y="6717"/>
                  </a:lnTo>
                  <a:lnTo>
                    <a:pt x="38160" y="4439"/>
                  </a:lnTo>
                  <a:lnTo>
                    <a:pt x="46276" y="2919"/>
                  </a:lnTo>
                  <a:lnTo>
                    <a:pt x="54663" y="1907"/>
                  </a:lnTo>
                  <a:lnTo>
                    <a:pt x="63231" y="1232"/>
                  </a:lnTo>
                  <a:lnTo>
                    <a:pt x="72912" y="782"/>
                  </a:lnTo>
                  <a:lnTo>
                    <a:pt x="94252" y="282"/>
                  </a:lnTo>
                  <a:lnTo>
                    <a:pt x="133319" y="0"/>
                  </a:lnTo>
                  <a:lnTo>
                    <a:pt x="147418" y="953"/>
                  </a:lnTo>
                  <a:lnTo>
                    <a:pt x="161779" y="2580"/>
                  </a:lnTo>
                  <a:lnTo>
                    <a:pt x="208338" y="9611"/>
                  </a:lnTo>
                  <a:lnTo>
                    <a:pt x="225213" y="12321"/>
                  </a:lnTo>
                  <a:lnTo>
                    <a:pt x="240431" y="15120"/>
                  </a:lnTo>
                  <a:lnTo>
                    <a:pt x="267923" y="20875"/>
                  </a:lnTo>
                  <a:lnTo>
                    <a:pt x="279818" y="22807"/>
                  </a:lnTo>
                  <a:lnTo>
                    <a:pt x="290726" y="24095"/>
                  </a:lnTo>
                  <a:lnTo>
                    <a:pt x="321469" y="2667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27"/>
            <p:cNvSpPr/>
            <p:nvPr/>
          </p:nvSpPr>
          <p:spPr>
            <a:xfrm>
              <a:off x="3161109" y="3946921"/>
              <a:ext cx="26790" cy="348259"/>
            </a:xfrm>
            <a:custGeom>
              <a:avLst/>
              <a:gdLst/>
              <a:ahLst/>
              <a:cxnLst/>
              <a:rect l="0" t="0" r="0" b="0"/>
              <a:pathLst>
                <a:path w="26790" h="348259">
                  <a:moveTo>
                    <a:pt x="26789" y="0"/>
                  </a:moveTo>
                  <a:lnTo>
                    <a:pt x="26789" y="42240"/>
                  </a:lnTo>
                  <a:lnTo>
                    <a:pt x="25797" y="48004"/>
                  </a:lnTo>
                  <a:lnTo>
                    <a:pt x="24143" y="53831"/>
                  </a:lnTo>
                  <a:lnTo>
                    <a:pt x="22048" y="59700"/>
                  </a:lnTo>
                  <a:lnTo>
                    <a:pt x="20652" y="65597"/>
                  </a:lnTo>
                  <a:lnTo>
                    <a:pt x="19721" y="71513"/>
                  </a:lnTo>
                  <a:lnTo>
                    <a:pt x="19100" y="77441"/>
                  </a:lnTo>
                  <a:lnTo>
                    <a:pt x="18687" y="84370"/>
                  </a:lnTo>
                  <a:lnTo>
                    <a:pt x="18227" y="100006"/>
                  </a:lnTo>
                  <a:lnTo>
                    <a:pt x="17968" y="125543"/>
                  </a:lnTo>
                  <a:lnTo>
                    <a:pt x="16940" y="135289"/>
                  </a:lnTo>
                  <a:lnTo>
                    <a:pt x="15262" y="145755"/>
                  </a:lnTo>
                  <a:lnTo>
                    <a:pt x="13151" y="156702"/>
                  </a:lnTo>
                  <a:lnTo>
                    <a:pt x="11744" y="166976"/>
                  </a:lnTo>
                  <a:lnTo>
                    <a:pt x="10805" y="176801"/>
                  </a:lnTo>
                  <a:lnTo>
                    <a:pt x="10180" y="186329"/>
                  </a:lnTo>
                  <a:lnTo>
                    <a:pt x="9763" y="195657"/>
                  </a:lnTo>
                  <a:lnTo>
                    <a:pt x="9300" y="213959"/>
                  </a:lnTo>
                  <a:lnTo>
                    <a:pt x="9039" y="245737"/>
                  </a:lnTo>
                  <a:lnTo>
                    <a:pt x="8011" y="256098"/>
                  </a:lnTo>
                  <a:lnTo>
                    <a:pt x="6333" y="265982"/>
                  </a:lnTo>
                  <a:lnTo>
                    <a:pt x="4222" y="275548"/>
                  </a:lnTo>
                  <a:lnTo>
                    <a:pt x="2814" y="283910"/>
                  </a:lnTo>
                  <a:lnTo>
                    <a:pt x="1876" y="291469"/>
                  </a:lnTo>
                  <a:lnTo>
                    <a:pt x="1250" y="298492"/>
                  </a:lnTo>
                  <a:lnTo>
                    <a:pt x="834" y="305159"/>
                  </a:lnTo>
                  <a:lnTo>
                    <a:pt x="371" y="317858"/>
                  </a:lnTo>
                  <a:lnTo>
                    <a:pt x="0" y="34825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28"/>
            <p:cNvSpPr/>
            <p:nvPr/>
          </p:nvSpPr>
          <p:spPr>
            <a:xfrm>
              <a:off x="3053953" y="4375546"/>
              <a:ext cx="312540" cy="44650"/>
            </a:xfrm>
            <a:custGeom>
              <a:avLst/>
              <a:gdLst/>
              <a:ahLst/>
              <a:cxnLst/>
              <a:rect l="0" t="0" r="0" b="0"/>
              <a:pathLst>
                <a:path w="312540" h="44650">
                  <a:moveTo>
                    <a:pt x="312539" y="0"/>
                  </a:moveTo>
                  <a:lnTo>
                    <a:pt x="248972" y="0"/>
                  </a:lnTo>
                  <a:lnTo>
                    <a:pt x="240395" y="993"/>
                  </a:lnTo>
                  <a:lnTo>
                    <a:pt x="231701" y="2646"/>
                  </a:lnTo>
                  <a:lnTo>
                    <a:pt x="222928" y="4741"/>
                  </a:lnTo>
                  <a:lnTo>
                    <a:pt x="213111" y="6137"/>
                  </a:lnTo>
                  <a:lnTo>
                    <a:pt x="202597" y="7068"/>
                  </a:lnTo>
                  <a:lnTo>
                    <a:pt x="191620" y="7689"/>
                  </a:lnTo>
                  <a:lnTo>
                    <a:pt x="181324" y="9094"/>
                  </a:lnTo>
                  <a:lnTo>
                    <a:pt x="171484" y="11024"/>
                  </a:lnTo>
                  <a:lnTo>
                    <a:pt x="129564" y="21250"/>
                  </a:lnTo>
                  <a:lnTo>
                    <a:pt x="119118" y="23097"/>
                  </a:lnTo>
                  <a:lnTo>
                    <a:pt x="109178" y="24327"/>
                  </a:lnTo>
                  <a:lnTo>
                    <a:pt x="99574" y="25148"/>
                  </a:lnTo>
                  <a:lnTo>
                    <a:pt x="91187" y="26687"/>
                  </a:lnTo>
                  <a:lnTo>
                    <a:pt x="83612" y="28706"/>
                  </a:lnTo>
                  <a:lnTo>
                    <a:pt x="76577" y="31043"/>
                  </a:lnTo>
                  <a:lnTo>
                    <a:pt x="68911" y="32602"/>
                  </a:lnTo>
                  <a:lnTo>
                    <a:pt x="60823" y="33641"/>
                  </a:lnTo>
                  <a:lnTo>
                    <a:pt x="52455" y="34334"/>
                  </a:lnTo>
                  <a:lnTo>
                    <a:pt x="44891" y="35787"/>
                  </a:lnTo>
                  <a:lnTo>
                    <a:pt x="37865" y="37749"/>
                  </a:lnTo>
                  <a:lnTo>
                    <a:pt x="31196" y="40049"/>
                  </a:lnTo>
                  <a:lnTo>
                    <a:pt x="24766" y="41582"/>
                  </a:lnTo>
                  <a:lnTo>
                    <a:pt x="18495" y="42604"/>
                  </a:lnTo>
                  <a:lnTo>
                    <a:pt x="0" y="4464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29"/>
            <p:cNvSpPr/>
            <p:nvPr/>
          </p:nvSpPr>
          <p:spPr>
            <a:xfrm>
              <a:off x="3411140" y="4366617"/>
              <a:ext cx="142876" cy="178594"/>
            </a:xfrm>
            <a:custGeom>
              <a:avLst/>
              <a:gdLst/>
              <a:ahLst/>
              <a:cxnLst/>
              <a:rect l="0" t="0" r="0" b="0"/>
              <a:pathLst>
                <a:path w="142876" h="178594">
                  <a:moveTo>
                    <a:pt x="142875" y="0"/>
                  </a:moveTo>
                  <a:lnTo>
                    <a:pt x="135187" y="0"/>
                  </a:lnTo>
                  <a:lnTo>
                    <a:pt x="134773" y="992"/>
                  </a:lnTo>
                  <a:lnTo>
                    <a:pt x="134313" y="4740"/>
                  </a:lnTo>
                  <a:lnTo>
                    <a:pt x="133198" y="8121"/>
                  </a:lnTo>
                  <a:lnTo>
                    <a:pt x="131463" y="12359"/>
                  </a:lnTo>
                  <a:lnTo>
                    <a:pt x="129314" y="17168"/>
                  </a:lnTo>
                  <a:lnTo>
                    <a:pt x="124280" y="27805"/>
                  </a:lnTo>
                  <a:lnTo>
                    <a:pt x="104137" y="68520"/>
                  </a:lnTo>
                  <a:lnTo>
                    <a:pt x="100182" y="73461"/>
                  </a:lnTo>
                  <a:lnTo>
                    <a:pt x="95561" y="77748"/>
                  </a:lnTo>
                  <a:lnTo>
                    <a:pt x="90497" y="81597"/>
                  </a:lnTo>
                  <a:lnTo>
                    <a:pt x="86128" y="86148"/>
                  </a:lnTo>
                  <a:lnTo>
                    <a:pt x="82224" y="91166"/>
                  </a:lnTo>
                  <a:lnTo>
                    <a:pt x="78628" y="96496"/>
                  </a:lnTo>
                  <a:lnTo>
                    <a:pt x="74247" y="102033"/>
                  </a:lnTo>
                  <a:lnTo>
                    <a:pt x="69342" y="107710"/>
                  </a:lnTo>
                  <a:lnTo>
                    <a:pt x="64087" y="113478"/>
                  </a:lnTo>
                  <a:lnTo>
                    <a:pt x="58600" y="118316"/>
                  </a:lnTo>
                  <a:lnTo>
                    <a:pt x="52957" y="122533"/>
                  </a:lnTo>
                  <a:lnTo>
                    <a:pt x="47211" y="126337"/>
                  </a:lnTo>
                  <a:lnTo>
                    <a:pt x="42388" y="130857"/>
                  </a:lnTo>
                  <a:lnTo>
                    <a:pt x="38181" y="135855"/>
                  </a:lnTo>
                  <a:lnTo>
                    <a:pt x="34384" y="141172"/>
                  </a:lnTo>
                  <a:lnTo>
                    <a:pt x="29868" y="145708"/>
                  </a:lnTo>
                  <a:lnTo>
                    <a:pt x="24873" y="149725"/>
                  </a:lnTo>
                  <a:lnTo>
                    <a:pt x="19559" y="153395"/>
                  </a:lnTo>
                  <a:lnTo>
                    <a:pt x="15023" y="156833"/>
                  </a:lnTo>
                  <a:lnTo>
                    <a:pt x="11008" y="160118"/>
                  </a:lnTo>
                  <a:lnTo>
                    <a:pt x="7339" y="163299"/>
                  </a:lnTo>
                  <a:lnTo>
                    <a:pt x="4892" y="166413"/>
                  </a:lnTo>
                  <a:lnTo>
                    <a:pt x="3262" y="169481"/>
                  </a:lnTo>
                  <a:lnTo>
                    <a:pt x="0" y="17859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30"/>
            <p:cNvSpPr/>
            <p:nvPr/>
          </p:nvSpPr>
          <p:spPr>
            <a:xfrm>
              <a:off x="3402210" y="4375546"/>
              <a:ext cx="214314" cy="240722"/>
            </a:xfrm>
            <a:custGeom>
              <a:avLst/>
              <a:gdLst/>
              <a:ahLst/>
              <a:cxnLst/>
              <a:rect l="0" t="0" r="0" b="0"/>
              <a:pathLst>
                <a:path w="214314" h="240722">
                  <a:moveTo>
                    <a:pt x="0" y="0"/>
                  </a:moveTo>
                  <a:lnTo>
                    <a:pt x="4741" y="4741"/>
                  </a:lnTo>
                  <a:lnTo>
                    <a:pt x="7130" y="6137"/>
                  </a:lnTo>
                  <a:lnTo>
                    <a:pt x="12429" y="7689"/>
                  </a:lnTo>
                  <a:lnTo>
                    <a:pt x="14239" y="9094"/>
                  </a:lnTo>
                  <a:lnTo>
                    <a:pt x="15446" y="11024"/>
                  </a:lnTo>
                  <a:lnTo>
                    <a:pt x="16251" y="13303"/>
                  </a:lnTo>
                  <a:lnTo>
                    <a:pt x="19790" y="18480"/>
                  </a:lnTo>
                  <a:lnTo>
                    <a:pt x="25663" y="25081"/>
                  </a:lnTo>
                  <a:lnTo>
                    <a:pt x="40126" y="39953"/>
                  </a:lnTo>
                  <a:lnTo>
                    <a:pt x="148721" y="148721"/>
                  </a:lnTo>
                  <a:lnTo>
                    <a:pt x="153718" y="154710"/>
                  </a:lnTo>
                  <a:lnTo>
                    <a:pt x="158041" y="160687"/>
                  </a:lnTo>
                  <a:lnTo>
                    <a:pt x="161916" y="166656"/>
                  </a:lnTo>
                  <a:lnTo>
                    <a:pt x="165490" y="171627"/>
                  </a:lnTo>
                  <a:lnTo>
                    <a:pt x="168866" y="175934"/>
                  </a:lnTo>
                  <a:lnTo>
                    <a:pt x="175263" y="183365"/>
                  </a:lnTo>
                  <a:lnTo>
                    <a:pt x="181413" y="189975"/>
                  </a:lnTo>
                  <a:lnTo>
                    <a:pt x="193446" y="202302"/>
                  </a:lnTo>
                  <a:lnTo>
                    <a:pt x="199416" y="208314"/>
                  </a:lnTo>
                  <a:lnTo>
                    <a:pt x="201405" y="211305"/>
                  </a:lnTo>
                  <a:lnTo>
                    <a:pt x="203615" y="217276"/>
                  </a:lnTo>
                  <a:lnTo>
                    <a:pt x="207244" y="223236"/>
                  </a:lnTo>
                  <a:lnTo>
                    <a:pt x="213899" y="231649"/>
                  </a:lnTo>
                  <a:lnTo>
                    <a:pt x="214258" y="239171"/>
                  </a:lnTo>
                  <a:lnTo>
                    <a:pt x="214302" y="240721"/>
                  </a:lnTo>
                  <a:lnTo>
                    <a:pt x="214313" y="2321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31"/>
            <p:cNvSpPr/>
            <p:nvPr/>
          </p:nvSpPr>
          <p:spPr>
            <a:xfrm>
              <a:off x="1848445" y="4761351"/>
              <a:ext cx="1902024" cy="110207"/>
            </a:xfrm>
            <a:custGeom>
              <a:avLst/>
              <a:gdLst/>
              <a:ahLst/>
              <a:cxnLst/>
              <a:rect l="0" t="0" r="0" b="0"/>
              <a:pathLst>
                <a:path w="1902024" h="110207">
                  <a:moveTo>
                    <a:pt x="1902023" y="87469"/>
                  </a:moveTo>
                  <a:lnTo>
                    <a:pt x="1897283" y="92209"/>
                  </a:lnTo>
                  <a:lnTo>
                    <a:pt x="1894894" y="93606"/>
                  </a:lnTo>
                  <a:lnTo>
                    <a:pt x="1886792" y="96563"/>
                  </a:lnTo>
                  <a:lnTo>
                    <a:pt x="1883932" y="98493"/>
                  </a:lnTo>
                  <a:lnTo>
                    <a:pt x="1881033" y="100771"/>
                  </a:lnTo>
                  <a:lnTo>
                    <a:pt x="1877115" y="102290"/>
                  </a:lnTo>
                  <a:lnTo>
                    <a:pt x="1862121" y="105420"/>
                  </a:lnTo>
                  <a:lnTo>
                    <a:pt x="1856571" y="107374"/>
                  </a:lnTo>
                  <a:lnTo>
                    <a:pt x="1850886" y="109669"/>
                  </a:lnTo>
                  <a:lnTo>
                    <a:pt x="1844119" y="110206"/>
                  </a:lnTo>
                  <a:lnTo>
                    <a:pt x="1811872" y="106586"/>
                  </a:lnTo>
                  <a:lnTo>
                    <a:pt x="1766973" y="104501"/>
                  </a:lnTo>
                  <a:lnTo>
                    <a:pt x="1756427" y="102793"/>
                  </a:lnTo>
                  <a:lnTo>
                    <a:pt x="1745428" y="100661"/>
                  </a:lnTo>
                  <a:lnTo>
                    <a:pt x="1722624" y="95647"/>
                  </a:lnTo>
                  <a:lnTo>
                    <a:pt x="1675646" y="84343"/>
                  </a:lnTo>
                  <a:lnTo>
                    <a:pt x="1649275" y="81118"/>
                  </a:lnTo>
                  <a:lnTo>
                    <a:pt x="1621019" y="78693"/>
                  </a:lnTo>
                  <a:lnTo>
                    <a:pt x="1606539" y="76657"/>
                  </a:lnTo>
                  <a:lnTo>
                    <a:pt x="1577220" y="71750"/>
                  </a:lnTo>
                  <a:lnTo>
                    <a:pt x="1547653" y="66261"/>
                  </a:lnTo>
                  <a:lnTo>
                    <a:pt x="1515330" y="63160"/>
                  </a:lnTo>
                  <a:lnTo>
                    <a:pt x="1481120" y="60789"/>
                  </a:lnTo>
                  <a:lnTo>
                    <a:pt x="1463664" y="58769"/>
                  </a:lnTo>
                  <a:lnTo>
                    <a:pt x="1428392" y="53877"/>
                  </a:lnTo>
                  <a:lnTo>
                    <a:pt x="1392872" y="48396"/>
                  </a:lnTo>
                  <a:lnTo>
                    <a:pt x="1357241" y="45299"/>
                  </a:lnTo>
                  <a:lnTo>
                    <a:pt x="1320570" y="42929"/>
                  </a:lnTo>
                  <a:lnTo>
                    <a:pt x="1281120" y="38569"/>
                  </a:lnTo>
                  <a:lnTo>
                    <a:pt x="1205340" y="33822"/>
                  </a:lnTo>
                  <a:lnTo>
                    <a:pt x="1185552" y="31861"/>
                  </a:lnTo>
                  <a:lnTo>
                    <a:pt x="1165415" y="29561"/>
                  </a:lnTo>
                  <a:lnTo>
                    <a:pt x="1124519" y="27005"/>
                  </a:lnTo>
                  <a:lnTo>
                    <a:pt x="1082200" y="24878"/>
                  </a:lnTo>
                  <a:lnTo>
                    <a:pt x="1036933" y="20624"/>
                  </a:lnTo>
                  <a:lnTo>
                    <a:pt x="993002" y="15427"/>
                  </a:lnTo>
                  <a:lnTo>
                    <a:pt x="971564" y="12652"/>
                  </a:lnTo>
                  <a:lnTo>
                    <a:pt x="926577" y="9568"/>
                  </a:lnTo>
                  <a:lnTo>
                    <a:pt x="880124" y="8198"/>
                  </a:lnTo>
                  <a:lnTo>
                    <a:pt x="757136" y="7246"/>
                  </a:lnTo>
                  <a:lnTo>
                    <a:pt x="707252" y="4520"/>
                  </a:lnTo>
                  <a:lnTo>
                    <a:pt x="682837" y="2404"/>
                  </a:lnTo>
                  <a:lnTo>
                    <a:pt x="634543" y="53"/>
                  </a:lnTo>
                  <a:lnTo>
                    <a:pt x="586620" y="0"/>
                  </a:lnTo>
                  <a:lnTo>
                    <a:pt x="516008" y="4556"/>
                  </a:lnTo>
                  <a:lnTo>
                    <a:pt x="472092" y="5971"/>
                  </a:lnTo>
                  <a:lnTo>
                    <a:pt x="403580" y="6766"/>
                  </a:lnTo>
                  <a:lnTo>
                    <a:pt x="359285" y="9598"/>
                  </a:lnTo>
                  <a:lnTo>
                    <a:pt x="337750" y="11743"/>
                  </a:lnTo>
                  <a:lnTo>
                    <a:pt x="260413" y="16176"/>
                  </a:lnTo>
                  <a:lnTo>
                    <a:pt x="242070" y="18113"/>
                  </a:lnTo>
                  <a:lnTo>
                    <a:pt x="223887" y="20395"/>
                  </a:lnTo>
                  <a:lnTo>
                    <a:pt x="206805" y="22910"/>
                  </a:lnTo>
                  <a:lnTo>
                    <a:pt x="174596" y="28349"/>
                  </a:lnTo>
                  <a:lnTo>
                    <a:pt x="160053" y="31189"/>
                  </a:lnTo>
                  <a:lnTo>
                    <a:pt x="133312" y="36989"/>
                  </a:lnTo>
                  <a:lnTo>
                    <a:pt x="95944" y="45833"/>
                  </a:lnTo>
                  <a:lnTo>
                    <a:pt x="84799" y="48798"/>
                  </a:lnTo>
                  <a:lnTo>
                    <a:pt x="64477" y="54737"/>
                  </a:lnTo>
                  <a:lnTo>
                    <a:pt x="48170" y="58038"/>
                  </a:lnTo>
                  <a:lnTo>
                    <a:pt x="35299" y="60498"/>
                  </a:lnTo>
                  <a:lnTo>
                    <a:pt x="30478" y="62543"/>
                  </a:lnTo>
                  <a:lnTo>
                    <a:pt x="26272" y="64898"/>
                  </a:lnTo>
                  <a:lnTo>
                    <a:pt x="18952" y="67515"/>
                  </a:lnTo>
                  <a:lnTo>
                    <a:pt x="0" y="6960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32"/>
            <p:cNvSpPr/>
            <p:nvPr/>
          </p:nvSpPr>
          <p:spPr>
            <a:xfrm>
              <a:off x="2250281" y="4987756"/>
              <a:ext cx="472569" cy="459227"/>
            </a:xfrm>
            <a:custGeom>
              <a:avLst/>
              <a:gdLst/>
              <a:ahLst/>
              <a:cxnLst/>
              <a:rect l="0" t="0" r="0" b="0"/>
              <a:pathLst>
                <a:path w="472569" h="459227">
                  <a:moveTo>
                    <a:pt x="0" y="164673"/>
                  </a:moveTo>
                  <a:lnTo>
                    <a:pt x="0" y="152244"/>
                  </a:lnTo>
                  <a:lnTo>
                    <a:pt x="992" y="149442"/>
                  </a:lnTo>
                  <a:lnTo>
                    <a:pt x="9713" y="135170"/>
                  </a:lnTo>
                  <a:lnTo>
                    <a:pt x="15231" y="124771"/>
                  </a:lnTo>
                  <a:lnTo>
                    <a:pt x="29811" y="96053"/>
                  </a:lnTo>
                  <a:lnTo>
                    <a:pt x="38385" y="84235"/>
                  </a:lnTo>
                  <a:lnTo>
                    <a:pt x="47818" y="72368"/>
                  </a:lnTo>
                  <a:lnTo>
                    <a:pt x="55317" y="60480"/>
                  </a:lnTo>
                  <a:lnTo>
                    <a:pt x="64604" y="48580"/>
                  </a:lnTo>
                  <a:lnTo>
                    <a:pt x="69858" y="42630"/>
                  </a:lnTo>
                  <a:lnTo>
                    <a:pt x="83634" y="33372"/>
                  </a:lnTo>
                  <a:lnTo>
                    <a:pt x="111990" y="19344"/>
                  </a:lnTo>
                  <a:lnTo>
                    <a:pt x="119309" y="16193"/>
                  </a:lnTo>
                  <a:lnTo>
                    <a:pt x="127164" y="13101"/>
                  </a:lnTo>
                  <a:lnTo>
                    <a:pt x="143829" y="7018"/>
                  </a:lnTo>
                  <a:lnTo>
                    <a:pt x="161158" y="1008"/>
                  </a:lnTo>
                  <a:lnTo>
                    <a:pt x="170939" y="0"/>
                  </a:lnTo>
                  <a:lnTo>
                    <a:pt x="181428" y="321"/>
                  </a:lnTo>
                  <a:lnTo>
                    <a:pt x="192389" y="1527"/>
                  </a:lnTo>
                  <a:lnTo>
                    <a:pt x="203665" y="2331"/>
                  </a:lnTo>
                  <a:lnTo>
                    <a:pt x="215152" y="2867"/>
                  </a:lnTo>
                  <a:lnTo>
                    <a:pt x="226778" y="3224"/>
                  </a:lnTo>
                  <a:lnTo>
                    <a:pt x="238498" y="5447"/>
                  </a:lnTo>
                  <a:lnTo>
                    <a:pt x="250280" y="8913"/>
                  </a:lnTo>
                  <a:lnTo>
                    <a:pt x="262103" y="13208"/>
                  </a:lnTo>
                  <a:lnTo>
                    <a:pt x="273954" y="18055"/>
                  </a:lnTo>
                  <a:lnTo>
                    <a:pt x="285823" y="23272"/>
                  </a:lnTo>
                  <a:lnTo>
                    <a:pt x="309595" y="34359"/>
                  </a:lnTo>
                  <a:lnTo>
                    <a:pt x="369098" y="63556"/>
                  </a:lnTo>
                  <a:lnTo>
                    <a:pt x="381003" y="70472"/>
                  </a:lnTo>
                  <a:lnTo>
                    <a:pt x="392908" y="78060"/>
                  </a:lnTo>
                  <a:lnTo>
                    <a:pt x="404813" y="86095"/>
                  </a:lnTo>
                  <a:lnTo>
                    <a:pt x="414735" y="92444"/>
                  </a:lnTo>
                  <a:lnTo>
                    <a:pt x="423334" y="97669"/>
                  </a:lnTo>
                  <a:lnTo>
                    <a:pt x="431050" y="102144"/>
                  </a:lnTo>
                  <a:lnTo>
                    <a:pt x="444916" y="112409"/>
                  </a:lnTo>
                  <a:lnTo>
                    <a:pt x="456701" y="121601"/>
                  </a:lnTo>
                  <a:lnTo>
                    <a:pt x="465247" y="125686"/>
                  </a:lnTo>
                  <a:lnTo>
                    <a:pt x="467922" y="127768"/>
                  </a:lnTo>
                  <a:lnTo>
                    <a:pt x="469706" y="130147"/>
                  </a:lnTo>
                  <a:lnTo>
                    <a:pt x="470895" y="132727"/>
                  </a:lnTo>
                  <a:lnTo>
                    <a:pt x="472216" y="138238"/>
                  </a:lnTo>
                  <a:lnTo>
                    <a:pt x="472568" y="141096"/>
                  </a:lnTo>
                  <a:lnTo>
                    <a:pt x="471811" y="143002"/>
                  </a:lnTo>
                  <a:lnTo>
                    <a:pt x="470314" y="144272"/>
                  </a:lnTo>
                  <a:lnTo>
                    <a:pt x="468324" y="145120"/>
                  </a:lnTo>
                  <a:lnTo>
                    <a:pt x="460782" y="151052"/>
                  </a:lnTo>
                  <a:lnTo>
                    <a:pt x="457009" y="152616"/>
                  </a:lnTo>
                  <a:lnTo>
                    <a:pt x="447524" y="154353"/>
                  </a:lnTo>
                  <a:lnTo>
                    <a:pt x="436694" y="155126"/>
                  </a:lnTo>
                  <a:lnTo>
                    <a:pt x="425265" y="155469"/>
                  </a:lnTo>
                  <a:lnTo>
                    <a:pt x="383758" y="155719"/>
                  </a:lnTo>
                  <a:lnTo>
                    <a:pt x="338223" y="155742"/>
                  </a:lnTo>
                  <a:lnTo>
                    <a:pt x="328584" y="158388"/>
                  </a:lnTo>
                  <a:lnTo>
                    <a:pt x="323236" y="160484"/>
                  </a:lnTo>
                  <a:lnTo>
                    <a:pt x="319670" y="163864"/>
                  </a:lnTo>
                  <a:lnTo>
                    <a:pt x="317293" y="168102"/>
                  </a:lnTo>
                  <a:lnTo>
                    <a:pt x="313947" y="180903"/>
                  </a:lnTo>
                  <a:lnTo>
                    <a:pt x="313165" y="189746"/>
                  </a:lnTo>
                  <a:lnTo>
                    <a:pt x="312817" y="203598"/>
                  </a:lnTo>
                  <a:lnTo>
                    <a:pt x="313717" y="211458"/>
                  </a:lnTo>
                  <a:lnTo>
                    <a:pt x="315308" y="219676"/>
                  </a:lnTo>
                  <a:lnTo>
                    <a:pt x="324992" y="258992"/>
                  </a:lnTo>
                  <a:lnTo>
                    <a:pt x="328778" y="270217"/>
                  </a:lnTo>
                  <a:lnTo>
                    <a:pt x="333287" y="281668"/>
                  </a:lnTo>
                  <a:lnTo>
                    <a:pt x="338277" y="293271"/>
                  </a:lnTo>
                  <a:lnTo>
                    <a:pt x="349113" y="316747"/>
                  </a:lnTo>
                  <a:lnTo>
                    <a:pt x="354781" y="328564"/>
                  </a:lnTo>
                  <a:lnTo>
                    <a:pt x="359552" y="339418"/>
                  </a:lnTo>
                  <a:lnTo>
                    <a:pt x="363725" y="349631"/>
                  </a:lnTo>
                  <a:lnTo>
                    <a:pt x="367499" y="359416"/>
                  </a:lnTo>
                  <a:lnTo>
                    <a:pt x="374338" y="378225"/>
                  </a:lnTo>
                  <a:lnTo>
                    <a:pt x="377550" y="387408"/>
                  </a:lnTo>
                  <a:lnTo>
                    <a:pt x="379692" y="395515"/>
                  </a:lnTo>
                  <a:lnTo>
                    <a:pt x="382072" y="409814"/>
                  </a:lnTo>
                  <a:lnTo>
                    <a:pt x="383130" y="422783"/>
                  </a:lnTo>
                  <a:lnTo>
                    <a:pt x="383600" y="434170"/>
                  </a:lnTo>
                  <a:lnTo>
                    <a:pt x="383809" y="442538"/>
                  </a:lnTo>
                  <a:lnTo>
                    <a:pt x="382872" y="445166"/>
                  </a:lnTo>
                  <a:lnTo>
                    <a:pt x="381256" y="446919"/>
                  </a:lnTo>
                  <a:lnTo>
                    <a:pt x="366792" y="454472"/>
                  </a:lnTo>
                  <a:lnTo>
                    <a:pt x="356164" y="457184"/>
                  </a:lnTo>
                  <a:lnTo>
                    <a:pt x="344826" y="458389"/>
                  </a:lnTo>
                  <a:lnTo>
                    <a:pt x="333173" y="458925"/>
                  </a:lnTo>
                  <a:lnTo>
                    <a:pt x="315455" y="459226"/>
                  </a:lnTo>
                  <a:lnTo>
                    <a:pt x="303582" y="456651"/>
                  </a:lnTo>
                  <a:lnTo>
                    <a:pt x="275051" y="446913"/>
                  </a:lnTo>
                  <a:lnTo>
                    <a:pt x="260820" y="443903"/>
                  </a:lnTo>
                  <a:lnTo>
                    <a:pt x="246889" y="441572"/>
                  </a:lnTo>
                  <a:lnTo>
                    <a:pt x="239006" y="439561"/>
                  </a:lnTo>
                  <a:lnTo>
                    <a:pt x="230775" y="437229"/>
                  </a:lnTo>
                  <a:lnTo>
                    <a:pt x="216337" y="431991"/>
                  </a:lnTo>
                  <a:lnTo>
                    <a:pt x="202314" y="426356"/>
                  </a:lnTo>
                  <a:lnTo>
                    <a:pt x="186159" y="420544"/>
                  </a:lnTo>
                  <a:lnTo>
                    <a:pt x="171703" y="417300"/>
                  </a:lnTo>
                  <a:lnTo>
                    <a:pt x="158664" y="414866"/>
                  </a:lnTo>
                  <a:lnTo>
                    <a:pt x="146254" y="410477"/>
                  </a:lnTo>
                  <a:lnTo>
                    <a:pt x="134124" y="405219"/>
                  </a:lnTo>
                  <a:lnTo>
                    <a:pt x="123111" y="400567"/>
                  </a:lnTo>
                  <a:lnTo>
                    <a:pt x="111332" y="397948"/>
                  </a:lnTo>
                  <a:lnTo>
                    <a:pt x="98226" y="39684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33"/>
            <p:cNvSpPr/>
            <p:nvPr/>
          </p:nvSpPr>
          <p:spPr>
            <a:xfrm>
              <a:off x="3920132" y="4718740"/>
              <a:ext cx="339329" cy="31854"/>
            </a:xfrm>
            <a:custGeom>
              <a:avLst/>
              <a:gdLst/>
              <a:ahLst/>
              <a:cxnLst/>
              <a:rect l="0" t="0" r="0" b="0"/>
              <a:pathLst>
                <a:path w="339329" h="31854">
                  <a:moveTo>
                    <a:pt x="0" y="31853"/>
                  </a:moveTo>
                  <a:lnTo>
                    <a:pt x="9481" y="31853"/>
                  </a:lnTo>
                  <a:lnTo>
                    <a:pt x="15251" y="30861"/>
                  </a:lnTo>
                  <a:lnTo>
                    <a:pt x="22073" y="29208"/>
                  </a:lnTo>
                  <a:lnTo>
                    <a:pt x="38584" y="24724"/>
                  </a:lnTo>
                  <a:lnTo>
                    <a:pt x="59151" y="19424"/>
                  </a:lnTo>
                  <a:lnTo>
                    <a:pt x="70192" y="17614"/>
                  </a:lnTo>
                  <a:lnTo>
                    <a:pt x="81522" y="16407"/>
                  </a:lnTo>
                  <a:lnTo>
                    <a:pt x="93043" y="15603"/>
                  </a:lnTo>
                  <a:lnTo>
                    <a:pt x="104693" y="14074"/>
                  </a:lnTo>
                  <a:lnTo>
                    <a:pt x="116428" y="12063"/>
                  </a:lnTo>
                  <a:lnTo>
                    <a:pt x="128220" y="9730"/>
                  </a:lnTo>
                  <a:lnTo>
                    <a:pt x="140050" y="8174"/>
                  </a:lnTo>
                  <a:lnTo>
                    <a:pt x="151907" y="7138"/>
                  </a:lnTo>
                  <a:lnTo>
                    <a:pt x="163778" y="6447"/>
                  </a:lnTo>
                  <a:lnTo>
                    <a:pt x="187554" y="5678"/>
                  </a:lnTo>
                  <a:lnTo>
                    <a:pt x="199450" y="5473"/>
                  </a:lnTo>
                  <a:lnTo>
                    <a:pt x="211349" y="4344"/>
                  </a:lnTo>
                  <a:lnTo>
                    <a:pt x="223251" y="2600"/>
                  </a:lnTo>
                  <a:lnTo>
                    <a:pt x="235155" y="445"/>
                  </a:lnTo>
                  <a:lnTo>
                    <a:pt x="247059" y="0"/>
                  </a:lnTo>
                  <a:lnTo>
                    <a:pt x="258964" y="696"/>
                  </a:lnTo>
                  <a:lnTo>
                    <a:pt x="270869" y="2152"/>
                  </a:lnTo>
                  <a:lnTo>
                    <a:pt x="281783" y="3122"/>
                  </a:lnTo>
                  <a:lnTo>
                    <a:pt x="292035" y="3770"/>
                  </a:lnTo>
                  <a:lnTo>
                    <a:pt x="310372" y="4489"/>
                  </a:lnTo>
                  <a:lnTo>
                    <a:pt x="339328" y="50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34"/>
            <p:cNvSpPr/>
            <p:nvPr/>
          </p:nvSpPr>
          <p:spPr>
            <a:xfrm>
              <a:off x="4054078" y="4875609"/>
              <a:ext cx="312540" cy="53579"/>
            </a:xfrm>
            <a:custGeom>
              <a:avLst/>
              <a:gdLst/>
              <a:ahLst/>
              <a:cxnLst/>
              <a:rect l="0" t="0" r="0" b="0"/>
              <a:pathLst>
                <a:path w="312540" h="53579">
                  <a:moveTo>
                    <a:pt x="0" y="53578"/>
                  </a:moveTo>
                  <a:lnTo>
                    <a:pt x="4740" y="53578"/>
                  </a:lnTo>
                  <a:lnTo>
                    <a:pt x="8121" y="52586"/>
                  </a:lnTo>
                  <a:lnTo>
                    <a:pt x="12359" y="50932"/>
                  </a:lnTo>
                  <a:lnTo>
                    <a:pt x="17169" y="48838"/>
                  </a:lnTo>
                  <a:lnTo>
                    <a:pt x="23352" y="47441"/>
                  </a:lnTo>
                  <a:lnTo>
                    <a:pt x="30450" y="46510"/>
                  </a:lnTo>
                  <a:lnTo>
                    <a:pt x="38160" y="45889"/>
                  </a:lnTo>
                  <a:lnTo>
                    <a:pt x="46276" y="44484"/>
                  </a:lnTo>
                  <a:lnTo>
                    <a:pt x="54663" y="42553"/>
                  </a:lnTo>
                  <a:lnTo>
                    <a:pt x="94251" y="32329"/>
                  </a:lnTo>
                  <a:lnTo>
                    <a:pt x="106490" y="30482"/>
                  </a:lnTo>
                  <a:lnTo>
                    <a:pt x="119611" y="29251"/>
                  </a:lnTo>
                  <a:lnTo>
                    <a:pt x="133318" y="28431"/>
                  </a:lnTo>
                  <a:lnTo>
                    <a:pt x="147418" y="26891"/>
                  </a:lnTo>
                  <a:lnTo>
                    <a:pt x="161778" y="24873"/>
                  </a:lnTo>
                  <a:lnTo>
                    <a:pt x="176313" y="22535"/>
                  </a:lnTo>
                  <a:lnTo>
                    <a:pt x="190964" y="20976"/>
                  </a:lnTo>
                  <a:lnTo>
                    <a:pt x="205692" y="19937"/>
                  </a:lnTo>
                  <a:lnTo>
                    <a:pt x="220471" y="19245"/>
                  </a:lnTo>
                  <a:lnTo>
                    <a:pt x="235286" y="17791"/>
                  </a:lnTo>
                  <a:lnTo>
                    <a:pt x="250122" y="15829"/>
                  </a:lnTo>
                  <a:lnTo>
                    <a:pt x="264975" y="13529"/>
                  </a:lnTo>
                  <a:lnTo>
                    <a:pt x="276860" y="11004"/>
                  </a:lnTo>
                  <a:lnTo>
                    <a:pt x="286769" y="8328"/>
                  </a:lnTo>
                  <a:lnTo>
                    <a:pt x="31253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35"/>
            <p:cNvSpPr/>
            <p:nvPr/>
          </p:nvSpPr>
          <p:spPr>
            <a:xfrm>
              <a:off x="4607718" y="4286401"/>
              <a:ext cx="321470" cy="35568"/>
            </a:xfrm>
            <a:custGeom>
              <a:avLst/>
              <a:gdLst/>
              <a:ahLst/>
              <a:cxnLst/>
              <a:rect l="0" t="0" r="0" b="0"/>
              <a:pathLst>
                <a:path w="321470" h="35568">
                  <a:moveTo>
                    <a:pt x="0" y="35567"/>
                  </a:moveTo>
                  <a:lnTo>
                    <a:pt x="7689" y="27879"/>
                  </a:lnTo>
                  <a:lnTo>
                    <a:pt x="10087" y="26473"/>
                  </a:lnTo>
                  <a:lnTo>
                    <a:pt x="18043" y="22265"/>
                  </a:lnTo>
                  <a:lnTo>
                    <a:pt x="33679" y="14317"/>
                  </a:lnTo>
                  <a:lnTo>
                    <a:pt x="40312" y="11479"/>
                  </a:lnTo>
                  <a:lnTo>
                    <a:pt x="47711" y="8594"/>
                  </a:lnTo>
                  <a:lnTo>
                    <a:pt x="55620" y="5679"/>
                  </a:lnTo>
                  <a:lnTo>
                    <a:pt x="63869" y="3735"/>
                  </a:lnTo>
                  <a:lnTo>
                    <a:pt x="72345" y="2440"/>
                  </a:lnTo>
                  <a:lnTo>
                    <a:pt x="80972" y="1576"/>
                  </a:lnTo>
                  <a:lnTo>
                    <a:pt x="90692" y="1000"/>
                  </a:lnTo>
                  <a:lnTo>
                    <a:pt x="112076" y="360"/>
                  </a:lnTo>
                  <a:lnTo>
                    <a:pt x="146428" y="0"/>
                  </a:lnTo>
                  <a:lnTo>
                    <a:pt x="159134" y="942"/>
                  </a:lnTo>
                  <a:lnTo>
                    <a:pt x="172566" y="2562"/>
                  </a:lnTo>
                  <a:lnTo>
                    <a:pt x="186482" y="4634"/>
                  </a:lnTo>
                  <a:lnTo>
                    <a:pt x="215173" y="9582"/>
                  </a:lnTo>
                  <a:lnTo>
                    <a:pt x="229769" y="12291"/>
                  </a:lnTo>
                  <a:lnTo>
                    <a:pt x="256570" y="17946"/>
                  </a:lnTo>
                  <a:lnTo>
                    <a:pt x="269273" y="20843"/>
                  </a:lnTo>
                  <a:lnTo>
                    <a:pt x="280719" y="22775"/>
                  </a:lnTo>
                  <a:lnTo>
                    <a:pt x="291325" y="24062"/>
                  </a:lnTo>
                  <a:lnTo>
                    <a:pt x="321469" y="2663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36"/>
            <p:cNvSpPr/>
            <p:nvPr/>
          </p:nvSpPr>
          <p:spPr>
            <a:xfrm>
              <a:off x="4786312" y="4313039"/>
              <a:ext cx="17860" cy="491133"/>
            </a:xfrm>
            <a:custGeom>
              <a:avLst/>
              <a:gdLst/>
              <a:ahLst/>
              <a:cxnLst/>
              <a:rect l="0" t="0" r="0" b="0"/>
              <a:pathLst>
                <a:path w="17860" h="491133">
                  <a:moveTo>
                    <a:pt x="17859" y="0"/>
                  </a:moveTo>
                  <a:lnTo>
                    <a:pt x="13119" y="4740"/>
                  </a:lnTo>
                  <a:lnTo>
                    <a:pt x="11722" y="7129"/>
                  </a:lnTo>
                  <a:lnTo>
                    <a:pt x="10791" y="9713"/>
                  </a:lnTo>
                  <a:lnTo>
                    <a:pt x="10171" y="12428"/>
                  </a:lnTo>
                  <a:lnTo>
                    <a:pt x="9757" y="16223"/>
                  </a:lnTo>
                  <a:lnTo>
                    <a:pt x="9297" y="25731"/>
                  </a:lnTo>
                  <a:lnTo>
                    <a:pt x="9039" y="42240"/>
                  </a:lnTo>
                  <a:lnTo>
                    <a:pt x="8010" y="48996"/>
                  </a:lnTo>
                  <a:lnTo>
                    <a:pt x="6333" y="56476"/>
                  </a:lnTo>
                  <a:lnTo>
                    <a:pt x="4221" y="64439"/>
                  </a:lnTo>
                  <a:lnTo>
                    <a:pt x="2815" y="72725"/>
                  </a:lnTo>
                  <a:lnTo>
                    <a:pt x="1876" y="81226"/>
                  </a:lnTo>
                  <a:lnTo>
                    <a:pt x="1251" y="89869"/>
                  </a:lnTo>
                  <a:lnTo>
                    <a:pt x="834" y="98608"/>
                  </a:lnTo>
                  <a:lnTo>
                    <a:pt x="371" y="116255"/>
                  </a:lnTo>
                  <a:lnTo>
                    <a:pt x="10" y="196457"/>
                  </a:lnTo>
                  <a:lnTo>
                    <a:pt x="998" y="206378"/>
                  </a:lnTo>
                  <a:lnTo>
                    <a:pt x="2649" y="216960"/>
                  </a:lnTo>
                  <a:lnTo>
                    <a:pt x="4744" y="227983"/>
                  </a:lnTo>
                  <a:lnTo>
                    <a:pt x="6139" y="239301"/>
                  </a:lnTo>
                  <a:lnTo>
                    <a:pt x="7069" y="250815"/>
                  </a:lnTo>
                  <a:lnTo>
                    <a:pt x="7689" y="262460"/>
                  </a:lnTo>
                  <a:lnTo>
                    <a:pt x="9095" y="274192"/>
                  </a:lnTo>
                  <a:lnTo>
                    <a:pt x="11024" y="285982"/>
                  </a:lnTo>
                  <a:lnTo>
                    <a:pt x="13302" y="297811"/>
                  </a:lnTo>
                  <a:lnTo>
                    <a:pt x="14822" y="308673"/>
                  </a:lnTo>
                  <a:lnTo>
                    <a:pt x="15834" y="318891"/>
                  </a:lnTo>
                  <a:lnTo>
                    <a:pt x="16509" y="328680"/>
                  </a:lnTo>
                  <a:lnTo>
                    <a:pt x="16959" y="339175"/>
                  </a:lnTo>
                  <a:lnTo>
                    <a:pt x="17459" y="361419"/>
                  </a:lnTo>
                  <a:lnTo>
                    <a:pt x="16600" y="372906"/>
                  </a:lnTo>
                  <a:lnTo>
                    <a:pt x="15036" y="384534"/>
                  </a:lnTo>
                  <a:lnTo>
                    <a:pt x="13000" y="396254"/>
                  </a:lnTo>
                  <a:lnTo>
                    <a:pt x="11643" y="407044"/>
                  </a:lnTo>
                  <a:lnTo>
                    <a:pt x="10739" y="417214"/>
                  </a:lnTo>
                  <a:lnTo>
                    <a:pt x="10136" y="426971"/>
                  </a:lnTo>
                  <a:lnTo>
                    <a:pt x="8741" y="435459"/>
                  </a:lnTo>
                  <a:lnTo>
                    <a:pt x="6820" y="443103"/>
                  </a:lnTo>
                  <a:lnTo>
                    <a:pt x="4546" y="450183"/>
                  </a:lnTo>
                  <a:lnTo>
                    <a:pt x="3030" y="456888"/>
                  </a:lnTo>
                  <a:lnTo>
                    <a:pt x="2021" y="463341"/>
                  </a:lnTo>
                  <a:lnTo>
                    <a:pt x="1347" y="469628"/>
                  </a:lnTo>
                  <a:lnTo>
                    <a:pt x="898" y="474812"/>
                  </a:lnTo>
                  <a:lnTo>
                    <a:pt x="599" y="479260"/>
                  </a:lnTo>
                  <a:lnTo>
                    <a:pt x="0" y="49113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37"/>
            <p:cNvSpPr/>
            <p:nvPr/>
          </p:nvSpPr>
          <p:spPr>
            <a:xfrm>
              <a:off x="4643437" y="4750593"/>
              <a:ext cx="401837" cy="80368"/>
            </a:xfrm>
            <a:custGeom>
              <a:avLst/>
              <a:gdLst/>
              <a:ahLst/>
              <a:cxnLst/>
              <a:rect l="0" t="0" r="0" b="0"/>
              <a:pathLst>
                <a:path w="401837" h="80368">
                  <a:moveTo>
                    <a:pt x="401836" y="0"/>
                  </a:moveTo>
                  <a:lnTo>
                    <a:pt x="397096" y="4740"/>
                  </a:lnTo>
                  <a:lnTo>
                    <a:pt x="394707" y="6137"/>
                  </a:lnTo>
                  <a:lnTo>
                    <a:pt x="389407" y="7689"/>
                  </a:lnTo>
                  <a:lnTo>
                    <a:pt x="381098" y="8378"/>
                  </a:lnTo>
                  <a:lnTo>
                    <a:pt x="369799" y="9676"/>
                  </a:lnTo>
                  <a:lnTo>
                    <a:pt x="362618" y="11413"/>
                  </a:lnTo>
                  <a:lnTo>
                    <a:pt x="354855" y="13561"/>
                  </a:lnTo>
                  <a:lnTo>
                    <a:pt x="346702" y="14994"/>
                  </a:lnTo>
                  <a:lnTo>
                    <a:pt x="338291" y="15949"/>
                  </a:lnTo>
                  <a:lnTo>
                    <a:pt x="329707" y="16586"/>
                  </a:lnTo>
                  <a:lnTo>
                    <a:pt x="320015" y="18003"/>
                  </a:lnTo>
                  <a:lnTo>
                    <a:pt x="309586" y="19939"/>
                  </a:lnTo>
                  <a:lnTo>
                    <a:pt x="287414" y="24737"/>
                  </a:lnTo>
                  <a:lnTo>
                    <a:pt x="229023" y="38817"/>
                  </a:lnTo>
                  <a:lnTo>
                    <a:pt x="217174" y="40761"/>
                  </a:lnTo>
                  <a:lnTo>
                    <a:pt x="205306" y="42056"/>
                  </a:lnTo>
                  <a:lnTo>
                    <a:pt x="193425" y="42921"/>
                  </a:lnTo>
                  <a:lnTo>
                    <a:pt x="181536" y="44489"/>
                  </a:lnTo>
                  <a:lnTo>
                    <a:pt x="169641" y="46526"/>
                  </a:lnTo>
                  <a:lnTo>
                    <a:pt x="157742" y="48877"/>
                  </a:lnTo>
                  <a:lnTo>
                    <a:pt x="145841" y="50444"/>
                  </a:lnTo>
                  <a:lnTo>
                    <a:pt x="133939" y="51489"/>
                  </a:lnTo>
                  <a:lnTo>
                    <a:pt x="122034" y="52185"/>
                  </a:lnTo>
                  <a:lnTo>
                    <a:pt x="111122" y="53642"/>
                  </a:lnTo>
                  <a:lnTo>
                    <a:pt x="100870" y="55605"/>
                  </a:lnTo>
                  <a:lnTo>
                    <a:pt x="91060" y="57906"/>
                  </a:lnTo>
                  <a:lnTo>
                    <a:pt x="81542" y="60432"/>
                  </a:lnTo>
                  <a:lnTo>
                    <a:pt x="63030" y="65885"/>
                  </a:lnTo>
                  <a:lnTo>
                    <a:pt x="54918" y="67736"/>
                  </a:lnTo>
                  <a:lnTo>
                    <a:pt x="47526" y="68970"/>
                  </a:lnTo>
                  <a:lnTo>
                    <a:pt x="40613" y="69792"/>
                  </a:lnTo>
                  <a:lnTo>
                    <a:pt x="34021" y="71333"/>
                  </a:lnTo>
                  <a:lnTo>
                    <a:pt x="27641" y="73352"/>
                  </a:lnTo>
                  <a:lnTo>
                    <a:pt x="21404" y="75691"/>
                  </a:lnTo>
                  <a:lnTo>
                    <a:pt x="16253" y="77250"/>
                  </a:lnTo>
                  <a:lnTo>
                    <a:pt x="5257" y="79443"/>
                  </a:lnTo>
                  <a:lnTo>
                    <a:pt x="0" y="8036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38"/>
            <p:cNvSpPr/>
            <p:nvPr/>
          </p:nvSpPr>
          <p:spPr>
            <a:xfrm>
              <a:off x="5089921" y="4750593"/>
              <a:ext cx="160736" cy="205384"/>
            </a:xfrm>
            <a:custGeom>
              <a:avLst/>
              <a:gdLst/>
              <a:ahLst/>
              <a:cxnLst/>
              <a:rect l="0" t="0" r="0" b="0"/>
              <a:pathLst>
                <a:path w="160736" h="205384">
                  <a:moveTo>
                    <a:pt x="160735" y="0"/>
                  </a:moveTo>
                  <a:lnTo>
                    <a:pt x="155995" y="4740"/>
                  </a:lnTo>
                  <a:lnTo>
                    <a:pt x="154598" y="7129"/>
                  </a:lnTo>
                  <a:lnTo>
                    <a:pt x="153046" y="12429"/>
                  </a:lnTo>
                  <a:lnTo>
                    <a:pt x="149710" y="18092"/>
                  </a:lnTo>
                  <a:lnTo>
                    <a:pt x="147432" y="20991"/>
                  </a:lnTo>
                  <a:lnTo>
                    <a:pt x="144921" y="24908"/>
                  </a:lnTo>
                  <a:lnTo>
                    <a:pt x="142254" y="29503"/>
                  </a:lnTo>
                  <a:lnTo>
                    <a:pt x="136646" y="39902"/>
                  </a:lnTo>
                  <a:lnTo>
                    <a:pt x="122003" y="68620"/>
                  </a:lnTo>
                  <a:lnTo>
                    <a:pt x="118046" y="74521"/>
                  </a:lnTo>
                  <a:lnTo>
                    <a:pt x="113424" y="80438"/>
                  </a:lnTo>
                  <a:lnTo>
                    <a:pt x="108358" y="86367"/>
                  </a:lnTo>
                  <a:lnTo>
                    <a:pt x="103989" y="93297"/>
                  </a:lnTo>
                  <a:lnTo>
                    <a:pt x="100084" y="100893"/>
                  </a:lnTo>
                  <a:lnTo>
                    <a:pt x="96488" y="108934"/>
                  </a:lnTo>
                  <a:lnTo>
                    <a:pt x="92107" y="115287"/>
                  </a:lnTo>
                  <a:lnTo>
                    <a:pt x="87202" y="120514"/>
                  </a:lnTo>
                  <a:lnTo>
                    <a:pt x="81947" y="124991"/>
                  </a:lnTo>
                  <a:lnTo>
                    <a:pt x="76459" y="129960"/>
                  </a:lnTo>
                  <a:lnTo>
                    <a:pt x="65071" y="140773"/>
                  </a:lnTo>
                  <a:lnTo>
                    <a:pt x="60248" y="146435"/>
                  </a:lnTo>
                  <a:lnTo>
                    <a:pt x="56040" y="152193"/>
                  </a:lnTo>
                  <a:lnTo>
                    <a:pt x="52243" y="158017"/>
                  </a:lnTo>
                  <a:lnTo>
                    <a:pt x="47727" y="163884"/>
                  </a:lnTo>
                  <a:lnTo>
                    <a:pt x="42733" y="169780"/>
                  </a:lnTo>
                  <a:lnTo>
                    <a:pt x="32883" y="180630"/>
                  </a:lnTo>
                  <a:lnTo>
                    <a:pt x="25198" y="188759"/>
                  </a:lnTo>
                  <a:lnTo>
                    <a:pt x="20767" y="192316"/>
                  </a:lnTo>
                  <a:lnTo>
                    <a:pt x="15829" y="195679"/>
                  </a:lnTo>
                  <a:lnTo>
                    <a:pt x="0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39"/>
            <p:cNvSpPr/>
            <p:nvPr/>
          </p:nvSpPr>
          <p:spPr>
            <a:xfrm>
              <a:off x="5116710" y="4795242"/>
              <a:ext cx="178595" cy="241102"/>
            </a:xfrm>
            <a:custGeom>
              <a:avLst/>
              <a:gdLst/>
              <a:ahLst/>
              <a:cxnLst/>
              <a:rect l="0" t="0" r="0" b="0"/>
              <a:pathLst>
                <a:path w="178595" h="241102">
                  <a:moveTo>
                    <a:pt x="0" y="0"/>
                  </a:moveTo>
                  <a:lnTo>
                    <a:pt x="7689" y="0"/>
                  </a:lnTo>
                  <a:lnTo>
                    <a:pt x="11025" y="2645"/>
                  </a:lnTo>
                  <a:lnTo>
                    <a:pt x="13303" y="4740"/>
                  </a:lnTo>
                  <a:lnTo>
                    <a:pt x="15814" y="8121"/>
                  </a:lnTo>
                  <a:lnTo>
                    <a:pt x="18480" y="12359"/>
                  </a:lnTo>
                  <a:lnTo>
                    <a:pt x="21250" y="17169"/>
                  </a:lnTo>
                  <a:lnTo>
                    <a:pt x="26974" y="27805"/>
                  </a:lnTo>
                  <a:lnTo>
                    <a:pt x="29889" y="33419"/>
                  </a:lnTo>
                  <a:lnTo>
                    <a:pt x="33817" y="40138"/>
                  </a:lnTo>
                  <a:lnTo>
                    <a:pt x="43473" y="55542"/>
                  </a:lnTo>
                  <a:lnTo>
                    <a:pt x="60065" y="80949"/>
                  </a:lnTo>
                  <a:lnTo>
                    <a:pt x="74321" y="101130"/>
                  </a:lnTo>
                  <a:lnTo>
                    <a:pt x="134114" y="181740"/>
                  </a:lnTo>
                  <a:lnTo>
                    <a:pt x="141996" y="191605"/>
                  </a:lnTo>
                  <a:lnTo>
                    <a:pt x="149234" y="200166"/>
                  </a:lnTo>
                  <a:lnTo>
                    <a:pt x="156044" y="207858"/>
                  </a:lnTo>
                  <a:lnTo>
                    <a:pt x="161576" y="214970"/>
                  </a:lnTo>
                  <a:lnTo>
                    <a:pt x="166257" y="221696"/>
                  </a:lnTo>
                  <a:lnTo>
                    <a:pt x="178594" y="24110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40"/>
            <p:cNvSpPr/>
            <p:nvPr/>
          </p:nvSpPr>
          <p:spPr>
            <a:xfrm>
              <a:off x="5491757" y="4589859"/>
              <a:ext cx="35720" cy="232173"/>
            </a:xfrm>
            <a:custGeom>
              <a:avLst/>
              <a:gdLst/>
              <a:ahLst/>
              <a:cxnLst/>
              <a:rect l="0" t="0" r="0" b="0"/>
              <a:pathLst>
                <a:path w="35720" h="232173">
                  <a:moveTo>
                    <a:pt x="0" y="0"/>
                  </a:moveTo>
                  <a:lnTo>
                    <a:pt x="0" y="34552"/>
                  </a:lnTo>
                  <a:lnTo>
                    <a:pt x="992" y="40894"/>
                  </a:lnTo>
                  <a:lnTo>
                    <a:pt x="2646" y="48098"/>
                  </a:lnTo>
                  <a:lnTo>
                    <a:pt x="4740" y="55878"/>
                  </a:lnTo>
                  <a:lnTo>
                    <a:pt x="6137" y="63049"/>
                  </a:lnTo>
                  <a:lnTo>
                    <a:pt x="7068" y="69814"/>
                  </a:lnTo>
                  <a:lnTo>
                    <a:pt x="7689" y="76308"/>
                  </a:lnTo>
                  <a:lnTo>
                    <a:pt x="8103" y="83614"/>
                  </a:lnTo>
                  <a:lnTo>
                    <a:pt x="8562" y="99669"/>
                  </a:lnTo>
                  <a:lnTo>
                    <a:pt x="9676" y="108118"/>
                  </a:lnTo>
                  <a:lnTo>
                    <a:pt x="11413" y="116727"/>
                  </a:lnTo>
                  <a:lnTo>
                    <a:pt x="13562" y="125443"/>
                  </a:lnTo>
                  <a:lnTo>
                    <a:pt x="14994" y="134230"/>
                  </a:lnTo>
                  <a:lnTo>
                    <a:pt x="15949" y="143065"/>
                  </a:lnTo>
                  <a:lnTo>
                    <a:pt x="16586" y="151931"/>
                  </a:lnTo>
                  <a:lnTo>
                    <a:pt x="18003" y="159826"/>
                  </a:lnTo>
                  <a:lnTo>
                    <a:pt x="19939" y="167075"/>
                  </a:lnTo>
                  <a:lnTo>
                    <a:pt x="22223" y="173891"/>
                  </a:lnTo>
                  <a:lnTo>
                    <a:pt x="24738" y="180419"/>
                  </a:lnTo>
                  <a:lnTo>
                    <a:pt x="27406" y="186756"/>
                  </a:lnTo>
                  <a:lnTo>
                    <a:pt x="30177" y="192965"/>
                  </a:lnTo>
                  <a:lnTo>
                    <a:pt x="32024" y="199088"/>
                  </a:lnTo>
                  <a:lnTo>
                    <a:pt x="33256" y="205155"/>
                  </a:lnTo>
                  <a:lnTo>
                    <a:pt x="34077" y="211184"/>
                  </a:lnTo>
                  <a:lnTo>
                    <a:pt x="34625" y="216196"/>
                  </a:lnTo>
                  <a:lnTo>
                    <a:pt x="34989" y="220529"/>
                  </a:lnTo>
                  <a:lnTo>
                    <a:pt x="35719" y="2321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41"/>
            <p:cNvSpPr/>
            <p:nvPr/>
          </p:nvSpPr>
          <p:spPr>
            <a:xfrm>
              <a:off x="5366742" y="4679156"/>
              <a:ext cx="276821" cy="26790"/>
            </a:xfrm>
            <a:custGeom>
              <a:avLst/>
              <a:gdLst/>
              <a:ahLst/>
              <a:cxnLst/>
              <a:rect l="0" t="0" r="0" b="0"/>
              <a:pathLst>
                <a:path w="276821" h="26790">
                  <a:moveTo>
                    <a:pt x="276820" y="0"/>
                  </a:moveTo>
                  <a:lnTo>
                    <a:pt x="264391" y="0"/>
                  </a:lnTo>
                  <a:lnTo>
                    <a:pt x="260597" y="992"/>
                  </a:lnTo>
                  <a:lnTo>
                    <a:pt x="256082" y="2645"/>
                  </a:lnTo>
                  <a:lnTo>
                    <a:pt x="251089" y="4740"/>
                  </a:lnTo>
                  <a:lnTo>
                    <a:pt x="245775" y="6137"/>
                  </a:lnTo>
                  <a:lnTo>
                    <a:pt x="240249" y="7068"/>
                  </a:lnTo>
                  <a:lnTo>
                    <a:pt x="234579" y="7688"/>
                  </a:lnTo>
                  <a:lnTo>
                    <a:pt x="228816" y="8102"/>
                  </a:lnTo>
                  <a:lnTo>
                    <a:pt x="222989" y="8378"/>
                  </a:lnTo>
                  <a:lnTo>
                    <a:pt x="210231" y="8684"/>
                  </a:lnTo>
                  <a:lnTo>
                    <a:pt x="173866" y="8897"/>
                  </a:lnTo>
                  <a:lnTo>
                    <a:pt x="166512" y="9900"/>
                  </a:lnTo>
                  <a:lnTo>
                    <a:pt x="158633" y="11561"/>
                  </a:lnTo>
                  <a:lnTo>
                    <a:pt x="150404" y="13660"/>
                  </a:lnTo>
                  <a:lnTo>
                    <a:pt x="141941" y="15060"/>
                  </a:lnTo>
                  <a:lnTo>
                    <a:pt x="133323" y="15993"/>
                  </a:lnTo>
                  <a:lnTo>
                    <a:pt x="124601" y="16615"/>
                  </a:lnTo>
                  <a:lnTo>
                    <a:pt x="115809" y="17029"/>
                  </a:lnTo>
                  <a:lnTo>
                    <a:pt x="98103" y="17491"/>
                  </a:lnTo>
                  <a:lnTo>
                    <a:pt x="89214" y="18606"/>
                  </a:lnTo>
                  <a:lnTo>
                    <a:pt x="80312" y="20341"/>
                  </a:lnTo>
                  <a:lnTo>
                    <a:pt x="71401" y="22490"/>
                  </a:lnTo>
                  <a:lnTo>
                    <a:pt x="63475" y="23923"/>
                  </a:lnTo>
                  <a:lnTo>
                    <a:pt x="56207" y="24878"/>
                  </a:lnTo>
                  <a:lnTo>
                    <a:pt x="49378" y="25515"/>
                  </a:lnTo>
                  <a:lnTo>
                    <a:pt x="42840" y="25940"/>
                  </a:lnTo>
                  <a:lnTo>
                    <a:pt x="36497" y="26223"/>
                  </a:lnTo>
                  <a:lnTo>
                    <a:pt x="20736" y="26621"/>
                  </a:lnTo>
                  <a:lnTo>
                    <a:pt x="0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42"/>
            <p:cNvSpPr/>
            <p:nvPr/>
          </p:nvSpPr>
          <p:spPr>
            <a:xfrm>
              <a:off x="5715000" y="4393562"/>
              <a:ext cx="357188" cy="410610"/>
            </a:xfrm>
            <a:custGeom>
              <a:avLst/>
              <a:gdLst/>
              <a:ahLst/>
              <a:cxnLst/>
              <a:rect l="0" t="0" r="0" b="0"/>
              <a:pathLst>
                <a:path w="357188" h="410610">
                  <a:moveTo>
                    <a:pt x="0" y="151648"/>
                  </a:moveTo>
                  <a:lnTo>
                    <a:pt x="0" y="139219"/>
                  </a:lnTo>
                  <a:lnTo>
                    <a:pt x="991" y="136417"/>
                  </a:lnTo>
                  <a:lnTo>
                    <a:pt x="4740" y="130658"/>
                  </a:lnTo>
                  <a:lnTo>
                    <a:pt x="7067" y="122145"/>
                  </a:lnTo>
                  <a:lnTo>
                    <a:pt x="9094" y="111747"/>
                  </a:lnTo>
                  <a:lnTo>
                    <a:pt x="13302" y="100510"/>
                  </a:lnTo>
                  <a:lnTo>
                    <a:pt x="18479" y="88902"/>
                  </a:lnTo>
                  <a:lnTo>
                    <a:pt x="26973" y="71211"/>
                  </a:lnTo>
                  <a:lnTo>
                    <a:pt x="38731" y="47455"/>
                  </a:lnTo>
                  <a:lnTo>
                    <a:pt x="44663" y="38202"/>
                  </a:lnTo>
                  <a:lnTo>
                    <a:pt x="53583" y="27415"/>
                  </a:lnTo>
                  <a:lnTo>
                    <a:pt x="62509" y="17935"/>
                  </a:lnTo>
                  <a:lnTo>
                    <a:pt x="69453" y="11853"/>
                  </a:lnTo>
                  <a:lnTo>
                    <a:pt x="79154" y="5843"/>
                  </a:lnTo>
                  <a:lnTo>
                    <a:pt x="90080" y="2510"/>
                  </a:lnTo>
                  <a:lnTo>
                    <a:pt x="95772" y="1621"/>
                  </a:lnTo>
                  <a:lnTo>
                    <a:pt x="101551" y="1029"/>
                  </a:lnTo>
                  <a:lnTo>
                    <a:pt x="107388" y="634"/>
                  </a:lnTo>
                  <a:lnTo>
                    <a:pt x="113264" y="370"/>
                  </a:lnTo>
                  <a:lnTo>
                    <a:pt x="125083" y="78"/>
                  </a:lnTo>
                  <a:lnTo>
                    <a:pt x="131014" y="0"/>
                  </a:lnTo>
                  <a:lnTo>
                    <a:pt x="136952" y="940"/>
                  </a:lnTo>
                  <a:lnTo>
                    <a:pt x="142895" y="2559"/>
                  </a:lnTo>
                  <a:lnTo>
                    <a:pt x="148841" y="4630"/>
                  </a:lnTo>
                  <a:lnTo>
                    <a:pt x="154790" y="7003"/>
                  </a:lnTo>
                  <a:lnTo>
                    <a:pt x="160740" y="9578"/>
                  </a:lnTo>
                  <a:lnTo>
                    <a:pt x="166691" y="12286"/>
                  </a:lnTo>
                  <a:lnTo>
                    <a:pt x="171651" y="16076"/>
                  </a:lnTo>
                  <a:lnTo>
                    <a:pt x="179807" y="25579"/>
                  </a:lnTo>
                  <a:lnTo>
                    <a:pt x="189385" y="36417"/>
                  </a:lnTo>
                  <a:lnTo>
                    <a:pt x="199265" y="47848"/>
                  </a:lnTo>
                  <a:lnTo>
                    <a:pt x="206962" y="59544"/>
                  </a:lnTo>
                  <a:lnTo>
                    <a:pt x="221615" y="82025"/>
                  </a:lnTo>
                  <a:lnTo>
                    <a:pt x="226127" y="89357"/>
                  </a:lnTo>
                  <a:lnTo>
                    <a:pt x="230125" y="96231"/>
                  </a:lnTo>
                  <a:lnTo>
                    <a:pt x="233784" y="102797"/>
                  </a:lnTo>
                  <a:lnTo>
                    <a:pt x="236223" y="110151"/>
                  </a:lnTo>
                  <a:lnTo>
                    <a:pt x="237849" y="118030"/>
                  </a:lnTo>
                  <a:lnTo>
                    <a:pt x="238933" y="126260"/>
                  </a:lnTo>
                  <a:lnTo>
                    <a:pt x="239656" y="134722"/>
                  </a:lnTo>
                  <a:lnTo>
                    <a:pt x="240137" y="143341"/>
                  </a:lnTo>
                  <a:lnTo>
                    <a:pt x="240672" y="159863"/>
                  </a:lnTo>
                  <a:lnTo>
                    <a:pt x="240911" y="173820"/>
                  </a:lnTo>
                  <a:lnTo>
                    <a:pt x="239982" y="181312"/>
                  </a:lnTo>
                  <a:lnTo>
                    <a:pt x="238371" y="189284"/>
                  </a:lnTo>
                  <a:lnTo>
                    <a:pt x="236304" y="197574"/>
                  </a:lnTo>
                  <a:lnTo>
                    <a:pt x="233934" y="205086"/>
                  </a:lnTo>
                  <a:lnTo>
                    <a:pt x="231363" y="212078"/>
                  </a:lnTo>
                  <a:lnTo>
                    <a:pt x="228655" y="218724"/>
                  </a:lnTo>
                  <a:lnTo>
                    <a:pt x="220356" y="231400"/>
                  </a:lnTo>
                  <a:lnTo>
                    <a:pt x="210053" y="243648"/>
                  </a:lnTo>
                  <a:lnTo>
                    <a:pt x="204527" y="249692"/>
                  </a:lnTo>
                  <a:lnTo>
                    <a:pt x="198859" y="255706"/>
                  </a:lnTo>
                  <a:lnTo>
                    <a:pt x="193095" y="260708"/>
                  </a:lnTo>
                  <a:lnTo>
                    <a:pt x="187269" y="265034"/>
                  </a:lnTo>
                  <a:lnTo>
                    <a:pt x="181400" y="268911"/>
                  </a:lnTo>
                  <a:lnTo>
                    <a:pt x="175504" y="273479"/>
                  </a:lnTo>
                  <a:lnTo>
                    <a:pt x="169588" y="278510"/>
                  </a:lnTo>
                  <a:lnTo>
                    <a:pt x="163660" y="283847"/>
                  </a:lnTo>
                  <a:lnTo>
                    <a:pt x="156731" y="289391"/>
                  </a:lnTo>
                  <a:lnTo>
                    <a:pt x="149136" y="295070"/>
                  </a:lnTo>
                  <a:lnTo>
                    <a:pt x="141096" y="300841"/>
                  </a:lnTo>
                  <a:lnTo>
                    <a:pt x="133751" y="305681"/>
                  </a:lnTo>
                  <a:lnTo>
                    <a:pt x="126870" y="309899"/>
                  </a:lnTo>
                  <a:lnTo>
                    <a:pt x="120299" y="313704"/>
                  </a:lnTo>
                  <a:lnTo>
                    <a:pt x="107706" y="320577"/>
                  </a:lnTo>
                  <a:lnTo>
                    <a:pt x="101569" y="323798"/>
                  </a:lnTo>
                  <a:lnTo>
                    <a:pt x="94502" y="326939"/>
                  </a:lnTo>
                  <a:lnTo>
                    <a:pt x="86813" y="330024"/>
                  </a:lnTo>
                  <a:lnTo>
                    <a:pt x="78711" y="333074"/>
                  </a:lnTo>
                  <a:lnTo>
                    <a:pt x="72318" y="336098"/>
                  </a:lnTo>
                  <a:lnTo>
                    <a:pt x="62568" y="342106"/>
                  </a:lnTo>
                  <a:lnTo>
                    <a:pt x="54927" y="345437"/>
                  </a:lnTo>
                  <a:lnTo>
                    <a:pt x="45048" y="347312"/>
                  </a:lnTo>
                  <a:lnTo>
                    <a:pt x="41938" y="347575"/>
                  </a:lnTo>
                  <a:lnTo>
                    <a:pt x="39865" y="348743"/>
                  </a:lnTo>
                  <a:lnTo>
                    <a:pt x="38482" y="350513"/>
                  </a:lnTo>
                  <a:lnTo>
                    <a:pt x="36264" y="355744"/>
                  </a:lnTo>
                  <a:lnTo>
                    <a:pt x="37074" y="356173"/>
                  </a:lnTo>
                  <a:lnTo>
                    <a:pt x="42955" y="356777"/>
                  </a:lnTo>
                  <a:lnTo>
                    <a:pt x="48195" y="356918"/>
                  </a:lnTo>
                  <a:lnTo>
                    <a:pt x="56477" y="359627"/>
                  </a:lnTo>
                  <a:lnTo>
                    <a:pt x="66773" y="363146"/>
                  </a:lnTo>
                  <a:lnTo>
                    <a:pt x="72296" y="364084"/>
                  </a:lnTo>
                  <a:lnTo>
                    <a:pt x="77963" y="364709"/>
                  </a:lnTo>
                  <a:lnTo>
                    <a:pt x="84717" y="365127"/>
                  </a:lnTo>
                  <a:lnTo>
                    <a:pt x="100160" y="365590"/>
                  </a:lnTo>
                  <a:lnTo>
                    <a:pt x="108445" y="366706"/>
                  </a:lnTo>
                  <a:lnTo>
                    <a:pt x="116945" y="368442"/>
                  </a:lnTo>
                  <a:lnTo>
                    <a:pt x="125588" y="370591"/>
                  </a:lnTo>
                  <a:lnTo>
                    <a:pt x="134327" y="372024"/>
                  </a:lnTo>
                  <a:lnTo>
                    <a:pt x="143130" y="372980"/>
                  </a:lnTo>
                  <a:lnTo>
                    <a:pt x="151974" y="373617"/>
                  </a:lnTo>
                  <a:lnTo>
                    <a:pt x="161839" y="374041"/>
                  </a:lnTo>
                  <a:lnTo>
                    <a:pt x="183384" y="374513"/>
                  </a:lnTo>
                  <a:lnTo>
                    <a:pt x="194685" y="375631"/>
                  </a:lnTo>
                  <a:lnTo>
                    <a:pt x="206188" y="377369"/>
                  </a:lnTo>
                  <a:lnTo>
                    <a:pt x="217825" y="379519"/>
                  </a:lnTo>
                  <a:lnTo>
                    <a:pt x="228561" y="381944"/>
                  </a:lnTo>
                  <a:lnTo>
                    <a:pt x="238694" y="384555"/>
                  </a:lnTo>
                  <a:lnTo>
                    <a:pt x="248426" y="387286"/>
                  </a:lnTo>
                  <a:lnTo>
                    <a:pt x="257891" y="389108"/>
                  </a:lnTo>
                  <a:lnTo>
                    <a:pt x="267177" y="390322"/>
                  </a:lnTo>
                  <a:lnTo>
                    <a:pt x="276344" y="391131"/>
                  </a:lnTo>
                  <a:lnTo>
                    <a:pt x="285432" y="392663"/>
                  </a:lnTo>
                  <a:lnTo>
                    <a:pt x="294468" y="394676"/>
                  </a:lnTo>
                  <a:lnTo>
                    <a:pt x="303468" y="397011"/>
                  </a:lnTo>
                  <a:lnTo>
                    <a:pt x="311452" y="398567"/>
                  </a:lnTo>
                  <a:lnTo>
                    <a:pt x="318760" y="399605"/>
                  </a:lnTo>
                  <a:lnTo>
                    <a:pt x="325615" y="400296"/>
                  </a:lnTo>
                  <a:lnTo>
                    <a:pt x="332171" y="401749"/>
                  </a:lnTo>
                  <a:lnTo>
                    <a:pt x="338525" y="403710"/>
                  </a:lnTo>
                  <a:lnTo>
                    <a:pt x="357187" y="41060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43"/>
            <p:cNvSpPr/>
            <p:nvPr/>
          </p:nvSpPr>
          <p:spPr>
            <a:xfrm>
              <a:off x="5723929" y="2929340"/>
              <a:ext cx="428626" cy="62106"/>
            </a:xfrm>
            <a:custGeom>
              <a:avLst/>
              <a:gdLst/>
              <a:ahLst/>
              <a:cxnLst/>
              <a:rect l="0" t="0" r="0" b="0"/>
              <a:pathLst>
                <a:path w="428626" h="62106">
                  <a:moveTo>
                    <a:pt x="0" y="26386"/>
                  </a:moveTo>
                  <a:lnTo>
                    <a:pt x="4740" y="21645"/>
                  </a:lnTo>
                  <a:lnTo>
                    <a:pt x="7129" y="20249"/>
                  </a:lnTo>
                  <a:lnTo>
                    <a:pt x="12429" y="18697"/>
                  </a:lnTo>
                  <a:lnTo>
                    <a:pt x="17216" y="17292"/>
                  </a:lnTo>
                  <a:lnTo>
                    <a:pt x="30472" y="13083"/>
                  </a:lnTo>
                  <a:lnTo>
                    <a:pt x="38173" y="11564"/>
                  </a:lnTo>
                  <a:lnTo>
                    <a:pt x="46285" y="10552"/>
                  </a:lnTo>
                  <a:lnTo>
                    <a:pt x="54669" y="9877"/>
                  </a:lnTo>
                  <a:lnTo>
                    <a:pt x="64227" y="8434"/>
                  </a:lnTo>
                  <a:lnTo>
                    <a:pt x="74568" y="6481"/>
                  </a:lnTo>
                  <a:lnTo>
                    <a:pt x="85431" y="4186"/>
                  </a:lnTo>
                  <a:lnTo>
                    <a:pt x="97634" y="2656"/>
                  </a:lnTo>
                  <a:lnTo>
                    <a:pt x="110730" y="1636"/>
                  </a:lnTo>
                  <a:lnTo>
                    <a:pt x="124421" y="957"/>
                  </a:lnTo>
                  <a:lnTo>
                    <a:pt x="150217" y="201"/>
                  </a:lnTo>
                  <a:lnTo>
                    <a:pt x="162653" y="0"/>
                  </a:lnTo>
                  <a:lnTo>
                    <a:pt x="174912" y="858"/>
                  </a:lnTo>
                  <a:lnTo>
                    <a:pt x="187053" y="2422"/>
                  </a:lnTo>
                  <a:lnTo>
                    <a:pt x="199116" y="4456"/>
                  </a:lnTo>
                  <a:lnTo>
                    <a:pt x="211127" y="5813"/>
                  </a:lnTo>
                  <a:lnTo>
                    <a:pt x="223103" y="6718"/>
                  </a:lnTo>
                  <a:lnTo>
                    <a:pt x="235056" y="7321"/>
                  </a:lnTo>
                  <a:lnTo>
                    <a:pt x="247985" y="8715"/>
                  </a:lnTo>
                  <a:lnTo>
                    <a:pt x="261566" y="10636"/>
                  </a:lnTo>
                  <a:lnTo>
                    <a:pt x="275580" y="12910"/>
                  </a:lnTo>
                  <a:lnTo>
                    <a:pt x="288892" y="16409"/>
                  </a:lnTo>
                  <a:lnTo>
                    <a:pt x="301736" y="20727"/>
                  </a:lnTo>
                  <a:lnTo>
                    <a:pt x="314267" y="25590"/>
                  </a:lnTo>
                  <a:lnTo>
                    <a:pt x="327581" y="29824"/>
                  </a:lnTo>
                  <a:lnTo>
                    <a:pt x="341418" y="33639"/>
                  </a:lnTo>
                  <a:lnTo>
                    <a:pt x="355604" y="37174"/>
                  </a:lnTo>
                  <a:lnTo>
                    <a:pt x="368039" y="40524"/>
                  </a:lnTo>
                  <a:lnTo>
                    <a:pt x="389791" y="46891"/>
                  </a:lnTo>
                  <a:lnTo>
                    <a:pt x="398767" y="49978"/>
                  </a:lnTo>
                  <a:lnTo>
                    <a:pt x="406735" y="53028"/>
                  </a:lnTo>
                  <a:lnTo>
                    <a:pt x="428625" y="6210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44"/>
            <p:cNvSpPr/>
            <p:nvPr/>
          </p:nvSpPr>
          <p:spPr>
            <a:xfrm>
              <a:off x="5983293" y="3036093"/>
              <a:ext cx="44247" cy="401837"/>
            </a:xfrm>
            <a:custGeom>
              <a:avLst/>
              <a:gdLst/>
              <a:ahLst/>
              <a:cxnLst/>
              <a:rect l="0" t="0" r="0" b="0"/>
              <a:pathLst>
                <a:path w="44247" h="401837">
                  <a:moveTo>
                    <a:pt x="44246" y="0"/>
                  </a:moveTo>
                  <a:lnTo>
                    <a:pt x="44246" y="12429"/>
                  </a:lnTo>
                  <a:lnTo>
                    <a:pt x="43253" y="16224"/>
                  </a:lnTo>
                  <a:lnTo>
                    <a:pt x="41600" y="20738"/>
                  </a:lnTo>
                  <a:lnTo>
                    <a:pt x="39506" y="25731"/>
                  </a:lnTo>
                  <a:lnTo>
                    <a:pt x="38109" y="32037"/>
                  </a:lnTo>
                  <a:lnTo>
                    <a:pt x="37178" y="39217"/>
                  </a:lnTo>
                  <a:lnTo>
                    <a:pt x="36557" y="46981"/>
                  </a:lnTo>
                  <a:lnTo>
                    <a:pt x="36143" y="54141"/>
                  </a:lnTo>
                  <a:lnTo>
                    <a:pt x="35684" y="67388"/>
                  </a:lnTo>
                  <a:lnTo>
                    <a:pt x="35425" y="90743"/>
                  </a:lnTo>
                  <a:lnTo>
                    <a:pt x="34397" y="99191"/>
                  </a:lnTo>
                  <a:lnTo>
                    <a:pt x="32719" y="107799"/>
                  </a:lnTo>
                  <a:lnTo>
                    <a:pt x="30608" y="116514"/>
                  </a:lnTo>
                  <a:lnTo>
                    <a:pt x="29200" y="125301"/>
                  </a:lnTo>
                  <a:lnTo>
                    <a:pt x="28262" y="134136"/>
                  </a:lnTo>
                  <a:lnTo>
                    <a:pt x="27637" y="143002"/>
                  </a:lnTo>
                  <a:lnTo>
                    <a:pt x="27220" y="152882"/>
                  </a:lnTo>
                  <a:lnTo>
                    <a:pt x="26756" y="174442"/>
                  </a:lnTo>
                  <a:lnTo>
                    <a:pt x="25641" y="184756"/>
                  </a:lnTo>
                  <a:lnTo>
                    <a:pt x="23905" y="194608"/>
                  </a:lnTo>
                  <a:lnTo>
                    <a:pt x="21755" y="204153"/>
                  </a:lnTo>
                  <a:lnTo>
                    <a:pt x="20323" y="214485"/>
                  </a:lnTo>
                  <a:lnTo>
                    <a:pt x="19368" y="225342"/>
                  </a:lnTo>
                  <a:lnTo>
                    <a:pt x="18730" y="236548"/>
                  </a:lnTo>
                  <a:lnTo>
                    <a:pt x="17313" y="246996"/>
                  </a:lnTo>
                  <a:lnTo>
                    <a:pt x="15377" y="256937"/>
                  </a:lnTo>
                  <a:lnTo>
                    <a:pt x="13094" y="266542"/>
                  </a:lnTo>
                  <a:lnTo>
                    <a:pt x="11571" y="275921"/>
                  </a:lnTo>
                  <a:lnTo>
                    <a:pt x="10556" y="285150"/>
                  </a:lnTo>
                  <a:lnTo>
                    <a:pt x="9880" y="294280"/>
                  </a:lnTo>
                  <a:lnTo>
                    <a:pt x="8436" y="303343"/>
                  </a:lnTo>
                  <a:lnTo>
                    <a:pt x="6482" y="312362"/>
                  </a:lnTo>
                  <a:lnTo>
                    <a:pt x="4187" y="321350"/>
                  </a:lnTo>
                  <a:lnTo>
                    <a:pt x="2657" y="330320"/>
                  </a:lnTo>
                  <a:lnTo>
                    <a:pt x="1637" y="339276"/>
                  </a:lnTo>
                  <a:lnTo>
                    <a:pt x="957" y="348223"/>
                  </a:lnTo>
                  <a:lnTo>
                    <a:pt x="504" y="356172"/>
                  </a:lnTo>
                  <a:lnTo>
                    <a:pt x="0" y="370296"/>
                  </a:lnTo>
                  <a:lnTo>
                    <a:pt x="858" y="375849"/>
                  </a:lnTo>
                  <a:lnTo>
                    <a:pt x="2422" y="380542"/>
                  </a:lnTo>
                  <a:lnTo>
                    <a:pt x="4457" y="384664"/>
                  </a:lnTo>
                  <a:lnTo>
                    <a:pt x="5814" y="388404"/>
                  </a:lnTo>
                  <a:lnTo>
                    <a:pt x="6718" y="391889"/>
                  </a:lnTo>
                  <a:lnTo>
                    <a:pt x="8527" y="40183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45"/>
            <p:cNvSpPr/>
            <p:nvPr/>
          </p:nvSpPr>
          <p:spPr>
            <a:xfrm>
              <a:off x="5768578" y="3437929"/>
              <a:ext cx="491133" cy="71439"/>
            </a:xfrm>
            <a:custGeom>
              <a:avLst/>
              <a:gdLst/>
              <a:ahLst/>
              <a:cxnLst/>
              <a:rect l="0" t="0" r="0" b="0"/>
              <a:pathLst>
                <a:path w="491133" h="71439">
                  <a:moveTo>
                    <a:pt x="491132" y="0"/>
                  </a:moveTo>
                  <a:lnTo>
                    <a:pt x="348916" y="0"/>
                  </a:lnTo>
                  <a:lnTo>
                    <a:pt x="334806" y="992"/>
                  </a:lnTo>
                  <a:lnTo>
                    <a:pt x="320438" y="2646"/>
                  </a:lnTo>
                  <a:lnTo>
                    <a:pt x="305899" y="4741"/>
                  </a:lnTo>
                  <a:lnTo>
                    <a:pt x="292237" y="7130"/>
                  </a:lnTo>
                  <a:lnTo>
                    <a:pt x="279160" y="9714"/>
                  </a:lnTo>
                  <a:lnTo>
                    <a:pt x="154279" y="35739"/>
                  </a:lnTo>
                  <a:lnTo>
                    <a:pt x="104668" y="47629"/>
                  </a:lnTo>
                  <a:lnTo>
                    <a:pt x="93591" y="50604"/>
                  </a:lnTo>
                  <a:lnTo>
                    <a:pt x="73346" y="56556"/>
                  </a:lnTo>
                  <a:lnTo>
                    <a:pt x="63780" y="58540"/>
                  </a:lnTo>
                  <a:lnTo>
                    <a:pt x="54426" y="59862"/>
                  </a:lnTo>
                  <a:lnTo>
                    <a:pt x="45214" y="60745"/>
                  </a:lnTo>
                  <a:lnTo>
                    <a:pt x="37087" y="62324"/>
                  </a:lnTo>
                  <a:lnTo>
                    <a:pt x="29686" y="64370"/>
                  </a:lnTo>
                  <a:lnTo>
                    <a:pt x="22767" y="66726"/>
                  </a:lnTo>
                  <a:lnTo>
                    <a:pt x="17163" y="68296"/>
                  </a:lnTo>
                  <a:lnTo>
                    <a:pt x="12433" y="69344"/>
                  </a:lnTo>
                  <a:lnTo>
                    <a:pt x="0" y="7143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46"/>
            <p:cNvSpPr/>
            <p:nvPr/>
          </p:nvSpPr>
          <p:spPr>
            <a:xfrm>
              <a:off x="6232921" y="3402210"/>
              <a:ext cx="232173" cy="223244"/>
            </a:xfrm>
            <a:custGeom>
              <a:avLst/>
              <a:gdLst/>
              <a:ahLst/>
              <a:cxnLst/>
              <a:rect l="0" t="0" r="0" b="0"/>
              <a:pathLst>
                <a:path w="232173" h="223244">
                  <a:moveTo>
                    <a:pt x="232172" y="0"/>
                  </a:moveTo>
                  <a:lnTo>
                    <a:pt x="227431" y="4741"/>
                  </a:lnTo>
                  <a:lnTo>
                    <a:pt x="226035" y="7130"/>
                  </a:lnTo>
                  <a:lnTo>
                    <a:pt x="223077" y="16224"/>
                  </a:lnTo>
                  <a:lnTo>
                    <a:pt x="221148" y="20738"/>
                  </a:lnTo>
                  <a:lnTo>
                    <a:pt x="218870" y="25731"/>
                  </a:lnTo>
                  <a:lnTo>
                    <a:pt x="215366" y="31045"/>
                  </a:lnTo>
                  <a:lnTo>
                    <a:pt x="211046" y="36572"/>
                  </a:lnTo>
                  <a:lnTo>
                    <a:pt x="206182" y="42240"/>
                  </a:lnTo>
                  <a:lnTo>
                    <a:pt x="200954" y="48997"/>
                  </a:lnTo>
                  <a:lnTo>
                    <a:pt x="195485" y="56477"/>
                  </a:lnTo>
                  <a:lnTo>
                    <a:pt x="189855" y="64440"/>
                  </a:lnTo>
                  <a:lnTo>
                    <a:pt x="184117" y="71734"/>
                  </a:lnTo>
                  <a:lnTo>
                    <a:pt x="178307" y="78581"/>
                  </a:lnTo>
                  <a:lnTo>
                    <a:pt x="172450" y="85130"/>
                  </a:lnTo>
                  <a:lnTo>
                    <a:pt x="158003" y="100343"/>
                  </a:lnTo>
                  <a:lnTo>
                    <a:pt x="149984" y="108567"/>
                  </a:lnTo>
                  <a:lnTo>
                    <a:pt x="141662" y="116035"/>
                  </a:lnTo>
                  <a:lnTo>
                    <a:pt x="133137" y="122997"/>
                  </a:lnTo>
                  <a:lnTo>
                    <a:pt x="124476" y="129623"/>
                  </a:lnTo>
                  <a:lnTo>
                    <a:pt x="116719" y="137017"/>
                  </a:lnTo>
                  <a:lnTo>
                    <a:pt x="109563" y="144923"/>
                  </a:lnTo>
                  <a:lnTo>
                    <a:pt x="102808" y="153170"/>
                  </a:lnTo>
                  <a:lnTo>
                    <a:pt x="95327" y="160653"/>
                  </a:lnTo>
                  <a:lnTo>
                    <a:pt x="87364" y="167625"/>
                  </a:lnTo>
                  <a:lnTo>
                    <a:pt x="79079" y="174258"/>
                  </a:lnTo>
                  <a:lnTo>
                    <a:pt x="70579" y="179672"/>
                  </a:lnTo>
                  <a:lnTo>
                    <a:pt x="61936" y="184274"/>
                  </a:lnTo>
                  <a:lnTo>
                    <a:pt x="38195" y="195491"/>
                  </a:lnTo>
                  <a:lnTo>
                    <a:pt x="31417" y="198788"/>
                  </a:lnTo>
                  <a:lnTo>
                    <a:pt x="25906" y="201979"/>
                  </a:lnTo>
                  <a:lnTo>
                    <a:pt x="21239" y="205098"/>
                  </a:lnTo>
                  <a:lnTo>
                    <a:pt x="17137" y="208170"/>
                  </a:lnTo>
                  <a:lnTo>
                    <a:pt x="9931" y="214228"/>
                  </a:lnTo>
                  <a:lnTo>
                    <a:pt x="0" y="22324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47"/>
            <p:cNvSpPr/>
            <p:nvPr/>
          </p:nvSpPr>
          <p:spPr>
            <a:xfrm>
              <a:off x="6313289" y="3437929"/>
              <a:ext cx="205383" cy="250032"/>
            </a:xfrm>
            <a:custGeom>
              <a:avLst/>
              <a:gdLst/>
              <a:ahLst/>
              <a:cxnLst/>
              <a:rect l="0" t="0" r="0" b="0"/>
              <a:pathLst>
                <a:path w="205383" h="250032">
                  <a:moveTo>
                    <a:pt x="0" y="0"/>
                  </a:moveTo>
                  <a:lnTo>
                    <a:pt x="4739" y="4741"/>
                  </a:lnTo>
                  <a:lnTo>
                    <a:pt x="9713" y="12360"/>
                  </a:lnTo>
                  <a:lnTo>
                    <a:pt x="12428" y="17169"/>
                  </a:lnTo>
                  <a:lnTo>
                    <a:pt x="16223" y="23353"/>
                  </a:lnTo>
                  <a:lnTo>
                    <a:pt x="31044" y="46276"/>
                  </a:lnTo>
                  <a:lnTo>
                    <a:pt x="59699" y="89511"/>
                  </a:lnTo>
                  <a:lnTo>
                    <a:pt x="74158" y="109897"/>
                  </a:lnTo>
                  <a:lnTo>
                    <a:pt x="82181" y="120890"/>
                  </a:lnTo>
                  <a:lnTo>
                    <a:pt x="90506" y="131195"/>
                  </a:lnTo>
                  <a:lnTo>
                    <a:pt x="99032" y="141042"/>
                  </a:lnTo>
                  <a:lnTo>
                    <a:pt x="107693" y="150582"/>
                  </a:lnTo>
                  <a:lnTo>
                    <a:pt x="125254" y="169121"/>
                  </a:lnTo>
                  <a:lnTo>
                    <a:pt x="134104" y="178232"/>
                  </a:lnTo>
                  <a:lnTo>
                    <a:pt x="141988" y="187282"/>
                  </a:lnTo>
                  <a:lnTo>
                    <a:pt x="149229" y="196292"/>
                  </a:lnTo>
                  <a:lnTo>
                    <a:pt x="156041" y="205276"/>
                  </a:lnTo>
                  <a:lnTo>
                    <a:pt x="162566" y="212257"/>
                  </a:lnTo>
                  <a:lnTo>
                    <a:pt x="168901" y="217903"/>
                  </a:lnTo>
                  <a:lnTo>
                    <a:pt x="175107" y="222659"/>
                  </a:lnTo>
                  <a:lnTo>
                    <a:pt x="181231" y="227815"/>
                  </a:lnTo>
                  <a:lnTo>
                    <a:pt x="187297" y="233236"/>
                  </a:lnTo>
                  <a:lnTo>
                    <a:pt x="205382" y="25003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48"/>
            <p:cNvSpPr/>
            <p:nvPr/>
          </p:nvSpPr>
          <p:spPr>
            <a:xfrm>
              <a:off x="6661546" y="3188042"/>
              <a:ext cx="330400" cy="26646"/>
            </a:xfrm>
            <a:custGeom>
              <a:avLst/>
              <a:gdLst/>
              <a:ahLst/>
              <a:cxnLst/>
              <a:rect l="0" t="0" r="0" b="0"/>
              <a:pathLst>
                <a:path w="330400" h="26646">
                  <a:moveTo>
                    <a:pt x="0" y="26645"/>
                  </a:moveTo>
                  <a:lnTo>
                    <a:pt x="4740" y="21904"/>
                  </a:lnTo>
                  <a:lnTo>
                    <a:pt x="7129" y="20508"/>
                  </a:lnTo>
                  <a:lnTo>
                    <a:pt x="9714" y="19577"/>
                  </a:lnTo>
                  <a:lnTo>
                    <a:pt x="12429" y="18957"/>
                  </a:lnTo>
                  <a:lnTo>
                    <a:pt x="17216" y="17551"/>
                  </a:lnTo>
                  <a:lnTo>
                    <a:pt x="30472" y="13343"/>
                  </a:lnTo>
                  <a:lnTo>
                    <a:pt x="40158" y="10831"/>
                  </a:lnTo>
                  <a:lnTo>
                    <a:pt x="64150" y="5396"/>
                  </a:lnTo>
                  <a:lnTo>
                    <a:pt x="76501" y="3549"/>
                  </a:lnTo>
                  <a:lnTo>
                    <a:pt x="88704" y="2318"/>
                  </a:lnTo>
                  <a:lnTo>
                    <a:pt x="100807" y="1497"/>
                  </a:lnTo>
                  <a:lnTo>
                    <a:pt x="113838" y="950"/>
                  </a:lnTo>
                  <a:lnTo>
                    <a:pt x="141545" y="342"/>
                  </a:lnTo>
                  <a:lnTo>
                    <a:pt x="185035" y="0"/>
                  </a:lnTo>
                  <a:lnTo>
                    <a:pt x="200747" y="944"/>
                  </a:lnTo>
                  <a:lnTo>
                    <a:pt x="217175" y="2566"/>
                  </a:lnTo>
                  <a:lnTo>
                    <a:pt x="234081" y="4639"/>
                  </a:lnTo>
                  <a:lnTo>
                    <a:pt x="249319" y="7013"/>
                  </a:lnTo>
                  <a:lnTo>
                    <a:pt x="263447" y="9589"/>
                  </a:lnTo>
                  <a:lnTo>
                    <a:pt x="276835" y="12297"/>
                  </a:lnTo>
                  <a:lnTo>
                    <a:pt x="288736" y="14103"/>
                  </a:lnTo>
                  <a:lnTo>
                    <a:pt x="299647" y="15307"/>
                  </a:lnTo>
                  <a:lnTo>
                    <a:pt x="330399" y="1771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49"/>
            <p:cNvSpPr/>
            <p:nvPr/>
          </p:nvSpPr>
          <p:spPr>
            <a:xfrm>
              <a:off x="6724054" y="3366492"/>
              <a:ext cx="321470" cy="26790"/>
            </a:xfrm>
            <a:custGeom>
              <a:avLst/>
              <a:gdLst/>
              <a:ahLst/>
              <a:cxnLst/>
              <a:rect l="0" t="0" r="0" b="0"/>
              <a:pathLst>
                <a:path w="321470" h="26790">
                  <a:moveTo>
                    <a:pt x="0" y="26789"/>
                  </a:moveTo>
                  <a:lnTo>
                    <a:pt x="17170" y="26789"/>
                  </a:lnTo>
                  <a:lnTo>
                    <a:pt x="23352" y="25796"/>
                  </a:lnTo>
                  <a:lnTo>
                    <a:pt x="30452" y="24143"/>
                  </a:lnTo>
                  <a:lnTo>
                    <a:pt x="38160" y="22048"/>
                  </a:lnTo>
                  <a:lnTo>
                    <a:pt x="47268" y="20652"/>
                  </a:lnTo>
                  <a:lnTo>
                    <a:pt x="57309" y="19721"/>
                  </a:lnTo>
                  <a:lnTo>
                    <a:pt x="67971" y="19100"/>
                  </a:lnTo>
                  <a:lnTo>
                    <a:pt x="80041" y="17694"/>
                  </a:lnTo>
                  <a:lnTo>
                    <a:pt x="93048" y="15765"/>
                  </a:lnTo>
                  <a:lnTo>
                    <a:pt x="106680" y="13486"/>
                  </a:lnTo>
                  <a:lnTo>
                    <a:pt x="121722" y="11967"/>
                  </a:lnTo>
                  <a:lnTo>
                    <a:pt x="137703" y="10954"/>
                  </a:lnTo>
                  <a:lnTo>
                    <a:pt x="154309" y="10280"/>
                  </a:lnTo>
                  <a:lnTo>
                    <a:pt x="188638" y="9529"/>
                  </a:lnTo>
                  <a:lnTo>
                    <a:pt x="254440" y="9048"/>
                  </a:lnTo>
                  <a:lnTo>
                    <a:pt x="268845" y="8016"/>
                  </a:lnTo>
                  <a:lnTo>
                    <a:pt x="282418" y="6336"/>
                  </a:lnTo>
                  <a:lnTo>
                    <a:pt x="32146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50"/>
            <p:cNvSpPr/>
            <p:nvPr/>
          </p:nvSpPr>
          <p:spPr>
            <a:xfrm>
              <a:off x="7420570" y="2911078"/>
              <a:ext cx="26790" cy="303610"/>
            </a:xfrm>
            <a:custGeom>
              <a:avLst/>
              <a:gdLst/>
              <a:ahLst/>
              <a:cxnLst/>
              <a:rect l="0" t="0" r="0" b="0"/>
              <a:pathLst>
                <a:path w="26790" h="303610">
                  <a:moveTo>
                    <a:pt x="0" y="0"/>
                  </a:moveTo>
                  <a:lnTo>
                    <a:pt x="0" y="25731"/>
                  </a:lnTo>
                  <a:lnTo>
                    <a:pt x="991" y="32036"/>
                  </a:lnTo>
                  <a:lnTo>
                    <a:pt x="2645" y="39217"/>
                  </a:lnTo>
                  <a:lnTo>
                    <a:pt x="4739" y="46980"/>
                  </a:lnTo>
                  <a:lnTo>
                    <a:pt x="6137" y="55133"/>
                  </a:lnTo>
                  <a:lnTo>
                    <a:pt x="7068" y="63544"/>
                  </a:lnTo>
                  <a:lnTo>
                    <a:pt x="7688" y="72128"/>
                  </a:lnTo>
                  <a:lnTo>
                    <a:pt x="8102" y="80827"/>
                  </a:lnTo>
                  <a:lnTo>
                    <a:pt x="8561" y="98431"/>
                  </a:lnTo>
                  <a:lnTo>
                    <a:pt x="8929" y="232172"/>
                  </a:lnTo>
                  <a:lnTo>
                    <a:pt x="9920" y="240109"/>
                  </a:lnTo>
                  <a:lnTo>
                    <a:pt x="11574" y="247385"/>
                  </a:lnTo>
                  <a:lnTo>
                    <a:pt x="13669" y="254220"/>
                  </a:lnTo>
                  <a:lnTo>
                    <a:pt x="15066" y="260761"/>
                  </a:lnTo>
                  <a:lnTo>
                    <a:pt x="15997" y="267107"/>
                  </a:lnTo>
                  <a:lnTo>
                    <a:pt x="16617" y="273321"/>
                  </a:lnTo>
                  <a:lnTo>
                    <a:pt x="18024" y="279448"/>
                  </a:lnTo>
                  <a:lnTo>
                    <a:pt x="19953" y="285517"/>
                  </a:lnTo>
                  <a:lnTo>
                    <a:pt x="26789" y="30360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51"/>
            <p:cNvSpPr/>
            <p:nvPr/>
          </p:nvSpPr>
          <p:spPr>
            <a:xfrm>
              <a:off x="7215187" y="3384360"/>
              <a:ext cx="580431" cy="44641"/>
            </a:xfrm>
            <a:custGeom>
              <a:avLst/>
              <a:gdLst/>
              <a:ahLst/>
              <a:cxnLst/>
              <a:rect l="0" t="0" r="0" b="0"/>
              <a:pathLst>
                <a:path w="580431" h="44641">
                  <a:moveTo>
                    <a:pt x="580430" y="8921"/>
                  </a:moveTo>
                  <a:lnTo>
                    <a:pt x="499458" y="8921"/>
                  </a:lnTo>
                  <a:lnTo>
                    <a:pt x="489738" y="7928"/>
                  </a:lnTo>
                  <a:lnTo>
                    <a:pt x="479288" y="6275"/>
                  </a:lnTo>
                  <a:lnTo>
                    <a:pt x="468354" y="4180"/>
                  </a:lnTo>
                  <a:lnTo>
                    <a:pt x="456103" y="2784"/>
                  </a:lnTo>
                  <a:lnTo>
                    <a:pt x="442975" y="1853"/>
                  </a:lnTo>
                  <a:lnTo>
                    <a:pt x="429261" y="1232"/>
                  </a:lnTo>
                  <a:lnTo>
                    <a:pt x="400796" y="542"/>
                  </a:lnTo>
                  <a:lnTo>
                    <a:pt x="245301" y="0"/>
                  </a:lnTo>
                  <a:lnTo>
                    <a:pt x="230010" y="989"/>
                  </a:lnTo>
                  <a:lnTo>
                    <a:pt x="214856" y="2641"/>
                  </a:lnTo>
                  <a:lnTo>
                    <a:pt x="199792" y="4734"/>
                  </a:lnTo>
                  <a:lnTo>
                    <a:pt x="169825" y="9706"/>
                  </a:lnTo>
                  <a:lnTo>
                    <a:pt x="154888" y="12420"/>
                  </a:lnTo>
                  <a:lnTo>
                    <a:pt x="140962" y="14230"/>
                  </a:lnTo>
                  <a:lnTo>
                    <a:pt x="127708" y="15437"/>
                  </a:lnTo>
                  <a:lnTo>
                    <a:pt x="114905" y="16242"/>
                  </a:lnTo>
                  <a:lnTo>
                    <a:pt x="102401" y="17770"/>
                  </a:lnTo>
                  <a:lnTo>
                    <a:pt x="90095" y="19781"/>
                  </a:lnTo>
                  <a:lnTo>
                    <a:pt x="77922" y="22114"/>
                  </a:lnTo>
                  <a:lnTo>
                    <a:pt x="66831" y="24661"/>
                  </a:lnTo>
                  <a:lnTo>
                    <a:pt x="56460" y="27352"/>
                  </a:lnTo>
                  <a:lnTo>
                    <a:pt x="46569" y="30138"/>
                  </a:lnTo>
                  <a:lnTo>
                    <a:pt x="37991" y="32987"/>
                  </a:lnTo>
                  <a:lnTo>
                    <a:pt x="30289" y="35879"/>
                  </a:lnTo>
                  <a:lnTo>
                    <a:pt x="23169" y="38799"/>
                  </a:lnTo>
                  <a:lnTo>
                    <a:pt x="17431" y="40746"/>
                  </a:lnTo>
                  <a:lnTo>
                    <a:pt x="12612" y="42044"/>
                  </a:lnTo>
                  <a:lnTo>
                    <a:pt x="0" y="4464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52"/>
            <p:cNvSpPr/>
            <p:nvPr/>
          </p:nvSpPr>
          <p:spPr>
            <a:xfrm>
              <a:off x="7331273" y="3571875"/>
              <a:ext cx="330352" cy="418177"/>
            </a:xfrm>
            <a:custGeom>
              <a:avLst/>
              <a:gdLst/>
              <a:ahLst/>
              <a:cxnLst/>
              <a:rect l="0" t="0" r="0" b="0"/>
              <a:pathLst>
                <a:path w="330352" h="418177">
                  <a:moveTo>
                    <a:pt x="250031" y="0"/>
                  </a:moveTo>
                  <a:lnTo>
                    <a:pt x="245291" y="0"/>
                  </a:lnTo>
                  <a:lnTo>
                    <a:pt x="242902" y="992"/>
                  </a:lnTo>
                  <a:lnTo>
                    <a:pt x="233808" y="7129"/>
                  </a:lnTo>
                  <a:lnTo>
                    <a:pt x="224300" y="12428"/>
                  </a:lnTo>
                  <a:lnTo>
                    <a:pt x="218987" y="16223"/>
                  </a:lnTo>
                  <a:lnTo>
                    <a:pt x="213460" y="20737"/>
                  </a:lnTo>
                  <a:lnTo>
                    <a:pt x="207791" y="25730"/>
                  </a:lnTo>
                  <a:lnTo>
                    <a:pt x="201035" y="31044"/>
                  </a:lnTo>
                  <a:lnTo>
                    <a:pt x="193554" y="36571"/>
                  </a:lnTo>
                  <a:lnTo>
                    <a:pt x="185591" y="42240"/>
                  </a:lnTo>
                  <a:lnTo>
                    <a:pt x="178298" y="48003"/>
                  </a:lnTo>
                  <a:lnTo>
                    <a:pt x="171451" y="53830"/>
                  </a:lnTo>
                  <a:lnTo>
                    <a:pt x="164902" y="59699"/>
                  </a:lnTo>
                  <a:lnTo>
                    <a:pt x="152335" y="71512"/>
                  </a:lnTo>
                  <a:lnTo>
                    <a:pt x="128097" y="95264"/>
                  </a:lnTo>
                  <a:lnTo>
                    <a:pt x="122109" y="102205"/>
                  </a:lnTo>
                  <a:lnTo>
                    <a:pt x="116132" y="109808"/>
                  </a:lnTo>
                  <a:lnTo>
                    <a:pt x="110164" y="117854"/>
                  </a:lnTo>
                  <a:lnTo>
                    <a:pt x="104201" y="125202"/>
                  </a:lnTo>
                  <a:lnTo>
                    <a:pt x="98240" y="132085"/>
                  </a:lnTo>
                  <a:lnTo>
                    <a:pt x="92283" y="138658"/>
                  </a:lnTo>
                  <a:lnTo>
                    <a:pt x="87318" y="146016"/>
                  </a:lnTo>
                  <a:lnTo>
                    <a:pt x="83017" y="153899"/>
                  </a:lnTo>
                  <a:lnTo>
                    <a:pt x="79157" y="162130"/>
                  </a:lnTo>
                  <a:lnTo>
                    <a:pt x="76584" y="170595"/>
                  </a:lnTo>
                  <a:lnTo>
                    <a:pt x="74868" y="179213"/>
                  </a:lnTo>
                  <a:lnTo>
                    <a:pt x="73725" y="187936"/>
                  </a:lnTo>
                  <a:lnTo>
                    <a:pt x="71970" y="196728"/>
                  </a:lnTo>
                  <a:lnTo>
                    <a:pt x="69809" y="205566"/>
                  </a:lnTo>
                  <a:lnTo>
                    <a:pt x="67375" y="214434"/>
                  </a:lnTo>
                  <a:lnTo>
                    <a:pt x="65753" y="223323"/>
                  </a:lnTo>
                  <a:lnTo>
                    <a:pt x="64670" y="232226"/>
                  </a:lnTo>
                  <a:lnTo>
                    <a:pt x="63950" y="241137"/>
                  </a:lnTo>
                  <a:lnTo>
                    <a:pt x="64461" y="250055"/>
                  </a:lnTo>
                  <a:lnTo>
                    <a:pt x="65794" y="258976"/>
                  </a:lnTo>
                  <a:lnTo>
                    <a:pt x="67675" y="267901"/>
                  </a:lnTo>
                  <a:lnTo>
                    <a:pt x="69922" y="275835"/>
                  </a:lnTo>
                  <a:lnTo>
                    <a:pt x="72412" y="283108"/>
                  </a:lnTo>
                  <a:lnTo>
                    <a:pt x="75063" y="289941"/>
                  </a:lnTo>
                  <a:lnTo>
                    <a:pt x="80656" y="305472"/>
                  </a:lnTo>
                  <a:lnTo>
                    <a:pt x="83537" y="313781"/>
                  </a:lnTo>
                  <a:lnTo>
                    <a:pt x="87440" y="321304"/>
                  </a:lnTo>
                  <a:lnTo>
                    <a:pt x="92028" y="328304"/>
                  </a:lnTo>
                  <a:lnTo>
                    <a:pt x="97072" y="334955"/>
                  </a:lnTo>
                  <a:lnTo>
                    <a:pt x="102417" y="341374"/>
                  </a:lnTo>
                  <a:lnTo>
                    <a:pt x="107965" y="347637"/>
                  </a:lnTo>
                  <a:lnTo>
                    <a:pt x="113649" y="353797"/>
                  </a:lnTo>
                  <a:lnTo>
                    <a:pt x="120414" y="359888"/>
                  </a:lnTo>
                  <a:lnTo>
                    <a:pt x="127901" y="365933"/>
                  </a:lnTo>
                  <a:lnTo>
                    <a:pt x="135869" y="371947"/>
                  </a:lnTo>
                  <a:lnTo>
                    <a:pt x="143166" y="376949"/>
                  </a:lnTo>
                  <a:lnTo>
                    <a:pt x="150013" y="381275"/>
                  </a:lnTo>
                  <a:lnTo>
                    <a:pt x="156563" y="385152"/>
                  </a:lnTo>
                  <a:lnTo>
                    <a:pt x="171779" y="394751"/>
                  </a:lnTo>
                  <a:lnTo>
                    <a:pt x="180003" y="400089"/>
                  </a:lnTo>
                  <a:lnTo>
                    <a:pt x="188464" y="403647"/>
                  </a:lnTo>
                  <a:lnTo>
                    <a:pt x="197079" y="406020"/>
                  </a:lnTo>
                  <a:lnTo>
                    <a:pt x="205801" y="407602"/>
                  </a:lnTo>
                  <a:lnTo>
                    <a:pt x="213599" y="409648"/>
                  </a:lnTo>
                  <a:lnTo>
                    <a:pt x="220782" y="412005"/>
                  </a:lnTo>
                  <a:lnTo>
                    <a:pt x="227554" y="414568"/>
                  </a:lnTo>
                  <a:lnTo>
                    <a:pt x="235048" y="416277"/>
                  </a:lnTo>
                  <a:lnTo>
                    <a:pt x="243018" y="417416"/>
                  </a:lnTo>
                  <a:lnTo>
                    <a:pt x="251309" y="418176"/>
                  </a:lnTo>
                  <a:lnTo>
                    <a:pt x="258821" y="417690"/>
                  </a:lnTo>
                  <a:lnTo>
                    <a:pt x="265812" y="416374"/>
                  </a:lnTo>
                  <a:lnTo>
                    <a:pt x="272459" y="414504"/>
                  </a:lnTo>
                  <a:lnTo>
                    <a:pt x="278874" y="412265"/>
                  </a:lnTo>
                  <a:lnTo>
                    <a:pt x="285134" y="409781"/>
                  </a:lnTo>
                  <a:lnTo>
                    <a:pt x="291292" y="407132"/>
                  </a:lnTo>
                  <a:lnTo>
                    <a:pt x="300782" y="404190"/>
                  </a:lnTo>
                  <a:lnTo>
                    <a:pt x="304700" y="403405"/>
                  </a:lnTo>
                  <a:lnTo>
                    <a:pt x="311701" y="399887"/>
                  </a:lnTo>
                  <a:lnTo>
                    <a:pt x="321220" y="392328"/>
                  </a:lnTo>
                  <a:lnTo>
                    <a:pt x="324279" y="389544"/>
                  </a:lnTo>
                  <a:lnTo>
                    <a:pt x="326319" y="385703"/>
                  </a:lnTo>
                  <a:lnTo>
                    <a:pt x="328585" y="376145"/>
                  </a:lnTo>
                  <a:lnTo>
                    <a:pt x="329861" y="364347"/>
                  </a:lnTo>
                  <a:lnTo>
                    <a:pt x="330239" y="354568"/>
                  </a:lnTo>
                  <a:lnTo>
                    <a:pt x="330351" y="340646"/>
                  </a:lnTo>
                  <a:lnTo>
                    <a:pt x="327731" y="329661"/>
                  </a:lnTo>
                  <a:lnTo>
                    <a:pt x="323260" y="319156"/>
                  </a:lnTo>
                  <a:lnTo>
                    <a:pt x="314172" y="306672"/>
                  </a:lnTo>
                  <a:lnTo>
                    <a:pt x="304665" y="296371"/>
                  </a:lnTo>
                  <a:lnTo>
                    <a:pt x="298361" y="290846"/>
                  </a:lnTo>
                  <a:lnTo>
                    <a:pt x="291181" y="285179"/>
                  </a:lnTo>
                  <a:lnTo>
                    <a:pt x="283417" y="279416"/>
                  </a:lnTo>
                  <a:lnTo>
                    <a:pt x="275265" y="274582"/>
                  </a:lnTo>
                  <a:lnTo>
                    <a:pt x="266853" y="270367"/>
                  </a:lnTo>
                  <a:lnTo>
                    <a:pt x="258270" y="266565"/>
                  </a:lnTo>
                  <a:lnTo>
                    <a:pt x="249570" y="263037"/>
                  </a:lnTo>
                  <a:lnTo>
                    <a:pt x="231967" y="256473"/>
                  </a:lnTo>
                  <a:lnTo>
                    <a:pt x="205322" y="247199"/>
                  </a:lnTo>
                  <a:lnTo>
                    <a:pt x="195421" y="244174"/>
                  </a:lnTo>
                  <a:lnTo>
                    <a:pt x="173835" y="238167"/>
                  </a:lnTo>
                  <a:lnTo>
                    <a:pt x="163515" y="236168"/>
                  </a:lnTo>
                  <a:lnTo>
                    <a:pt x="153659" y="234836"/>
                  </a:lnTo>
                  <a:lnTo>
                    <a:pt x="144111" y="233948"/>
                  </a:lnTo>
                  <a:lnTo>
                    <a:pt x="133777" y="233355"/>
                  </a:lnTo>
                  <a:lnTo>
                    <a:pt x="111712" y="232698"/>
                  </a:lnTo>
                  <a:lnTo>
                    <a:pt x="101263" y="234507"/>
                  </a:lnTo>
                  <a:lnTo>
                    <a:pt x="91321" y="237697"/>
                  </a:lnTo>
                  <a:lnTo>
                    <a:pt x="81717" y="241808"/>
                  </a:lnTo>
                  <a:lnTo>
                    <a:pt x="72337" y="245541"/>
                  </a:lnTo>
                  <a:lnTo>
                    <a:pt x="53978" y="252334"/>
                  </a:lnTo>
                  <a:lnTo>
                    <a:pt x="45907" y="256528"/>
                  </a:lnTo>
                  <a:lnTo>
                    <a:pt x="38542" y="261307"/>
                  </a:lnTo>
                  <a:lnTo>
                    <a:pt x="31648" y="266478"/>
                  </a:lnTo>
                  <a:lnTo>
                    <a:pt x="25067" y="270917"/>
                  </a:lnTo>
                  <a:lnTo>
                    <a:pt x="18696" y="274869"/>
                  </a:lnTo>
                  <a:lnTo>
                    <a:pt x="0" y="2857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0</Words>
  <Application>Microsoft Office PowerPoint</Application>
  <PresentationFormat>On-screen Show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Anmar</dc:creator>
  <cp:lastModifiedBy>anarif</cp:lastModifiedBy>
  <cp:revision>7</cp:revision>
  <dcterms:created xsi:type="dcterms:W3CDTF">2013-02-05T19:52:40Z</dcterms:created>
  <dcterms:modified xsi:type="dcterms:W3CDTF">2013-02-06T05:33:52Z</dcterms:modified>
</cp:coreProperties>
</file>