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0"/>
  </p:notesMasterIdLst>
  <p:sldIdLst>
    <p:sldId id="258" r:id="rId2"/>
    <p:sldId id="295" r:id="rId3"/>
    <p:sldId id="261" r:id="rId4"/>
    <p:sldId id="263" r:id="rId5"/>
    <p:sldId id="264" r:id="rId6"/>
    <p:sldId id="265" r:id="rId7"/>
    <p:sldId id="266" r:id="rId8"/>
    <p:sldId id="282" r:id="rId9"/>
    <p:sldId id="296" r:id="rId10"/>
    <p:sldId id="267" r:id="rId11"/>
    <p:sldId id="283" r:id="rId12"/>
    <p:sldId id="291" r:id="rId13"/>
    <p:sldId id="297" r:id="rId14"/>
    <p:sldId id="269" r:id="rId15"/>
    <p:sldId id="284" r:id="rId16"/>
    <p:sldId id="285" r:id="rId17"/>
    <p:sldId id="287" r:id="rId18"/>
    <p:sldId id="298" r:id="rId19"/>
    <p:sldId id="272" r:id="rId20"/>
    <p:sldId id="299" r:id="rId21"/>
    <p:sldId id="292" r:id="rId22"/>
    <p:sldId id="275" r:id="rId23"/>
    <p:sldId id="290" r:id="rId24"/>
    <p:sldId id="289" r:id="rId25"/>
    <p:sldId id="294" r:id="rId26"/>
    <p:sldId id="279" r:id="rId27"/>
    <p:sldId id="277" r:id="rId28"/>
    <p:sldId id="281"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4DA9C"/>
    <a:srgbClr val="D3C35D"/>
    <a:srgbClr val="FCBB04"/>
    <a:srgbClr val="2D1C30"/>
    <a:srgbClr val="3B253F"/>
    <a:srgbClr val="4A1B1A"/>
    <a:srgbClr val="13343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882" autoAdjust="0"/>
    <p:restoredTop sz="94660"/>
  </p:normalViewPr>
  <p:slideViewPr>
    <p:cSldViewPr>
      <p:cViewPr>
        <p:scale>
          <a:sx n="80" d="100"/>
          <a:sy n="80" d="100"/>
        </p:scale>
        <p:origin x="-2514" y="-88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958A165-0E1E-48AE-A08F-AF91E59A8C60}"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US"/>
        </a:p>
      </dgm:t>
    </dgm:pt>
    <dgm:pt modelId="{BEEC4C06-BCE6-4B4A-8547-610B8F9E7A17}">
      <dgm:prSet phldrT="[نص]"/>
      <dgm:spPr/>
      <dgm:t>
        <a:bodyPr/>
        <a:lstStyle/>
        <a:p>
          <a:r>
            <a:rPr lang="ar-SA" u="none" dirty="0" smtClean="0">
              <a:solidFill>
                <a:srgbClr val="E4DA9C"/>
              </a:solidFill>
              <a:cs typeface="AL-Mohanad Bold" pitchFamily="2" charset="-78"/>
            </a:rPr>
            <a:t>كل معلومة مشفرة في شكل رقمي</a:t>
          </a:r>
          <a:endParaRPr lang="en-US" u="none" dirty="0"/>
        </a:p>
      </dgm:t>
    </dgm:pt>
    <dgm:pt modelId="{01CC5981-C242-415A-A8EF-E5C1B6AEEDB7}" type="parTrans" cxnId="{A481A135-6994-48DC-9A5A-2C31798D7172}">
      <dgm:prSet/>
      <dgm:spPr/>
      <dgm:t>
        <a:bodyPr/>
        <a:lstStyle/>
        <a:p>
          <a:endParaRPr lang="en-US"/>
        </a:p>
      </dgm:t>
    </dgm:pt>
    <dgm:pt modelId="{A14D0744-6DA3-4122-9E45-536D08385978}" type="sibTrans" cxnId="{A481A135-6994-48DC-9A5A-2C31798D7172}">
      <dgm:prSet/>
      <dgm:spPr/>
      <dgm:t>
        <a:bodyPr/>
        <a:lstStyle/>
        <a:p>
          <a:endParaRPr lang="en-US"/>
        </a:p>
      </dgm:t>
    </dgm:pt>
    <dgm:pt modelId="{A500239E-87F3-4562-ACE6-5BFDCE4099E6}">
      <dgm:prSet phldrT="[نص]"/>
      <dgm:spPr/>
      <dgm:t>
        <a:bodyPr/>
        <a:lstStyle/>
        <a:p>
          <a:r>
            <a:rPr lang="ar-SA" dirty="0" smtClean="0">
              <a:solidFill>
                <a:srgbClr val="E4DA9C"/>
              </a:solidFill>
              <a:cs typeface="AL-Mohanad Bold" pitchFamily="2" charset="-78"/>
            </a:rPr>
            <a:t>الارتفاع في القدرات الآلية </a:t>
          </a:r>
          <a:endParaRPr lang="en-US" dirty="0"/>
        </a:p>
      </dgm:t>
    </dgm:pt>
    <dgm:pt modelId="{B81D3C8E-B61B-48F7-A090-7F35ED7258EB}" type="parTrans" cxnId="{03527D7A-DD1C-43AE-AAAB-536D48CF44A8}">
      <dgm:prSet/>
      <dgm:spPr/>
      <dgm:t>
        <a:bodyPr/>
        <a:lstStyle/>
        <a:p>
          <a:endParaRPr lang="en-US"/>
        </a:p>
      </dgm:t>
    </dgm:pt>
    <dgm:pt modelId="{3E4EFA3C-2CB2-41F7-9E76-7D01AC47C6EF}" type="sibTrans" cxnId="{03527D7A-DD1C-43AE-AAAB-536D48CF44A8}">
      <dgm:prSet/>
      <dgm:spPr/>
      <dgm:t>
        <a:bodyPr/>
        <a:lstStyle/>
        <a:p>
          <a:endParaRPr lang="en-US"/>
        </a:p>
      </dgm:t>
    </dgm:pt>
    <dgm:pt modelId="{9501FB64-C26B-4358-BF79-546EDDB70985}">
      <dgm:prSet phldrT="[نص]"/>
      <dgm:spPr/>
      <dgm:t>
        <a:bodyPr/>
        <a:lstStyle/>
        <a:p>
          <a:r>
            <a:rPr lang="ar-SA" dirty="0" smtClean="0">
              <a:solidFill>
                <a:srgbClr val="E4DA9C"/>
              </a:solidFill>
              <a:cs typeface="AL-Mohanad Bold" pitchFamily="2" charset="-78"/>
            </a:rPr>
            <a:t>بسبب غلاء مادة الورق و الطباعة </a:t>
          </a:r>
          <a:endParaRPr lang="en-US" dirty="0"/>
        </a:p>
      </dgm:t>
    </dgm:pt>
    <dgm:pt modelId="{A66364AC-8F6F-4BDA-B9EA-F28D4951DF10}" type="parTrans" cxnId="{5598167B-BB08-4F06-8CAC-69FCD22C709A}">
      <dgm:prSet/>
      <dgm:spPr/>
      <dgm:t>
        <a:bodyPr/>
        <a:lstStyle/>
        <a:p>
          <a:endParaRPr lang="en-US"/>
        </a:p>
      </dgm:t>
    </dgm:pt>
    <dgm:pt modelId="{A262AC7A-0F04-4930-A196-3F4F01097303}" type="sibTrans" cxnId="{5598167B-BB08-4F06-8CAC-69FCD22C709A}">
      <dgm:prSet/>
      <dgm:spPr/>
      <dgm:t>
        <a:bodyPr/>
        <a:lstStyle/>
        <a:p>
          <a:endParaRPr lang="en-US"/>
        </a:p>
      </dgm:t>
    </dgm:pt>
    <dgm:pt modelId="{D71C9B53-7AB5-4959-9F67-445321A7818C}">
      <dgm:prSet phldrT="[نص]"/>
      <dgm:spPr/>
      <dgm:t>
        <a:bodyPr/>
        <a:lstStyle/>
        <a:p>
          <a:r>
            <a:rPr lang="ar-SA" dirty="0" smtClean="0">
              <a:solidFill>
                <a:srgbClr val="E4DA9C"/>
              </a:solidFill>
              <a:cs typeface="AL-Mohanad Bold" pitchFamily="2" charset="-78"/>
            </a:rPr>
            <a:t>ظهور القارئ الرقمي </a:t>
          </a:r>
          <a:endParaRPr lang="en-US" dirty="0"/>
        </a:p>
      </dgm:t>
    </dgm:pt>
    <dgm:pt modelId="{CC0E5613-81EA-4F52-BA92-4836B33BF1B9}" type="parTrans" cxnId="{DAD359FB-26A0-4AE3-B35D-3BE3270B1B25}">
      <dgm:prSet/>
      <dgm:spPr/>
      <dgm:t>
        <a:bodyPr/>
        <a:lstStyle/>
        <a:p>
          <a:endParaRPr lang="en-US"/>
        </a:p>
      </dgm:t>
    </dgm:pt>
    <dgm:pt modelId="{95EBCE4D-A1FF-477B-8A7E-933D9B99199A}" type="sibTrans" cxnId="{DAD359FB-26A0-4AE3-B35D-3BE3270B1B25}">
      <dgm:prSet/>
      <dgm:spPr/>
      <dgm:t>
        <a:bodyPr/>
        <a:lstStyle/>
        <a:p>
          <a:endParaRPr lang="en-US"/>
        </a:p>
      </dgm:t>
    </dgm:pt>
    <dgm:pt modelId="{7B9BB4DE-04BE-4172-8D45-85D7EFA4B7B2}" type="pres">
      <dgm:prSet presAssocID="{9958A165-0E1E-48AE-A08F-AF91E59A8C60}" presName="diagram" presStyleCnt="0">
        <dgm:presLayoutVars>
          <dgm:dir/>
          <dgm:resizeHandles val="exact"/>
        </dgm:presLayoutVars>
      </dgm:prSet>
      <dgm:spPr/>
      <dgm:t>
        <a:bodyPr/>
        <a:lstStyle/>
        <a:p>
          <a:pPr rtl="1"/>
          <a:endParaRPr lang="ar-SA"/>
        </a:p>
      </dgm:t>
    </dgm:pt>
    <dgm:pt modelId="{65065D89-9CDF-419D-932B-FBDCBBE15053}" type="pres">
      <dgm:prSet presAssocID="{BEEC4C06-BCE6-4B4A-8547-610B8F9E7A17}" presName="node" presStyleLbl="node1" presStyleIdx="0" presStyleCnt="4">
        <dgm:presLayoutVars>
          <dgm:bulletEnabled val="1"/>
        </dgm:presLayoutVars>
      </dgm:prSet>
      <dgm:spPr/>
      <dgm:t>
        <a:bodyPr/>
        <a:lstStyle/>
        <a:p>
          <a:endParaRPr lang="en-US"/>
        </a:p>
      </dgm:t>
    </dgm:pt>
    <dgm:pt modelId="{DBE8BF2E-F3F6-4EEC-8394-2DB155A61179}" type="pres">
      <dgm:prSet presAssocID="{A14D0744-6DA3-4122-9E45-536D08385978}" presName="sibTrans" presStyleCnt="0"/>
      <dgm:spPr/>
    </dgm:pt>
    <dgm:pt modelId="{07112F3B-5C64-4DAB-AEBB-4B5126C22DF4}" type="pres">
      <dgm:prSet presAssocID="{A500239E-87F3-4562-ACE6-5BFDCE4099E6}" presName="node" presStyleLbl="node1" presStyleIdx="1" presStyleCnt="4">
        <dgm:presLayoutVars>
          <dgm:bulletEnabled val="1"/>
        </dgm:presLayoutVars>
      </dgm:prSet>
      <dgm:spPr/>
      <dgm:t>
        <a:bodyPr/>
        <a:lstStyle/>
        <a:p>
          <a:endParaRPr lang="en-US"/>
        </a:p>
      </dgm:t>
    </dgm:pt>
    <dgm:pt modelId="{C813B3FA-4408-40CB-98F5-734B0685026D}" type="pres">
      <dgm:prSet presAssocID="{3E4EFA3C-2CB2-41F7-9E76-7D01AC47C6EF}" presName="sibTrans" presStyleCnt="0"/>
      <dgm:spPr/>
    </dgm:pt>
    <dgm:pt modelId="{4704338E-C760-4CFF-8136-4D44EC9BDC7E}" type="pres">
      <dgm:prSet presAssocID="{9501FB64-C26B-4358-BF79-546EDDB70985}" presName="node" presStyleLbl="node1" presStyleIdx="2" presStyleCnt="4">
        <dgm:presLayoutVars>
          <dgm:bulletEnabled val="1"/>
        </dgm:presLayoutVars>
      </dgm:prSet>
      <dgm:spPr/>
      <dgm:t>
        <a:bodyPr/>
        <a:lstStyle/>
        <a:p>
          <a:endParaRPr lang="en-US"/>
        </a:p>
      </dgm:t>
    </dgm:pt>
    <dgm:pt modelId="{0CEE8A98-4DC0-458D-841C-45352983E5A7}" type="pres">
      <dgm:prSet presAssocID="{A262AC7A-0F04-4930-A196-3F4F01097303}" presName="sibTrans" presStyleCnt="0"/>
      <dgm:spPr/>
    </dgm:pt>
    <dgm:pt modelId="{F314B98A-401E-4F34-877B-71D1DE1418B9}" type="pres">
      <dgm:prSet presAssocID="{D71C9B53-7AB5-4959-9F67-445321A7818C}" presName="node" presStyleLbl="node1" presStyleIdx="3" presStyleCnt="4">
        <dgm:presLayoutVars>
          <dgm:bulletEnabled val="1"/>
        </dgm:presLayoutVars>
      </dgm:prSet>
      <dgm:spPr/>
      <dgm:t>
        <a:bodyPr/>
        <a:lstStyle/>
        <a:p>
          <a:endParaRPr lang="en-US"/>
        </a:p>
      </dgm:t>
    </dgm:pt>
  </dgm:ptLst>
  <dgm:cxnLst>
    <dgm:cxn modelId="{5598167B-BB08-4F06-8CAC-69FCD22C709A}" srcId="{9958A165-0E1E-48AE-A08F-AF91E59A8C60}" destId="{9501FB64-C26B-4358-BF79-546EDDB70985}" srcOrd="2" destOrd="0" parTransId="{A66364AC-8F6F-4BDA-B9EA-F28D4951DF10}" sibTransId="{A262AC7A-0F04-4930-A196-3F4F01097303}"/>
    <dgm:cxn modelId="{E3475E14-6798-497C-A612-6671A59B0188}" type="presOf" srcId="{A500239E-87F3-4562-ACE6-5BFDCE4099E6}" destId="{07112F3B-5C64-4DAB-AEBB-4B5126C22DF4}" srcOrd="0" destOrd="0" presId="urn:microsoft.com/office/officeart/2005/8/layout/default"/>
    <dgm:cxn modelId="{A481A135-6994-48DC-9A5A-2C31798D7172}" srcId="{9958A165-0E1E-48AE-A08F-AF91E59A8C60}" destId="{BEEC4C06-BCE6-4B4A-8547-610B8F9E7A17}" srcOrd="0" destOrd="0" parTransId="{01CC5981-C242-415A-A8EF-E5C1B6AEEDB7}" sibTransId="{A14D0744-6DA3-4122-9E45-536D08385978}"/>
    <dgm:cxn modelId="{03527D7A-DD1C-43AE-AAAB-536D48CF44A8}" srcId="{9958A165-0E1E-48AE-A08F-AF91E59A8C60}" destId="{A500239E-87F3-4562-ACE6-5BFDCE4099E6}" srcOrd="1" destOrd="0" parTransId="{B81D3C8E-B61B-48F7-A090-7F35ED7258EB}" sibTransId="{3E4EFA3C-2CB2-41F7-9E76-7D01AC47C6EF}"/>
    <dgm:cxn modelId="{B37AA6BB-97AA-4AFC-A0C7-72C1F6513501}" type="presOf" srcId="{9501FB64-C26B-4358-BF79-546EDDB70985}" destId="{4704338E-C760-4CFF-8136-4D44EC9BDC7E}" srcOrd="0" destOrd="0" presId="urn:microsoft.com/office/officeart/2005/8/layout/default"/>
    <dgm:cxn modelId="{C38DF326-0ABC-4FF6-8048-C115FAAE72C5}" type="presOf" srcId="{9958A165-0E1E-48AE-A08F-AF91E59A8C60}" destId="{7B9BB4DE-04BE-4172-8D45-85D7EFA4B7B2}" srcOrd="0" destOrd="0" presId="urn:microsoft.com/office/officeart/2005/8/layout/default"/>
    <dgm:cxn modelId="{DAD359FB-26A0-4AE3-B35D-3BE3270B1B25}" srcId="{9958A165-0E1E-48AE-A08F-AF91E59A8C60}" destId="{D71C9B53-7AB5-4959-9F67-445321A7818C}" srcOrd="3" destOrd="0" parTransId="{CC0E5613-81EA-4F52-BA92-4836B33BF1B9}" sibTransId="{95EBCE4D-A1FF-477B-8A7E-933D9B99199A}"/>
    <dgm:cxn modelId="{7A1CB588-45E6-4C39-95FA-4343894C93A2}" type="presOf" srcId="{D71C9B53-7AB5-4959-9F67-445321A7818C}" destId="{F314B98A-401E-4F34-877B-71D1DE1418B9}" srcOrd="0" destOrd="0" presId="urn:microsoft.com/office/officeart/2005/8/layout/default"/>
    <dgm:cxn modelId="{3CCBACD2-E288-4A0B-97B1-DCCF6223FD7B}" type="presOf" srcId="{BEEC4C06-BCE6-4B4A-8547-610B8F9E7A17}" destId="{65065D89-9CDF-419D-932B-FBDCBBE15053}" srcOrd="0" destOrd="0" presId="urn:microsoft.com/office/officeart/2005/8/layout/default"/>
    <dgm:cxn modelId="{D6E362E5-B12B-48E0-9310-B345ADF8AACE}" type="presParOf" srcId="{7B9BB4DE-04BE-4172-8D45-85D7EFA4B7B2}" destId="{65065D89-9CDF-419D-932B-FBDCBBE15053}" srcOrd="0" destOrd="0" presId="urn:microsoft.com/office/officeart/2005/8/layout/default"/>
    <dgm:cxn modelId="{8A26FCA1-87F5-4CCD-8B91-A98D8BA243B2}" type="presParOf" srcId="{7B9BB4DE-04BE-4172-8D45-85D7EFA4B7B2}" destId="{DBE8BF2E-F3F6-4EEC-8394-2DB155A61179}" srcOrd="1" destOrd="0" presId="urn:microsoft.com/office/officeart/2005/8/layout/default"/>
    <dgm:cxn modelId="{79499AF8-2153-403A-A62F-C3BD6AFAB2A8}" type="presParOf" srcId="{7B9BB4DE-04BE-4172-8D45-85D7EFA4B7B2}" destId="{07112F3B-5C64-4DAB-AEBB-4B5126C22DF4}" srcOrd="2" destOrd="0" presId="urn:microsoft.com/office/officeart/2005/8/layout/default"/>
    <dgm:cxn modelId="{68C1B68A-0F0C-4AAD-8F39-B502257A6528}" type="presParOf" srcId="{7B9BB4DE-04BE-4172-8D45-85D7EFA4B7B2}" destId="{C813B3FA-4408-40CB-98F5-734B0685026D}" srcOrd="3" destOrd="0" presId="urn:microsoft.com/office/officeart/2005/8/layout/default"/>
    <dgm:cxn modelId="{82B1E7E5-FAB7-43C2-997B-2D8D49A0D41D}" type="presParOf" srcId="{7B9BB4DE-04BE-4172-8D45-85D7EFA4B7B2}" destId="{4704338E-C760-4CFF-8136-4D44EC9BDC7E}" srcOrd="4" destOrd="0" presId="urn:microsoft.com/office/officeart/2005/8/layout/default"/>
    <dgm:cxn modelId="{AE969A14-674E-4FBB-8C04-5B323E5E9A5D}" type="presParOf" srcId="{7B9BB4DE-04BE-4172-8D45-85D7EFA4B7B2}" destId="{0CEE8A98-4DC0-458D-841C-45352983E5A7}" srcOrd="5" destOrd="0" presId="urn:microsoft.com/office/officeart/2005/8/layout/default"/>
    <dgm:cxn modelId="{55374E57-C7A0-4B7A-ABE4-2D293E3AE64B}" type="presParOf" srcId="{7B9BB4DE-04BE-4172-8D45-85D7EFA4B7B2}" destId="{F314B98A-401E-4F34-877B-71D1DE1418B9}" srcOrd="6"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FBF22A9-BB00-4089-AA3C-1FA1211E6FDE}" type="doc">
      <dgm:prSet loTypeId="urn:microsoft.com/office/officeart/2005/8/layout/cycle2" loCatId="cycle" qsTypeId="urn:microsoft.com/office/officeart/2005/8/quickstyle/simple1" qsCatId="simple" csTypeId="urn:microsoft.com/office/officeart/2005/8/colors/accent1_2" csCatId="accent1" phldr="1"/>
      <dgm:spPr/>
      <dgm:t>
        <a:bodyPr/>
        <a:lstStyle/>
        <a:p>
          <a:endParaRPr lang="en-US"/>
        </a:p>
      </dgm:t>
    </dgm:pt>
    <dgm:pt modelId="{326D76A5-CACF-4DD7-9C38-869339AE8C45}">
      <dgm:prSet phldrT="[نص]"/>
      <dgm:spPr/>
      <dgm:t>
        <a:bodyPr/>
        <a:lstStyle/>
        <a:p>
          <a:pPr rtl="1"/>
          <a:r>
            <a:rPr lang="ar-SA" dirty="0" smtClean="0"/>
            <a:t>من حيث المضمون </a:t>
          </a:r>
          <a:endParaRPr lang="en-US" dirty="0"/>
        </a:p>
      </dgm:t>
    </dgm:pt>
    <dgm:pt modelId="{7F09F97D-D82F-4DE5-8F02-7904FCC4E5CE}" type="parTrans" cxnId="{78A8F251-D02E-4CC6-956C-0042CC5533C5}">
      <dgm:prSet/>
      <dgm:spPr/>
      <dgm:t>
        <a:bodyPr/>
        <a:lstStyle/>
        <a:p>
          <a:endParaRPr lang="en-US"/>
        </a:p>
      </dgm:t>
    </dgm:pt>
    <dgm:pt modelId="{8515D402-7C5A-475F-981F-4BF042E083DA}" type="sibTrans" cxnId="{78A8F251-D02E-4CC6-956C-0042CC5533C5}">
      <dgm:prSet/>
      <dgm:spPr/>
      <dgm:t>
        <a:bodyPr/>
        <a:lstStyle/>
        <a:p>
          <a:endParaRPr lang="en-US"/>
        </a:p>
      </dgm:t>
    </dgm:pt>
    <dgm:pt modelId="{EFC1E30A-54CA-4DEB-A037-5BE50283B75F}">
      <dgm:prSet phldrT="[نص]"/>
      <dgm:spPr/>
      <dgm:t>
        <a:bodyPr/>
        <a:lstStyle/>
        <a:p>
          <a:r>
            <a:rPr lang="ar-SA" dirty="0" smtClean="0"/>
            <a:t>من حيث المساحة </a:t>
          </a:r>
          <a:endParaRPr lang="en-US" dirty="0"/>
        </a:p>
      </dgm:t>
    </dgm:pt>
    <dgm:pt modelId="{13205F53-374D-446B-BADC-E0D932FCECE2}" type="parTrans" cxnId="{7E5F0E8A-F07D-440B-A31E-4847E2B4BDF4}">
      <dgm:prSet/>
      <dgm:spPr/>
      <dgm:t>
        <a:bodyPr/>
        <a:lstStyle/>
        <a:p>
          <a:endParaRPr lang="en-US"/>
        </a:p>
      </dgm:t>
    </dgm:pt>
    <dgm:pt modelId="{00A9EE89-E0A8-4282-AEF2-4F86E245BBC4}" type="sibTrans" cxnId="{7E5F0E8A-F07D-440B-A31E-4847E2B4BDF4}">
      <dgm:prSet/>
      <dgm:spPr/>
      <dgm:t>
        <a:bodyPr/>
        <a:lstStyle/>
        <a:p>
          <a:endParaRPr lang="en-US"/>
        </a:p>
      </dgm:t>
    </dgm:pt>
    <dgm:pt modelId="{E9516E4A-4EDF-4F10-A478-55F1FD8A6B6A}">
      <dgm:prSet phldrT="[نص]"/>
      <dgm:spPr/>
      <dgm:t>
        <a:bodyPr/>
        <a:lstStyle/>
        <a:p>
          <a:r>
            <a:rPr lang="ar-SA" dirty="0" smtClean="0"/>
            <a:t>من حيث الخدمات الصحفية 	</a:t>
          </a:r>
          <a:endParaRPr lang="en-US" dirty="0"/>
        </a:p>
      </dgm:t>
    </dgm:pt>
    <dgm:pt modelId="{EB4F41F0-5601-4EB1-912A-67BE1F7B9DFB}" type="parTrans" cxnId="{F97FB0F1-8AD7-427E-9A52-3B0FC313134F}">
      <dgm:prSet/>
      <dgm:spPr/>
      <dgm:t>
        <a:bodyPr/>
        <a:lstStyle/>
        <a:p>
          <a:endParaRPr lang="en-US"/>
        </a:p>
      </dgm:t>
    </dgm:pt>
    <dgm:pt modelId="{626C17E5-E485-43D7-8E73-82E9C6A43AA2}" type="sibTrans" cxnId="{F97FB0F1-8AD7-427E-9A52-3B0FC313134F}">
      <dgm:prSet/>
      <dgm:spPr/>
      <dgm:t>
        <a:bodyPr/>
        <a:lstStyle/>
        <a:p>
          <a:endParaRPr lang="en-US"/>
        </a:p>
      </dgm:t>
    </dgm:pt>
    <dgm:pt modelId="{F9CA14B0-AC47-4CF0-8692-AAA6E7EACC03}">
      <dgm:prSet phldrT="[نص]"/>
      <dgm:spPr/>
      <dgm:t>
        <a:bodyPr/>
        <a:lstStyle/>
        <a:p>
          <a:r>
            <a:rPr lang="ar-SA" dirty="0" smtClean="0"/>
            <a:t>من حيث العائدات </a:t>
          </a:r>
          <a:endParaRPr lang="en-US" dirty="0"/>
        </a:p>
      </dgm:t>
    </dgm:pt>
    <dgm:pt modelId="{D88E3AFD-C06B-4A0D-8C2C-1745DC72FC42}" type="parTrans" cxnId="{E4212546-068B-4F93-B28C-994B0AAAE266}">
      <dgm:prSet/>
      <dgm:spPr/>
      <dgm:t>
        <a:bodyPr/>
        <a:lstStyle/>
        <a:p>
          <a:endParaRPr lang="en-US"/>
        </a:p>
      </dgm:t>
    </dgm:pt>
    <dgm:pt modelId="{3395837E-9F65-4CCD-8454-507C0C3A4B49}" type="sibTrans" cxnId="{E4212546-068B-4F93-B28C-994B0AAAE266}">
      <dgm:prSet/>
      <dgm:spPr/>
      <dgm:t>
        <a:bodyPr/>
        <a:lstStyle/>
        <a:p>
          <a:endParaRPr lang="en-US"/>
        </a:p>
      </dgm:t>
    </dgm:pt>
    <dgm:pt modelId="{BF57EE1E-DC51-4F92-B3B7-8150308F1376}" type="pres">
      <dgm:prSet presAssocID="{5FBF22A9-BB00-4089-AA3C-1FA1211E6FDE}" presName="cycle" presStyleCnt="0">
        <dgm:presLayoutVars>
          <dgm:dir/>
          <dgm:resizeHandles val="exact"/>
        </dgm:presLayoutVars>
      </dgm:prSet>
      <dgm:spPr/>
      <dgm:t>
        <a:bodyPr/>
        <a:lstStyle/>
        <a:p>
          <a:pPr rtl="1"/>
          <a:endParaRPr lang="ar-SA"/>
        </a:p>
      </dgm:t>
    </dgm:pt>
    <dgm:pt modelId="{6E659DA8-3C64-4341-BB07-596A8AD2F0F7}" type="pres">
      <dgm:prSet presAssocID="{326D76A5-CACF-4DD7-9C38-869339AE8C45}" presName="node" presStyleLbl="node1" presStyleIdx="0" presStyleCnt="4">
        <dgm:presLayoutVars>
          <dgm:bulletEnabled val="1"/>
        </dgm:presLayoutVars>
      </dgm:prSet>
      <dgm:spPr/>
      <dgm:t>
        <a:bodyPr/>
        <a:lstStyle/>
        <a:p>
          <a:endParaRPr lang="en-US"/>
        </a:p>
      </dgm:t>
    </dgm:pt>
    <dgm:pt modelId="{FE17F3D5-63D8-4574-AA3B-625A7880C8E1}" type="pres">
      <dgm:prSet presAssocID="{8515D402-7C5A-475F-981F-4BF042E083DA}" presName="sibTrans" presStyleLbl="sibTrans2D1" presStyleIdx="0" presStyleCnt="4"/>
      <dgm:spPr/>
      <dgm:t>
        <a:bodyPr/>
        <a:lstStyle/>
        <a:p>
          <a:pPr rtl="1"/>
          <a:endParaRPr lang="ar-SA"/>
        </a:p>
      </dgm:t>
    </dgm:pt>
    <dgm:pt modelId="{F55C7389-218E-4177-8E77-00E6BCC2DB49}" type="pres">
      <dgm:prSet presAssocID="{8515D402-7C5A-475F-981F-4BF042E083DA}" presName="connectorText" presStyleLbl="sibTrans2D1" presStyleIdx="0" presStyleCnt="4"/>
      <dgm:spPr/>
      <dgm:t>
        <a:bodyPr/>
        <a:lstStyle/>
        <a:p>
          <a:pPr rtl="1"/>
          <a:endParaRPr lang="ar-SA"/>
        </a:p>
      </dgm:t>
    </dgm:pt>
    <dgm:pt modelId="{B5A8A26A-A36A-4FB3-B47F-5F679B5A33A6}" type="pres">
      <dgm:prSet presAssocID="{EFC1E30A-54CA-4DEB-A037-5BE50283B75F}" presName="node" presStyleLbl="node1" presStyleIdx="1" presStyleCnt="4">
        <dgm:presLayoutVars>
          <dgm:bulletEnabled val="1"/>
        </dgm:presLayoutVars>
      </dgm:prSet>
      <dgm:spPr/>
      <dgm:t>
        <a:bodyPr/>
        <a:lstStyle/>
        <a:p>
          <a:pPr rtl="1"/>
          <a:endParaRPr lang="ar-SA"/>
        </a:p>
      </dgm:t>
    </dgm:pt>
    <dgm:pt modelId="{84F90295-5D19-4D8D-B1F1-718D342DBAAC}" type="pres">
      <dgm:prSet presAssocID="{00A9EE89-E0A8-4282-AEF2-4F86E245BBC4}" presName="sibTrans" presStyleLbl="sibTrans2D1" presStyleIdx="1" presStyleCnt="4"/>
      <dgm:spPr/>
      <dgm:t>
        <a:bodyPr/>
        <a:lstStyle/>
        <a:p>
          <a:pPr rtl="1"/>
          <a:endParaRPr lang="ar-SA"/>
        </a:p>
      </dgm:t>
    </dgm:pt>
    <dgm:pt modelId="{B41D669C-1298-4E58-9319-E9BCBDFD6D43}" type="pres">
      <dgm:prSet presAssocID="{00A9EE89-E0A8-4282-AEF2-4F86E245BBC4}" presName="connectorText" presStyleLbl="sibTrans2D1" presStyleIdx="1" presStyleCnt="4"/>
      <dgm:spPr/>
      <dgm:t>
        <a:bodyPr/>
        <a:lstStyle/>
        <a:p>
          <a:pPr rtl="1"/>
          <a:endParaRPr lang="ar-SA"/>
        </a:p>
      </dgm:t>
    </dgm:pt>
    <dgm:pt modelId="{C9C0F409-5805-4839-AE4E-23CFA8E7731B}" type="pres">
      <dgm:prSet presAssocID="{E9516E4A-4EDF-4F10-A478-55F1FD8A6B6A}" presName="node" presStyleLbl="node1" presStyleIdx="2" presStyleCnt="4">
        <dgm:presLayoutVars>
          <dgm:bulletEnabled val="1"/>
        </dgm:presLayoutVars>
      </dgm:prSet>
      <dgm:spPr/>
      <dgm:t>
        <a:bodyPr/>
        <a:lstStyle/>
        <a:p>
          <a:pPr rtl="1"/>
          <a:endParaRPr lang="ar-SA"/>
        </a:p>
      </dgm:t>
    </dgm:pt>
    <dgm:pt modelId="{BC0F7EB5-FF2B-414A-AAA0-0A1C8CC1DC36}" type="pres">
      <dgm:prSet presAssocID="{626C17E5-E485-43D7-8E73-82E9C6A43AA2}" presName="sibTrans" presStyleLbl="sibTrans2D1" presStyleIdx="2" presStyleCnt="4"/>
      <dgm:spPr/>
      <dgm:t>
        <a:bodyPr/>
        <a:lstStyle/>
        <a:p>
          <a:pPr rtl="1"/>
          <a:endParaRPr lang="ar-SA"/>
        </a:p>
      </dgm:t>
    </dgm:pt>
    <dgm:pt modelId="{2A507BA2-C14E-4337-86C1-6F420DD42B1A}" type="pres">
      <dgm:prSet presAssocID="{626C17E5-E485-43D7-8E73-82E9C6A43AA2}" presName="connectorText" presStyleLbl="sibTrans2D1" presStyleIdx="2" presStyleCnt="4"/>
      <dgm:spPr/>
      <dgm:t>
        <a:bodyPr/>
        <a:lstStyle/>
        <a:p>
          <a:pPr rtl="1"/>
          <a:endParaRPr lang="ar-SA"/>
        </a:p>
      </dgm:t>
    </dgm:pt>
    <dgm:pt modelId="{872A28A1-C2B0-49FF-BB97-7DAE0558D9D2}" type="pres">
      <dgm:prSet presAssocID="{F9CA14B0-AC47-4CF0-8692-AAA6E7EACC03}" presName="node" presStyleLbl="node1" presStyleIdx="3" presStyleCnt="4">
        <dgm:presLayoutVars>
          <dgm:bulletEnabled val="1"/>
        </dgm:presLayoutVars>
      </dgm:prSet>
      <dgm:spPr/>
      <dgm:t>
        <a:bodyPr/>
        <a:lstStyle/>
        <a:p>
          <a:pPr rtl="1"/>
          <a:endParaRPr lang="ar-SA"/>
        </a:p>
      </dgm:t>
    </dgm:pt>
    <dgm:pt modelId="{8EF5D48E-A6D3-47CA-B926-1882A08E9C99}" type="pres">
      <dgm:prSet presAssocID="{3395837E-9F65-4CCD-8454-507C0C3A4B49}" presName="sibTrans" presStyleLbl="sibTrans2D1" presStyleIdx="3" presStyleCnt="4"/>
      <dgm:spPr/>
      <dgm:t>
        <a:bodyPr/>
        <a:lstStyle/>
        <a:p>
          <a:pPr rtl="1"/>
          <a:endParaRPr lang="ar-SA"/>
        </a:p>
      </dgm:t>
    </dgm:pt>
    <dgm:pt modelId="{7A1E0AA3-3D2D-47CF-874B-6A189082B66E}" type="pres">
      <dgm:prSet presAssocID="{3395837E-9F65-4CCD-8454-507C0C3A4B49}" presName="connectorText" presStyleLbl="sibTrans2D1" presStyleIdx="3" presStyleCnt="4"/>
      <dgm:spPr/>
      <dgm:t>
        <a:bodyPr/>
        <a:lstStyle/>
        <a:p>
          <a:pPr rtl="1"/>
          <a:endParaRPr lang="ar-SA"/>
        </a:p>
      </dgm:t>
    </dgm:pt>
  </dgm:ptLst>
  <dgm:cxnLst>
    <dgm:cxn modelId="{0280BF6D-5897-41DD-BB15-3BEF7BB9A2D1}" type="presOf" srcId="{626C17E5-E485-43D7-8E73-82E9C6A43AA2}" destId="{BC0F7EB5-FF2B-414A-AAA0-0A1C8CC1DC36}" srcOrd="0" destOrd="0" presId="urn:microsoft.com/office/officeart/2005/8/layout/cycle2"/>
    <dgm:cxn modelId="{199B5AC7-5897-42F7-854B-E383DDA8336E}" type="presOf" srcId="{8515D402-7C5A-475F-981F-4BF042E083DA}" destId="{FE17F3D5-63D8-4574-AA3B-625A7880C8E1}" srcOrd="0" destOrd="0" presId="urn:microsoft.com/office/officeart/2005/8/layout/cycle2"/>
    <dgm:cxn modelId="{50E20289-2A83-4D50-8A23-11D33CBA08D7}" type="presOf" srcId="{326D76A5-CACF-4DD7-9C38-869339AE8C45}" destId="{6E659DA8-3C64-4341-BB07-596A8AD2F0F7}" srcOrd="0" destOrd="0" presId="urn:microsoft.com/office/officeart/2005/8/layout/cycle2"/>
    <dgm:cxn modelId="{C86E9383-8539-41AF-87F9-457ABFFED3E4}" type="presOf" srcId="{00A9EE89-E0A8-4282-AEF2-4F86E245BBC4}" destId="{84F90295-5D19-4D8D-B1F1-718D342DBAAC}" srcOrd="0" destOrd="0" presId="urn:microsoft.com/office/officeart/2005/8/layout/cycle2"/>
    <dgm:cxn modelId="{004D6EB5-CF78-43F1-A5C5-BC0891790CFC}" type="presOf" srcId="{3395837E-9F65-4CCD-8454-507C0C3A4B49}" destId="{7A1E0AA3-3D2D-47CF-874B-6A189082B66E}" srcOrd="1" destOrd="0" presId="urn:microsoft.com/office/officeart/2005/8/layout/cycle2"/>
    <dgm:cxn modelId="{FEC3A3AB-4042-41C2-8950-37A743F5F951}" type="presOf" srcId="{00A9EE89-E0A8-4282-AEF2-4F86E245BBC4}" destId="{B41D669C-1298-4E58-9319-E9BCBDFD6D43}" srcOrd="1" destOrd="0" presId="urn:microsoft.com/office/officeart/2005/8/layout/cycle2"/>
    <dgm:cxn modelId="{E18403B0-44BB-42E9-9F81-10805A00A7CF}" type="presOf" srcId="{E9516E4A-4EDF-4F10-A478-55F1FD8A6B6A}" destId="{C9C0F409-5805-4839-AE4E-23CFA8E7731B}" srcOrd="0" destOrd="0" presId="urn:microsoft.com/office/officeart/2005/8/layout/cycle2"/>
    <dgm:cxn modelId="{AEAF3480-2060-45E2-8F05-A3DC058E5B1C}" type="presOf" srcId="{F9CA14B0-AC47-4CF0-8692-AAA6E7EACC03}" destId="{872A28A1-C2B0-49FF-BB97-7DAE0558D9D2}" srcOrd="0" destOrd="0" presId="urn:microsoft.com/office/officeart/2005/8/layout/cycle2"/>
    <dgm:cxn modelId="{F4208BE6-CF64-46C6-90F4-DF0D2A54441C}" type="presOf" srcId="{EFC1E30A-54CA-4DEB-A037-5BE50283B75F}" destId="{B5A8A26A-A36A-4FB3-B47F-5F679B5A33A6}" srcOrd="0" destOrd="0" presId="urn:microsoft.com/office/officeart/2005/8/layout/cycle2"/>
    <dgm:cxn modelId="{E4212546-068B-4F93-B28C-994B0AAAE266}" srcId="{5FBF22A9-BB00-4089-AA3C-1FA1211E6FDE}" destId="{F9CA14B0-AC47-4CF0-8692-AAA6E7EACC03}" srcOrd="3" destOrd="0" parTransId="{D88E3AFD-C06B-4A0D-8C2C-1745DC72FC42}" sibTransId="{3395837E-9F65-4CCD-8454-507C0C3A4B49}"/>
    <dgm:cxn modelId="{1F66C254-8412-4869-A9C5-0DDEF5D2C04B}" type="presOf" srcId="{626C17E5-E485-43D7-8E73-82E9C6A43AA2}" destId="{2A507BA2-C14E-4337-86C1-6F420DD42B1A}" srcOrd="1" destOrd="0" presId="urn:microsoft.com/office/officeart/2005/8/layout/cycle2"/>
    <dgm:cxn modelId="{76AD5091-54EF-497D-BED0-397DD567C8B0}" type="presOf" srcId="{3395837E-9F65-4CCD-8454-507C0C3A4B49}" destId="{8EF5D48E-A6D3-47CA-B926-1882A08E9C99}" srcOrd="0" destOrd="0" presId="urn:microsoft.com/office/officeart/2005/8/layout/cycle2"/>
    <dgm:cxn modelId="{A5040466-E95E-4482-AD39-10170B560034}" type="presOf" srcId="{8515D402-7C5A-475F-981F-4BF042E083DA}" destId="{F55C7389-218E-4177-8E77-00E6BCC2DB49}" srcOrd="1" destOrd="0" presId="urn:microsoft.com/office/officeart/2005/8/layout/cycle2"/>
    <dgm:cxn modelId="{F97FB0F1-8AD7-427E-9A52-3B0FC313134F}" srcId="{5FBF22A9-BB00-4089-AA3C-1FA1211E6FDE}" destId="{E9516E4A-4EDF-4F10-A478-55F1FD8A6B6A}" srcOrd="2" destOrd="0" parTransId="{EB4F41F0-5601-4EB1-912A-67BE1F7B9DFB}" sibTransId="{626C17E5-E485-43D7-8E73-82E9C6A43AA2}"/>
    <dgm:cxn modelId="{78A8F251-D02E-4CC6-956C-0042CC5533C5}" srcId="{5FBF22A9-BB00-4089-AA3C-1FA1211E6FDE}" destId="{326D76A5-CACF-4DD7-9C38-869339AE8C45}" srcOrd="0" destOrd="0" parTransId="{7F09F97D-D82F-4DE5-8F02-7904FCC4E5CE}" sibTransId="{8515D402-7C5A-475F-981F-4BF042E083DA}"/>
    <dgm:cxn modelId="{FCB7E264-EC46-4B9A-A0FF-B1D3DBE5F35C}" type="presOf" srcId="{5FBF22A9-BB00-4089-AA3C-1FA1211E6FDE}" destId="{BF57EE1E-DC51-4F92-B3B7-8150308F1376}" srcOrd="0" destOrd="0" presId="urn:microsoft.com/office/officeart/2005/8/layout/cycle2"/>
    <dgm:cxn modelId="{7E5F0E8A-F07D-440B-A31E-4847E2B4BDF4}" srcId="{5FBF22A9-BB00-4089-AA3C-1FA1211E6FDE}" destId="{EFC1E30A-54CA-4DEB-A037-5BE50283B75F}" srcOrd="1" destOrd="0" parTransId="{13205F53-374D-446B-BADC-E0D932FCECE2}" sibTransId="{00A9EE89-E0A8-4282-AEF2-4F86E245BBC4}"/>
    <dgm:cxn modelId="{D1C9057B-2325-4F4A-8BDE-03A98C0244F2}" type="presParOf" srcId="{BF57EE1E-DC51-4F92-B3B7-8150308F1376}" destId="{6E659DA8-3C64-4341-BB07-596A8AD2F0F7}" srcOrd="0" destOrd="0" presId="urn:microsoft.com/office/officeart/2005/8/layout/cycle2"/>
    <dgm:cxn modelId="{50C38F52-7C97-40CC-A877-8DF966976B31}" type="presParOf" srcId="{BF57EE1E-DC51-4F92-B3B7-8150308F1376}" destId="{FE17F3D5-63D8-4574-AA3B-625A7880C8E1}" srcOrd="1" destOrd="0" presId="urn:microsoft.com/office/officeart/2005/8/layout/cycle2"/>
    <dgm:cxn modelId="{BF7CA93A-8D2D-41C2-8CBE-6EA4CC40FEA9}" type="presParOf" srcId="{FE17F3D5-63D8-4574-AA3B-625A7880C8E1}" destId="{F55C7389-218E-4177-8E77-00E6BCC2DB49}" srcOrd="0" destOrd="0" presId="urn:microsoft.com/office/officeart/2005/8/layout/cycle2"/>
    <dgm:cxn modelId="{31814526-B6F1-4726-A2CB-C974B9A32366}" type="presParOf" srcId="{BF57EE1E-DC51-4F92-B3B7-8150308F1376}" destId="{B5A8A26A-A36A-4FB3-B47F-5F679B5A33A6}" srcOrd="2" destOrd="0" presId="urn:microsoft.com/office/officeart/2005/8/layout/cycle2"/>
    <dgm:cxn modelId="{AB7CA0AC-BFF6-4911-9870-511CBCC9A27A}" type="presParOf" srcId="{BF57EE1E-DC51-4F92-B3B7-8150308F1376}" destId="{84F90295-5D19-4D8D-B1F1-718D342DBAAC}" srcOrd="3" destOrd="0" presId="urn:microsoft.com/office/officeart/2005/8/layout/cycle2"/>
    <dgm:cxn modelId="{845A41FF-9FEA-4644-B0E5-22AC6C65F9A2}" type="presParOf" srcId="{84F90295-5D19-4D8D-B1F1-718D342DBAAC}" destId="{B41D669C-1298-4E58-9319-E9BCBDFD6D43}" srcOrd="0" destOrd="0" presId="urn:microsoft.com/office/officeart/2005/8/layout/cycle2"/>
    <dgm:cxn modelId="{FC3C8A0E-0B7F-4D96-B281-231A5F61F205}" type="presParOf" srcId="{BF57EE1E-DC51-4F92-B3B7-8150308F1376}" destId="{C9C0F409-5805-4839-AE4E-23CFA8E7731B}" srcOrd="4" destOrd="0" presId="urn:microsoft.com/office/officeart/2005/8/layout/cycle2"/>
    <dgm:cxn modelId="{9649A72B-15A0-4543-8417-A65CEFED3BB3}" type="presParOf" srcId="{BF57EE1E-DC51-4F92-B3B7-8150308F1376}" destId="{BC0F7EB5-FF2B-414A-AAA0-0A1C8CC1DC36}" srcOrd="5" destOrd="0" presId="urn:microsoft.com/office/officeart/2005/8/layout/cycle2"/>
    <dgm:cxn modelId="{F1A19157-6F50-4BDF-9D26-B908990B43A0}" type="presParOf" srcId="{BC0F7EB5-FF2B-414A-AAA0-0A1C8CC1DC36}" destId="{2A507BA2-C14E-4337-86C1-6F420DD42B1A}" srcOrd="0" destOrd="0" presId="urn:microsoft.com/office/officeart/2005/8/layout/cycle2"/>
    <dgm:cxn modelId="{B08B1E7B-72B5-4A6A-84B2-0A173C68BFF5}" type="presParOf" srcId="{BF57EE1E-DC51-4F92-B3B7-8150308F1376}" destId="{872A28A1-C2B0-49FF-BB97-7DAE0558D9D2}" srcOrd="6" destOrd="0" presId="urn:microsoft.com/office/officeart/2005/8/layout/cycle2"/>
    <dgm:cxn modelId="{6BFD737A-A288-4848-86E0-A0EC570906B9}" type="presParOf" srcId="{BF57EE1E-DC51-4F92-B3B7-8150308F1376}" destId="{8EF5D48E-A6D3-47CA-B926-1882A08E9C99}" srcOrd="7" destOrd="0" presId="urn:microsoft.com/office/officeart/2005/8/layout/cycle2"/>
    <dgm:cxn modelId="{201CF161-C337-4A69-8122-8D2E9BF9B457}" type="presParOf" srcId="{8EF5D48E-A6D3-47CA-B926-1882A08E9C99}" destId="{7A1E0AA3-3D2D-47CF-874B-6A189082B66E}"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ADF6B4C-3467-4BE3-A183-4126AD206D4E}" type="doc">
      <dgm:prSet loTypeId="urn:microsoft.com/office/officeart/2008/layout/AlternatingHexagons" loCatId="list" qsTypeId="urn:microsoft.com/office/officeart/2005/8/quickstyle/simple1" qsCatId="simple" csTypeId="urn:microsoft.com/office/officeart/2005/8/colors/accent1_2" csCatId="accent1" phldr="1"/>
      <dgm:spPr/>
      <dgm:t>
        <a:bodyPr/>
        <a:lstStyle/>
        <a:p>
          <a:endParaRPr lang="en-US"/>
        </a:p>
      </dgm:t>
    </dgm:pt>
    <dgm:pt modelId="{0F74B427-F5B7-47D7-BB0E-8A728F6F6954}">
      <dgm:prSet phldrT="[نص]" custT="1"/>
      <dgm:spPr/>
      <dgm:t>
        <a:bodyPr/>
        <a:lstStyle/>
        <a:p>
          <a:r>
            <a:rPr lang="ar-SA" sz="1400" b="1" dirty="0" smtClean="0"/>
            <a:t>التفاعلية</a:t>
          </a:r>
          <a:endParaRPr lang="en-US" sz="1400" b="1" dirty="0"/>
        </a:p>
      </dgm:t>
    </dgm:pt>
    <dgm:pt modelId="{11FB9ECF-4866-41E6-9E98-01A5FA6DAB27}" type="parTrans" cxnId="{5FC4B545-8A44-40EC-8446-9862D131D635}">
      <dgm:prSet/>
      <dgm:spPr/>
      <dgm:t>
        <a:bodyPr/>
        <a:lstStyle/>
        <a:p>
          <a:endParaRPr lang="en-US"/>
        </a:p>
      </dgm:t>
    </dgm:pt>
    <dgm:pt modelId="{CF5867F2-C3F7-452D-8EFD-22AF6844C7F1}" type="sibTrans" cxnId="{5FC4B545-8A44-40EC-8446-9862D131D635}">
      <dgm:prSet/>
      <dgm:spPr/>
      <dgm:t>
        <a:bodyPr/>
        <a:lstStyle/>
        <a:p>
          <a:r>
            <a:rPr lang="ar-SA" dirty="0" smtClean="0"/>
            <a:t>الجاذبية</a:t>
          </a:r>
          <a:endParaRPr lang="en-US" dirty="0"/>
        </a:p>
      </dgm:t>
    </dgm:pt>
    <dgm:pt modelId="{C674D426-2757-4DB1-96B5-7FEA2A0AC4E1}">
      <dgm:prSet phldrT="[نص]" phldr="1"/>
      <dgm:spPr/>
      <dgm:t>
        <a:bodyPr/>
        <a:lstStyle/>
        <a:p>
          <a:endParaRPr lang="en-US"/>
        </a:p>
      </dgm:t>
    </dgm:pt>
    <dgm:pt modelId="{D60283B5-8054-43D2-A3B6-A950D546EABC}" type="parTrans" cxnId="{8465C7DD-14CA-4925-9AFE-0506A51B4CDE}">
      <dgm:prSet/>
      <dgm:spPr/>
      <dgm:t>
        <a:bodyPr/>
        <a:lstStyle/>
        <a:p>
          <a:endParaRPr lang="en-US"/>
        </a:p>
      </dgm:t>
    </dgm:pt>
    <dgm:pt modelId="{D3AF0915-BB43-40FF-9A86-329C996427BA}" type="sibTrans" cxnId="{8465C7DD-14CA-4925-9AFE-0506A51B4CDE}">
      <dgm:prSet/>
      <dgm:spPr/>
      <dgm:t>
        <a:bodyPr/>
        <a:lstStyle/>
        <a:p>
          <a:endParaRPr lang="en-US"/>
        </a:p>
      </dgm:t>
    </dgm:pt>
    <dgm:pt modelId="{DE8D233F-9691-4E48-ADFB-D9D72A895D97}">
      <dgm:prSet phldrT="[نص]" custT="1"/>
      <dgm:spPr/>
      <dgm:t>
        <a:bodyPr/>
        <a:lstStyle/>
        <a:p>
          <a:r>
            <a:rPr lang="ar-SA" sz="1400" b="1" dirty="0" smtClean="0"/>
            <a:t>التحرر من الرقيب</a:t>
          </a:r>
          <a:endParaRPr lang="en-US" sz="1400" b="1" dirty="0"/>
        </a:p>
      </dgm:t>
    </dgm:pt>
    <dgm:pt modelId="{77257EB2-4E4C-4316-B47C-DBBB7A7A4FDD}" type="parTrans" cxnId="{A89CD75A-2ECC-4574-9324-E5A80A79AC85}">
      <dgm:prSet/>
      <dgm:spPr/>
      <dgm:t>
        <a:bodyPr/>
        <a:lstStyle/>
        <a:p>
          <a:endParaRPr lang="en-US"/>
        </a:p>
      </dgm:t>
    </dgm:pt>
    <dgm:pt modelId="{675D729E-910C-420E-B04F-D75ECAC34116}" type="sibTrans" cxnId="{A89CD75A-2ECC-4574-9324-E5A80A79AC85}">
      <dgm:prSet/>
      <dgm:spPr/>
      <dgm:t>
        <a:bodyPr/>
        <a:lstStyle/>
        <a:p>
          <a:r>
            <a:rPr lang="ar-SA" dirty="0" smtClean="0"/>
            <a:t>الانية</a:t>
          </a:r>
          <a:endParaRPr lang="en-US" dirty="0"/>
        </a:p>
      </dgm:t>
    </dgm:pt>
    <dgm:pt modelId="{32F21AA6-68A5-476B-A643-BCF3DBE5F1AE}">
      <dgm:prSet phldrT="[نص]" phldr="1"/>
      <dgm:spPr/>
      <dgm:t>
        <a:bodyPr/>
        <a:lstStyle/>
        <a:p>
          <a:endParaRPr lang="en-US" dirty="0"/>
        </a:p>
      </dgm:t>
    </dgm:pt>
    <dgm:pt modelId="{9831642C-CAEB-409A-92C5-241BB1B46240}" type="parTrans" cxnId="{074EAF49-E0BD-41C3-B1D2-6D738338167E}">
      <dgm:prSet/>
      <dgm:spPr/>
      <dgm:t>
        <a:bodyPr/>
        <a:lstStyle/>
        <a:p>
          <a:endParaRPr lang="en-US"/>
        </a:p>
      </dgm:t>
    </dgm:pt>
    <dgm:pt modelId="{E7DB2C9F-6A83-43F4-8C61-54300B2D2299}" type="sibTrans" cxnId="{074EAF49-E0BD-41C3-B1D2-6D738338167E}">
      <dgm:prSet/>
      <dgm:spPr/>
      <dgm:t>
        <a:bodyPr/>
        <a:lstStyle/>
        <a:p>
          <a:endParaRPr lang="en-US"/>
        </a:p>
      </dgm:t>
    </dgm:pt>
    <dgm:pt modelId="{CF6D5AF8-4540-4EF3-8B7B-E3439D91CD42}">
      <dgm:prSet phldrT="[نص]" custT="1"/>
      <dgm:spPr/>
      <dgm:t>
        <a:bodyPr/>
        <a:lstStyle/>
        <a:p>
          <a:r>
            <a:rPr lang="ar-SA" sz="1400" b="1" dirty="0" smtClean="0"/>
            <a:t>الاقتصاد في النفقات</a:t>
          </a:r>
          <a:endParaRPr lang="en-US" sz="1400" b="1" dirty="0"/>
        </a:p>
      </dgm:t>
    </dgm:pt>
    <dgm:pt modelId="{A23C96CB-9AD4-4F22-AED5-3D5CC0E4060E}" type="parTrans" cxnId="{550D6E4A-B66E-4815-8841-ACAF0833C0DF}">
      <dgm:prSet/>
      <dgm:spPr/>
      <dgm:t>
        <a:bodyPr/>
        <a:lstStyle/>
        <a:p>
          <a:endParaRPr lang="en-US"/>
        </a:p>
      </dgm:t>
    </dgm:pt>
    <dgm:pt modelId="{57208519-B381-4EFE-9159-2B59D83C86B1}" type="sibTrans" cxnId="{550D6E4A-B66E-4815-8841-ACAF0833C0DF}">
      <dgm:prSet/>
      <dgm:spPr/>
      <dgm:t>
        <a:bodyPr/>
        <a:lstStyle/>
        <a:p>
          <a:r>
            <a:rPr lang="ar-SA" dirty="0" smtClean="0"/>
            <a:t>حماية البيئة</a:t>
          </a:r>
          <a:endParaRPr lang="en-US" dirty="0"/>
        </a:p>
      </dgm:t>
    </dgm:pt>
    <dgm:pt modelId="{2FD1ED4D-3FBE-476A-A6CB-A5B698A5AE7D}">
      <dgm:prSet phldrT="[نص]" phldr="1"/>
      <dgm:spPr/>
      <dgm:t>
        <a:bodyPr/>
        <a:lstStyle/>
        <a:p>
          <a:endParaRPr lang="en-US"/>
        </a:p>
      </dgm:t>
    </dgm:pt>
    <dgm:pt modelId="{F8E507B8-FB58-48C0-AD96-1683C2C33FBE}" type="parTrans" cxnId="{A4C31811-31A2-43CF-9A37-A05018D2B50D}">
      <dgm:prSet/>
      <dgm:spPr/>
      <dgm:t>
        <a:bodyPr/>
        <a:lstStyle/>
        <a:p>
          <a:endParaRPr lang="en-US"/>
        </a:p>
      </dgm:t>
    </dgm:pt>
    <dgm:pt modelId="{447EB527-325D-4B97-B459-D43FFC093FD5}" type="sibTrans" cxnId="{A4C31811-31A2-43CF-9A37-A05018D2B50D}">
      <dgm:prSet/>
      <dgm:spPr/>
      <dgm:t>
        <a:bodyPr/>
        <a:lstStyle/>
        <a:p>
          <a:endParaRPr lang="en-US"/>
        </a:p>
      </dgm:t>
    </dgm:pt>
    <dgm:pt modelId="{19060F09-CB26-4200-B452-26087CF331A9}">
      <dgm:prSet custT="1"/>
      <dgm:spPr/>
      <dgm:t>
        <a:bodyPr/>
        <a:lstStyle/>
        <a:p>
          <a:r>
            <a:rPr lang="ar-SA" sz="1400" b="1" dirty="0" err="1" smtClean="0"/>
            <a:t>الإطلاع</a:t>
          </a:r>
          <a:r>
            <a:rPr lang="ar-SA" sz="1400" b="1" dirty="0" smtClean="0"/>
            <a:t> على عدد من الصحف</a:t>
          </a:r>
          <a:endParaRPr lang="en-US" sz="1400" b="1" dirty="0"/>
        </a:p>
      </dgm:t>
    </dgm:pt>
    <dgm:pt modelId="{14A1E0A6-7ABE-4055-8B9D-32A8B7F1EE08}" type="parTrans" cxnId="{32E01E96-F62E-41C3-B270-99E02A9DCC05}">
      <dgm:prSet/>
      <dgm:spPr/>
      <dgm:t>
        <a:bodyPr/>
        <a:lstStyle/>
        <a:p>
          <a:endParaRPr lang="en-US"/>
        </a:p>
      </dgm:t>
    </dgm:pt>
    <dgm:pt modelId="{8CA34100-26E1-4A02-A38E-9BAFFEAE1DCD}" type="sibTrans" cxnId="{32E01E96-F62E-41C3-B270-99E02A9DCC05}">
      <dgm:prSet/>
      <dgm:spPr/>
      <dgm:t>
        <a:bodyPr/>
        <a:lstStyle/>
        <a:p>
          <a:r>
            <a:rPr lang="ar-SA" dirty="0" smtClean="0"/>
            <a:t>تجاوز حاجز المكان</a:t>
          </a:r>
          <a:endParaRPr lang="en-US" dirty="0"/>
        </a:p>
      </dgm:t>
    </dgm:pt>
    <dgm:pt modelId="{8A5EEA41-5AEB-482F-81B3-0D666B241B8D}">
      <dgm:prSet/>
      <dgm:spPr/>
      <dgm:t>
        <a:bodyPr/>
        <a:lstStyle/>
        <a:p>
          <a:r>
            <a:rPr lang="ar-SA" b="1" dirty="0" smtClean="0"/>
            <a:t>سرعة تداول البيانات</a:t>
          </a:r>
          <a:endParaRPr lang="en-US" b="1" dirty="0"/>
        </a:p>
      </dgm:t>
    </dgm:pt>
    <dgm:pt modelId="{230C3575-8317-4E59-8568-8E3AD08B8658}" type="parTrans" cxnId="{9C0CAA1F-A3E2-4401-8899-03DEAD721ED8}">
      <dgm:prSet/>
      <dgm:spPr/>
      <dgm:t>
        <a:bodyPr/>
        <a:lstStyle/>
        <a:p>
          <a:endParaRPr lang="en-US"/>
        </a:p>
      </dgm:t>
    </dgm:pt>
    <dgm:pt modelId="{15EFBC9F-9340-4F38-898B-0C5BDB5CCB38}" type="sibTrans" cxnId="{9C0CAA1F-A3E2-4401-8899-03DEAD721ED8}">
      <dgm:prSet/>
      <dgm:spPr/>
      <dgm:t>
        <a:bodyPr/>
        <a:lstStyle/>
        <a:p>
          <a:r>
            <a:rPr lang="ar-SA" b="1" dirty="0" smtClean="0"/>
            <a:t>عدم الحاجة لمقر موحد</a:t>
          </a:r>
          <a:endParaRPr lang="en-US" b="1" dirty="0"/>
        </a:p>
      </dgm:t>
    </dgm:pt>
    <dgm:pt modelId="{183F259E-4ECC-47EF-BD54-2285473BC3E1}">
      <dgm:prSet/>
      <dgm:spPr/>
      <dgm:t>
        <a:bodyPr/>
        <a:lstStyle/>
        <a:p>
          <a:endParaRPr lang="en-US"/>
        </a:p>
      </dgm:t>
    </dgm:pt>
    <dgm:pt modelId="{67CC5FB4-AA89-46AA-B93B-94F14AAC9180}" type="parTrans" cxnId="{9CA1B4CB-0463-4C58-83EE-1A523E82EED4}">
      <dgm:prSet/>
      <dgm:spPr/>
      <dgm:t>
        <a:bodyPr/>
        <a:lstStyle/>
        <a:p>
          <a:endParaRPr lang="en-US"/>
        </a:p>
      </dgm:t>
    </dgm:pt>
    <dgm:pt modelId="{40787531-8829-4AA0-8212-B50F463BC61E}" type="sibTrans" cxnId="{9CA1B4CB-0463-4C58-83EE-1A523E82EED4}">
      <dgm:prSet/>
      <dgm:spPr/>
      <dgm:t>
        <a:bodyPr/>
        <a:lstStyle/>
        <a:p>
          <a:endParaRPr lang="en-US"/>
        </a:p>
      </dgm:t>
    </dgm:pt>
    <dgm:pt modelId="{9BC2DC6F-0B97-4993-92E6-BA3AA498721D}">
      <dgm:prSet/>
      <dgm:spPr/>
      <dgm:t>
        <a:bodyPr/>
        <a:lstStyle/>
        <a:p>
          <a:endParaRPr lang="en-US"/>
        </a:p>
      </dgm:t>
    </dgm:pt>
    <dgm:pt modelId="{AC9ACBD4-01D6-45CE-A67B-8608324F29BA}" type="parTrans" cxnId="{46080361-F83F-4AE4-B3B3-C17713CB8987}">
      <dgm:prSet/>
      <dgm:spPr/>
      <dgm:t>
        <a:bodyPr/>
        <a:lstStyle/>
        <a:p>
          <a:endParaRPr lang="en-US"/>
        </a:p>
      </dgm:t>
    </dgm:pt>
    <dgm:pt modelId="{BCAA99C4-D396-42EB-A8E1-6017C4F4B6CD}" type="sibTrans" cxnId="{46080361-F83F-4AE4-B3B3-C17713CB8987}">
      <dgm:prSet/>
      <dgm:spPr/>
      <dgm:t>
        <a:bodyPr/>
        <a:lstStyle/>
        <a:p>
          <a:endParaRPr lang="en-US"/>
        </a:p>
      </dgm:t>
    </dgm:pt>
    <dgm:pt modelId="{F871716B-9869-4E33-8607-3025DEC9EC00}" type="pres">
      <dgm:prSet presAssocID="{4ADF6B4C-3467-4BE3-A183-4126AD206D4E}" presName="Name0" presStyleCnt="0">
        <dgm:presLayoutVars>
          <dgm:chMax/>
          <dgm:chPref/>
          <dgm:dir/>
          <dgm:animLvl val="lvl"/>
        </dgm:presLayoutVars>
      </dgm:prSet>
      <dgm:spPr/>
      <dgm:t>
        <a:bodyPr/>
        <a:lstStyle/>
        <a:p>
          <a:pPr rtl="1"/>
          <a:endParaRPr lang="ar-SA"/>
        </a:p>
      </dgm:t>
    </dgm:pt>
    <dgm:pt modelId="{232649B0-1DE5-4A2F-A07A-712FB891F56A}" type="pres">
      <dgm:prSet presAssocID="{0F74B427-F5B7-47D7-BB0E-8A728F6F6954}" presName="composite" presStyleCnt="0"/>
      <dgm:spPr/>
    </dgm:pt>
    <dgm:pt modelId="{7BC38E91-F4FD-4663-9723-89465DCA3BDE}" type="pres">
      <dgm:prSet presAssocID="{0F74B427-F5B7-47D7-BB0E-8A728F6F6954}" presName="Parent1" presStyleLbl="node1" presStyleIdx="0" presStyleCnt="10" custLinFactNeighborX="2631" custLinFactNeighborY="-68">
        <dgm:presLayoutVars>
          <dgm:chMax val="1"/>
          <dgm:chPref val="1"/>
          <dgm:bulletEnabled val="1"/>
        </dgm:presLayoutVars>
      </dgm:prSet>
      <dgm:spPr/>
      <dgm:t>
        <a:bodyPr/>
        <a:lstStyle/>
        <a:p>
          <a:pPr rtl="1"/>
          <a:endParaRPr lang="ar-SA"/>
        </a:p>
      </dgm:t>
    </dgm:pt>
    <dgm:pt modelId="{F0782D66-BEEC-4F25-9286-19AC2E03EAD8}" type="pres">
      <dgm:prSet presAssocID="{0F74B427-F5B7-47D7-BB0E-8A728F6F6954}" presName="Childtext1" presStyleLbl="revTx" presStyleIdx="0" presStyleCnt="5">
        <dgm:presLayoutVars>
          <dgm:chMax val="0"/>
          <dgm:chPref val="0"/>
          <dgm:bulletEnabled val="1"/>
        </dgm:presLayoutVars>
      </dgm:prSet>
      <dgm:spPr/>
      <dgm:t>
        <a:bodyPr/>
        <a:lstStyle/>
        <a:p>
          <a:pPr rtl="1"/>
          <a:endParaRPr lang="ar-SA"/>
        </a:p>
      </dgm:t>
    </dgm:pt>
    <dgm:pt modelId="{1ECAE2A5-9D69-4C3D-A740-ED96C922BA1E}" type="pres">
      <dgm:prSet presAssocID="{0F74B427-F5B7-47D7-BB0E-8A728F6F6954}" presName="BalanceSpacing" presStyleCnt="0"/>
      <dgm:spPr/>
    </dgm:pt>
    <dgm:pt modelId="{87AE821C-0B57-4351-9383-C529B93C57CD}" type="pres">
      <dgm:prSet presAssocID="{0F74B427-F5B7-47D7-BB0E-8A728F6F6954}" presName="BalanceSpacing1" presStyleCnt="0"/>
      <dgm:spPr/>
    </dgm:pt>
    <dgm:pt modelId="{9531C180-761B-4854-8DFB-7499628A2867}" type="pres">
      <dgm:prSet presAssocID="{CF5867F2-C3F7-452D-8EFD-22AF6844C7F1}" presName="Accent1Text" presStyleLbl="node1" presStyleIdx="1" presStyleCnt="10"/>
      <dgm:spPr/>
      <dgm:t>
        <a:bodyPr/>
        <a:lstStyle/>
        <a:p>
          <a:pPr rtl="1"/>
          <a:endParaRPr lang="ar-SA"/>
        </a:p>
      </dgm:t>
    </dgm:pt>
    <dgm:pt modelId="{88E76428-E0DC-48EC-B126-E69BEEBCBF9E}" type="pres">
      <dgm:prSet presAssocID="{CF5867F2-C3F7-452D-8EFD-22AF6844C7F1}" presName="spaceBetweenRectangles" presStyleCnt="0"/>
      <dgm:spPr/>
    </dgm:pt>
    <dgm:pt modelId="{1F9F51DC-29FA-47EF-9E23-9781ED0CAF71}" type="pres">
      <dgm:prSet presAssocID="{DE8D233F-9691-4E48-ADFB-D9D72A895D97}" presName="composite" presStyleCnt="0"/>
      <dgm:spPr/>
    </dgm:pt>
    <dgm:pt modelId="{BB34CEF4-C7B0-4D9A-89ED-01EB7F485F7B}" type="pres">
      <dgm:prSet presAssocID="{DE8D233F-9691-4E48-ADFB-D9D72A895D97}" presName="Parent1" presStyleLbl="node1" presStyleIdx="2" presStyleCnt="10" custLinFactNeighborX="4561" custLinFactNeighborY="-1565">
        <dgm:presLayoutVars>
          <dgm:chMax val="1"/>
          <dgm:chPref val="1"/>
          <dgm:bulletEnabled val="1"/>
        </dgm:presLayoutVars>
      </dgm:prSet>
      <dgm:spPr/>
      <dgm:t>
        <a:bodyPr/>
        <a:lstStyle/>
        <a:p>
          <a:endParaRPr lang="en-US"/>
        </a:p>
      </dgm:t>
    </dgm:pt>
    <dgm:pt modelId="{37D6B4DF-CF2F-4593-8690-4B4927EE7E10}" type="pres">
      <dgm:prSet presAssocID="{DE8D233F-9691-4E48-ADFB-D9D72A895D97}" presName="Childtext1" presStyleLbl="revTx" presStyleIdx="1" presStyleCnt="5">
        <dgm:presLayoutVars>
          <dgm:chMax val="0"/>
          <dgm:chPref val="0"/>
          <dgm:bulletEnabled val="1"/>
        </dgm:presLayoutVars>
      </dgm:prSet>
      <dgm:spPr/>
      <dgm:t>
        <a:bodyPr/>
        <a:lstStyle/>
        <a:p>
          <a:pPr rtl="1"/>
          <a:endParaRPr lang="ar-SA"/>
        </a:p>
      </dgm:t>
    </dgm:pt>
    <dgm:pt modelId="{5EB862E3-1FE7-419C-BC34-8E266121514D}" type="pres">
      <dgm:prSet presAssocID="{DE8D233F-9691-4E48-ADFB-D9D72A895D97}" presName="BalanceSpacing" presStyleCnt="0"/>
      <dgm:spPr/>
    </dgm:pt>
    <dgm:pt modelId="{9B45722C-BAEA-4AE3-A759-4D761D558409}" type="pres">
      <dgm:prSet presAssocID="{DE8D233F-9691-4E48-ADFB-D9D72A895D97}" presName="BalanceSpacing1" presStyleCnt="0"/>
      <dgm:spPr/>
    </dgm:pt>
    <dgm:pt modelId="{F625ABCE-D98A-459E-9D5F-7EFEF0CBA5B1}" type="pres">
      <dgm:prSet presAssocID="{675D729E-910C-420E-B04F-D75ECAC34116}" presName="Accent1Text" presStyleLbl="node1" presStyleIdx="3" presStyleCnt="10"/>
      <dgm:spPr/>
      <dgm:t>
        <a:bodyPr/>
        <a:lstStyle/>
        <a:p>
          <a:pPr rtl="1"/>
          <a:endParaRPr lang="ar-SA"/>
        </a:p>
      </dgm:t>
    </dgm:pt>
    <dgm:pt modelId="{BBF3AC27-BFAC-4403-9BAA-1DAB110D8319}" type="pres">
      <dgm:prSet presAssocID="{675D729E-910C-420E-B04F-D75ECAC34116}" presName="spaceBetweenRectangles" presStyleCnt="0"/>
      <dgm:spPr/>
    </dgm:pt>
    <dgm:pt modelId="{34EC53A3-C71D-4E39-95D2-B2F8DB6E06FE}" type="pres">
      <dgm:prSet presAssocID="{CF6D5AF8-4540-4EF3-8B7B-E3439D91CD42}" presName="composite" presStyleCnt="0"/>
      <dgm:spPr/>
    </dgm:pt>
    <dgm:pt modelId="{C9D46C0C-D07B-4793-B6DA-14753C0DE9BB}" type="pres">
      <dgm:prSet presAssocID="{CF6D5AF8-4540-4EF3-8B7B-E3439D91CD42}" presName="Parent1" presStyleLbl="node1" presStyleIdx="4" presStyleCnt="10">
        <dgm:presLayoutVars>
          <dgm:chMax val="1"/>
          <dgm:chPref val="1"/>
          <dgm:bulletEnabled val="1"/>
        </dgm:presLayoutVars>
      </dgm:prSet>
      <dgm:spPr/>
      <dgm:t>
        <a:bodyPr/>
        <a:lstStyle/>
        <a:p>
          <a:pPr rtl="1"/>
          <a:endParaRPr lang="ar-SA"/>
        </a:p>
      </dgm:t>
    </dgm:pt>
    <dgm:pt modelId="{820F7A65-2765-4586-8BBB-BFC42A5E2991}" type="pres">
      <dgm:prSet presAssocID="{CF6D5AF8-4540-4EF3-8B7B-E3439D91CD42}" presName="Childtext1" presStyleLbl="revTx" presStyleIdx="2" presStyleCnt="5">
        <dgm:presLayoutVars>
          <dgm:chMax val="0"/>
          <dgm:chPref val="0"/>
          <dgm:bulletEnabled val="1"/>
        </dgm:presLayoutVars>
      </dgm:prSet>
      <dgm:spPr/>
      <dgm:t>
        <a:bodyPr/>
        <a:lstStyle/>
        <a:p>
          <a:pPr rtl="1"/>
          <a:endParaRPr lang="ar-SA"/>
        </a:p>
      </dgm:t>
    </dgm:pt>
    <dgm:pt modelId="{CB0C7DC6-57EF-4677-9939-D28D77409C70}" type="pres">
      <dgm:prSet presAssocID="{CF6D5AF8-4540-4EF3-8B7B-E3439D91CD42}" presName="BalanceSpacing" presStyleCnt="0"/>
      <dgm:spPr/>
    </dgm:pt>
    <dgm:pt modelId="{F0B8AF3E-97F6-41E0-965C-63EEF00899AA}" type="pres">
      <dgm:prSet presAssocID="{CF6D5AF8-4540-4EF3-8B7B-E3439D91CD42}" presName="BalanceSpacing1" presStyleCnt="0"/>
      <dgm:spPr/>
    </dgm:pt>
    <dgm:pt modelId="{71FB8701-119C-468A-A581-3466809C53AF}" type="pres">
      <dgm:prSet presAssocID="{57208519-B381-4EFE-9159-2B59D83C86B1}" presName="Accent1Text" presStyleLbl="node1" presStyleIdx="5" presStyleCnt="10"/>
      <dgm:spPr/>
      <dgm:t>
        <a:bodyPr/>
        <a:lstStyle/>
        <a:p>
          <a:pPr rtl="1"/>
          <a:endParaRPr lang="ar-SA"/>
        </a:p>
      </dgm:t>
    </dgm:pt>
    <dgm:pt modelId="{73E8BAA5-7F74-49C7-BD80-ABEAD272988F}" type="pres">
      <dgm:prSet presAssocID="{57208519-B381-4EFE-9159-2B59D83C86B1}" presName="spaceBetweenRectangles" presStyleCnt="0"/>
      <dgm:spPr/>
    </dgm:pt>
    <dgm:pt modelId="{6ECB121C-9895-40AF-B560-7DA77434913A}" type="pres">
      <dgm:prSet presAssocID="{8A5EEA41-5AEB-482F-81B3-0D666B241B8D}" presName="composite" presStyleCnt="0"/>
      <dgm:spPr/>
    </dgm:pt>
    <dgm:pt modelId="{F3992AC8-B8C7-4B83-B35C-50A4E0B03A0C}" type="pres">
      <dgm:prSet presAssocID="{8A5EEA41-5AEB-482F-81B3-0D666B241B8D}" presName="Parent1" presStyleLbl="node1" presStyleIdx="6" presStyleCnt="10" custLinFactX="-10880" custLinFactNeighborX="-100000" custLinFactNeighborY="-10150">
        <dgm:presLayoutVars>
          <dgm:chMax val="1"/>
          <dgm:chPref val="1"/>
          <dgm:bulletEnabled val="1"/>
        </dgm:presLayoutVars>
      </dgm:prSet>
      <dgm:spPr/>
      <dgm:t>
        <a:bodyPr/>
        <a:lstStyle/>
        <a:p>
          <a:endParaRPr lang="en-US"/>
        </a:p>
      </dgm:t>
    </dgm:pt>
    <dgm:pt modelId="{CFF53912-1F25-48E7-88C7-4B9685533810}" type="pres">
      <dgm:prSet presAssocID="{8A5EEA41-5AEB-482F-81B3-0D666B241B8D}" presName="Childtext1" presStyleLbl="revTx" presStyleIdx="3" presStyleCnt="5">
        <dgm:presLayoutVars>
          <dgm:chMax val="0"/>
          <dgm:chPref val="0"/>
          <dgm:bulletEnabled val="1"/>
        </dgm:presLayoutVars>
      </dgm:prSet>
      <dgm:spPr/>
      <dgm:t>
        <a:bodyPr/>
        <a:lstStyle/>
        <a:p>
          <a:pPr rtl="1"/>
          <a:endParaRPr lang="ar-SA"/>
        </a:p>
      </dgm:t>
    </dgm:pt>
    <dgm:pt modelId="{D72848E1-4DCD-4CAF-8B40-B04DEB18CA87}" type="pres">
      <dgm:prSet presAssocID="{8A5EEA41-5AEB-482F-81B3-0D666B241B8D}" presName="BalanceSpacing" presStyleCnt="0"/>
      <dgm:spPr/>
    </dgm:pt>
    <dgm:pt modelId="{182FE9B4-22F5-4B1D-9EF9-2A4DCB509168}" type="pres">
      <dgm:prSet presAssocID="{8A5EEA41-5AEB-482F-81B3-0D666B241B8D}" presName="BalanceSpacing1" presStyleCnt="0"/>
      <dgm:spPr/>
    </dgm:pt>
    <dgm:pt modelId="{F643A2A9-85D9-42CB-8E11-7CDBC0B7B00C}" type="pres">
      <dgm:prSet presAssocID="{15EFBC9F-9340-4F38-898B-0C5BDB5CCB38}" presName="Accent1Text" presStyleLbl="node1" presStyleIdx="7" presStyleCnt="10" custLinFactNeighborX="55896" custLinFactNeighborY="-84340"/>
      <dgm:spPr/>
      <dgm:t>
        <a:bodyPr/>
        <a:lstStyle/>
        <a:p>
          <a:pPr rtl="1"/>
          <a:endParaRPr lang="ar-SA"/>
        </a:p>
      </dgm:t>
    </dgm:pt>
    <dgm:pt modelId="{1E7FBDF4-7ECC-4D79-B15D-22C5FDC2C012}" type="pres">
      <dgm:prSet presAssocID="{15EFBC9F-9340-4F38-898B-0C5BDB5CCB38}" presName="spaceBetweenRectangles" presStyleCnt="0"/>
      <dgm:spPr/>
    </dgm:pt>
    <dgm:pt modelId="{45618F2F-D4FC-44AC-81A7-75BE6C2DA8F0}" type="pres">
      <dgm:prSet presAssocID="{19060F09-CB26-4200-B452-26087CF331A9}" presName="composite" presStyleCnt="0"/>
      <dgm:spPr/>
    </dgm:pt>
    <dgm:pt modelId="{6F2178C0-9FCD-4A26-8773-B3E209779972}" type="pres">
      <dgm:prSet presAssocID="{19060F09-CB26-4200-B452-26087CF331A9}" presName="Parent1" presStyleLbl="node1" presStyleIdx="8" presStyleCnt="10" custLinFactNeighborX="-51387" custLinFactNeighborY="-86787">
        <dgm:presLayoutVars>
          <dgm:chMax val="1"/>
          <dgm:chPref val="1"/>
          <dgm:bulletEnabled val="1"/>
        </dgm:presLayoutVars>
      </dgm:prSet>
      <dgm:spPr/>
      <dgm:t>
        <a:bodyPr/>
        <a:lstStyle/>
        <a:p>
          <a:pPr rtl="1"/>
          <a:endParaRPr lang="ar-SA"/>
        </a:p>
      </dgm:t>
    </dgm:pt>
    <dgm:pt modelId="{1BB96A27-0400-401E-BBE6-38635FEE9234}" type="pres">
      <dgm:prSet presAssocID="{19060F09-CB26-4200-B452-26087CF331A9}" presName="Childtext1" presStyleLbl="revTx" presStyleIdx="4" presStyleCnt="5">
        <dgm:presLayoutVars>
          <dgm:chMax val="0"/>
          <dgm:chPref val="0"/>
          <dgm:bulletEnabled val="1"/>
        </dgm:presLayoutVars>
      </dgm:prSet>
      <dgm:spPr/>
      <dgm:t>
        <a:bodyPr/>
        <a:lstStyle/>
        <a:p>
          <a:pPr rtl="1"/>
          <a:endParaRPr lang="ar-SA"/>
        </a:p>
      </dgm:t>
    </dgm:pt>
    <dgm:pt modelId="{9281E157-F5C4-4F43-A0C8-FF90E5953342}" type="pres">
      <dgm:prSet presAssocID="{19060F09-CB26-4200-B452-26087CF331A9}" presName="BalanceSpacing" presStyleCnt="0"/>
      <dgm:spPr/>
    </dgm:pt>
    <dgm:pt modelId="{499398E2-2554-4A93-812A-AF4606145CEF}" type="pres">
      <dgm:prSet presAssocID="{19060F09-CB26-4200-B452-26087CF331A9}" presName="BalanceSpacing1" presStyleCnt="0"/>
      <dgm:spPr/>
    </dgm:pt>
    <dgm:pt modelId="{7571DD06-22DA-4F86-9A27-3B34C3CEE5D9}" type="pres">
      <dgm:prSet presAssocID="{8CA34100-26E1-4A02-A38E-9BAFFEAE1DCD}" presName="Accent1Text" presStyleLbl="node1" presStyleIdx="9" presStyleCnt="10" custLinFactY="-100000" custLinFactNeighborX="-47612" custLinFactNeighborY="-159896"/>
      <dgm:spPr/>
      <dgm:t>
        <a:bodyPr/>
        <a:lstStyle/>
        <a:p>
          <a:pPr rtl="1"/>
          <a:endParaRPr lang="ar-SA"/>
        </a:p>
      </dgm:t>
    </dgm:pt>
  </dgm:ptLst>
  <dgm:cxnLst>
    <dgm:cxn modelId="{074EAF49-E0BD-41C3-B1D2-6D738338167E}" srcId="{DE8D233F-9691-4E48-ADFB-D9D72A895D97}" destId="{32F21AA6-68A5-476B-A643-BCF3DBE5F1AE}" srcOrd="0" destOrd="0" parTransId="{9831642C-CAEB-409A-92C5-241BB1B46240}" sibTransId="{E7DB2C9F-6A83-43F4-8C61-54300B2D2299}"/>
    <dgm:cxn modelId="{A88DB7D9-EEB7-4C7A-A94E-1644ACF94BC8}" type="presOf" srcId="{C674D426-2757-4DB1-96B5-7FEA2A0AC4E1}" destId="{F0782D66-BEEC-4F25-9286-19AC2E03EAD8}" srcOrd="0" destOrd="0" presId="urn:microsoft.com/office/officeart/2008/layout/AlternatingHexagons"/>
    <dgm:cxn modelId="{9CA1B4CB-0463-4C58-83EE-1A523E82EED4}" srcId="{8A5EEA41-5AEB-482F-81B3-0D666B241B8D}" destId="{183F259E-4ECC-47EF-BD54-2285473BC3E1}" srcOrd="0" destOrd="0" parTransId="{67CC5FB4-AA89-46AA-B93B-94F14AAC9180}" sibTransId="{40787531-8829-4AA0-8212-B50F463BC61E}"/>
    <dgm:cxn modelId="{168EAF52-6EDB-4A4B-A7A1-DAA88E481368}" type="presOf" srcId="{19060F09-CB26-4200-B452-26087CF331A9}" destId="{6F2178C0-9FCD-4A26-8773-B3E209779972}" srcOrd="0" destOrd="0" presId="urn:microsoft.com/office/officeart/2008/layout/AlternatingHexagons"/>
    <dgm:cxn modelId="{ED18D760-A4EA-42FD-B721-2360E58F8957}" type="presOf" srcId="{CF5867F2-C3F7-452D-8EFD-22AF6844C7F1}" destId="{9531C180-761B-4854-8DFB-7499628A2867}" srcOrd="0" destOrd="0" presId="urn:microsoft.com/office/officeart/2008/layout/AlternatingHexagons"/>
    <dgm:cxn modelId="{8CA519C3-A4A8-4C08-8168-A7D16BEDBF40}" type="presOf" srcId="{DE8D233F-9691-4E48-ADFB-D9D72A895D97}" destId="{BB34CEF4-C7B0-4D9A-89ED-01EB7F485F7B}" srcOrd="0" destOrd="0" presId="urn:microsoft.com/office/officeart/2008/layout/AlternatingHexagons"/>
    <dgm:cxn modelId="{A89CD75A-2ECC-4574-9324-E5A80A79AC85}" srcId="{4ADF6B4C-3467-4BE3-A183-4126AD206D4E}" destId="{DE8D233F-9691-4E48-ADFB-D9D72A895D97}" srcOrd="1" destOrd="0" parTransId="{77257EB2-4E4C-4316-B47C-DBBB7A7A4FDD}" sibTransId="{675D729E-910C-420E-B04F-D75ECAC34116}"/>
    <dgm:cxn modelId="{8A97A132-2E2E-4C0D-948E-AB45D687D3F0}" type="presOf" srcId="{0F74B427-F5B7-47D7-BB0E-8A728F6F6954}" destId="{7BC38E91-F4FD-4663-9723-89465DCA3BDE}" srcOrd="0" destOrd="0" presId="urn:microsoft.com/office/officeart/2008/layout/AlternatingHexagons"/>
    <dgm:cxn modelId="{1A4F1A8E-62DB-429A-86FA-2726AC990F08}" type="presOf" srcId="{675D729E-910C-420E-B04F-D75ECAC34116}" destId="{F625ABCE-D98A-459E-9D5F-7EFEF0CBA5B1}" srcOrd="0" destOrd="0" presId="urn:microsoft.com/office/officeart/2008/layout/AlternatingHexagons"/>
    <dgm:cxn modelId="{1B31DF0A-BDFC-4847-8325-173088A67A31}" type="presOf" srcId="{183F259E-4ECC-47EF-BD54-2285473BC3E1}" destId="{CFF53912-1F25-48E7-88C7-4B9685533810}" srcOrd="0" destOrd="0" presId="urn:microsoft.com/office/officeart/2008/layout/AlternatingHexagons"/>
    <dgm:cxn modelId="{9C0CAA1F-A3E2-4401-8899-03DEAD721ED8}" srcId="{4ADF6B4C-3467-4BE3-A183-4126AD206D4E}" destId="{8A5EEA41-5AEB-482F-81B3-0D666B241B8D}" srcOrd="3" destOrd="0" parTransId="{230C3575-8317-4E59-8568-8E3AD08B8658}" sibTransId="{15EFBC9F-9340-4F38-898B-0C5BDB5CCB38}"/>
    <dgm:cxn modelId="{3CF8CDC0-9FD6-478A-9521-3C367319C63C}" type="presOf" srcId="{CF6D5AF8-4540-4EF3-8B7B-E3439D91CD42}" destId="{C9D46C0C-D07B-4793-B6DA-14753C0DE9BB}" srcOrd="0" destOrd="0" presId="urn:microsoft.com/office/officeart/2008/layout/AlternatingHexagons"/>
    <dgm:cxn modelId="{1861E4B8-48E8-4E6D-84BA-8B7F20E9C308}" type="presOf" srcId="{9BC2DC6F-0B97-4993-92E6-BA3AA498721D}" destId="{1BB96A27-0400-401E-BBE6-38635FEE9234}" srcOrd="0" destOrd="0" presId="urn:microsoft.com/office/officeart/2008/layout/AlternatingHexagons"/>
    <dgm:cxn modelId="{5FC4B545-8A44-40EC-8446-9862D131D635}" srcId="{4ADF6B4C-3467-4BE3-A183-4126AD206D4E}" destId="{0F74B427-F5B7-47D7-BB0E-8A728F6F6954}" srcOrd="0" destOrd="0" parTransId="{11FB9ECF-4866-41E6-9E98-01A5FA6DAB27}" sibTransId="{CF5867F2-C3F7-452D-8EFD-22AF6844C7F1}"/>
    <dgm:cxn modelId="{32E01E96-F62E-41C3-B270-99E02A9DCC05}" srcId="{4ADF6B4C-3467-4BE3-A183-4126AD206D4E}" destId="{19060F09-CB26-4200-B452-26087CF331A9}" srcOrd="4" destOrd="0" parTransId="{14A1E0A6-7ABE-4055-8B9D-32A8B7F1EE08}" sibTransId="{8CA34100-26E1-4A02-A38E-9BAFFEAE1DCD}"/>
    <dgm:cxn modelId="{550D6E4A-B66E-4815-8841-ACAF0833C0DF}" srcId="{4ADF6B4C-3467-4BE3-A183-4126AD206D4E}" destId="{CF6D5AF8-4540-4EF3-8B7B-E3439D91CD42}" srcOrd="2" destOrd="0" parTransId="{A23C96CB-9AD4-4F22-AED5-3D5CC0E4060E}" sibTransId="{57208519-B381-4EFE-9159-2B59D83C86B1}"/>
    <dgm:cxn modelId="{BF2E48DC-A1E0-4D44-82BF-2B7CBF55401C}" type="presOf" srcId="{32F21AA6-68A5-476B-A643-BCF3DBE5F1AE}" destId="{37D6B4DF-CF2F-4593-8690-4B4927EE7E10}" srcOrd="0" destOrd="0" presId="urn:microsoft.com/office/officeart/2008/layout/AlternatingHexagons"/>
    <dgm:cxn modelId="{46080361-F83F-4AE4-B3B3-C17713CB8987}" srcId="{19060F09-CB26-4200-B452-26087CF331A9}" destId="{9BC2DC6F-0B97-4993-92E6-BA3AA498721D}" srcOrd="0" destOrd="0" parTransId="{AC9ACBD4-01D6-45CE-A67B-8608324F29BA}" sibTransId="{BCAA99C4-D396-42EB-A8E1-6017C4F4B6CD}"/>
    <dgm:cxn modelId="{8D3177F1-FE8D-4780-AC3E-C49D76D4EB92}" type="presOf" srcId="{15EFBC9F-9340-4F38-898B-0C5BDB5CCB38}" destId="{F643A2A9-85D9-42CB-8E11-7CDBC0B7B00C}" srcOrd="0" destOrd="0" presId="urn:microsoft.com/office/officeart/2008/layout/AlternatingHexagons"/>
    <dgm:cxn modelId="{1224E082-1D53-4354-8F09-D0AF07A6E743}" type="presOf" srcId="{8A5EEA41-5AEB-482F-81B3-0D666B241B8D}" destId="{F3992AC8-B8C7-4B83-B35C-50A4E0B03A0C}" srcOrd="0" destOrd="0" presId="urn:microsoft.com/office/officeart/2008/layout/AlternatingHexagons"/>
    <dgm:cxn modelId="{8465C7DD-14CA-4925-9AFE-0506A51B4CDE}" srcId="{0F74B427-F5B7-47D7-BB0E-8A728F6F6954}" destId="{C674D426-2757-4DB1-96B5-7FEA2A0AC4E1}" srcOrd="0" destOrd="0" parTransId="{D60283B5-8054-43D2-A3B6-A950D546EABC}" sibTransId="{D3AF0915-BB43-40FF-9A86-329C996427BA}"/>
    <dgm:cxn modelId="{27CC4A69-8E9F-4870-B353-1730D5D27E1A}" type="presOf" srcId="{4ADF6B4C-3467-4BE3-A183-4126AD206D4E}" destId="{F871716B-9869-4E33-8607-3025DEC9EC00}" srcOrd="0" destOrd="0" presId="urn:microsoft.com/office/officeart/2008/layout/AlternatingHexagons"/>
    <dgm:cxn modelId="{D07E2206-E48D-4347-AE39-E3883EAA680C}" type="presOf" srcId="{57208519-B381-4EFE-9159-2B59D83C86B1}" destId="{71FB8701-119C-468A-A581-3466809C53AF}" srcOrd="0" destOrd="0" presId="urn:microsoft.com/office/officeart/2008/layout/AlternatingHexagons"/>
    <dgm:cxn modelId="{2A285215-85A5-4A62-A487-7CE567A574E5}" type="presOf" srcId="{2FD1ED4D-3FBE-476A-A6CB-A5B698A5AE7D}" destId="{820F7A65-2765-4586-8BBB-BFC42A5E2991}" srcOrd="0" destOrd="0" presId="urn:microsoft.com/office/officeart/2008/layout/AlternatingHexagons"/>
    <dgm:cxn modelId="{B16CBA9B-F67A-4669-A9ED-AE2811B7FED7}" type="presOf" srcId="{8CA34100-26E1-4A02-A38E-9BAFFEAE1DCD}" destId="{7571DD06-22DA-4F86-9A27-3B34C3CEE5D9}" srcOrd="0" destOrd="0" presId="urn:microsoft.com/office/officeart/2008/layout/AlternatingHexagons"/>
    <dgm:cxn modelId="{A4C31811-31A2-43CF-9A37-A05018D2B50D}" srcId="{CF6D5AF8-4540-4EF3-8B7B-E3439D91CD42}" destId="{2FD1ED4D-3FBE-476A-A6CB-A5B698A5AE7D}" srcOrd="0" destOrd="0" parTransId="{F8E507B8-FB58-48C0-AD96-1683C2C33FBE}" sibTransId="{447EB527-325D-4B97-B459-D43FFC093FD5}"/>
    <dgm:cxn modelId="{72E9041A-4437-43FD-A7FA-B4809A5FB66A}" type="presParOf" srcId="{F871716B-9869-4E33-8607-3025DEC9EC00}" destId="{232649B0-1DE5-4A2F-A07A-712FB891F56A}" srcOrd="0" destOrd="0" presId="urn:microsoft.com/office/officeart/2008/layout/AlternatingHexagons"/>
    <dgm:cxn modelId="{8E710097-A1A0-4843-8E75-0A45C63A6DCA}" type="presParOf" srcId="{232649B0-1DE5-4A2F-A07A-712FB891F56A}" destId="{7BC38E91-F4FD-4663-9723-89465DCA3BDE}" srcOrd="0" destOrd="0" presId="urn:microsoft.com/office/officeart/2008/layout/AlternatingHexagons"/>
    <dgm:cxn modelId="{2D7C2FF5-F54A-448D-AFFC-9F0C741CBB1C}" type="presParOf" srcId="{232649B0-1DE5-4A2F-A07A-712FB891F56A}" destId="{F0782D66-BEEC-4F25-9286-19AC2E03EAD8}" srcOrd="1" destOrd="0" presId="urn:microsoft.com/office/officeart/2008/layout/AlternatingHexagons"/>
    <dgm:cxn modelId="{091E8BF4-DF10-4853-82B0-9C1856F797CB}" type="presParOf" srcId="{232649B0-1DE5-4A2F-A07A-712FB891F56A}" destId="{1ECAE2A5-9D69-4C3D-A740-ED96C922BA1E}" srcOrd="2" destOrd="0" presId="urn:microsoft.com/office/officeart/2008/layout/AlternatingHexagons"/>
    <dgm:cxn modelId="{79CA8D06-167F-4052-B4B2-78C6AECA8F6A}" type="presParOf" srcId="{232649B0-1DE5-4A2F-A07A-712FB891F56A}" destId="{87AE821C-0B57-4351-9383-C529B93C57CD}" srcOrd="3" destOrd="0" presId="urn:microsoft.com/office/officeart/2008/layout/AlternatingHexagons"/>
    <dgm:cxn modelId="{568363B6-9854-44A4-8352-B8925E6C2240}" type="presParOf" srcId="{232649B0-1DE5-4A2F-A07A-712FB891F56A}" destId="{9531C180-761B-4854-8DFB-7499628A2867}" srcOrd="4" destOrd="0" presId="urn:microsoft.com/office/officeart/2008/layout/AlternatingHexagons"/>
    <dgm:cxn modelId="{9042A6EE-EDB2-43CF-AF7F-CE46573FA623}" type="presParOf" srcId="{F871716B-9869-4E33-8607-3025DEC9EC00}" destId="{88E76428-E0DC-48EC-B126-E69BEEBCBF9E}" srcOrd="1" destOrd="0" presId="urn:microsoft.com/office/officeart/2008/layout/AlternatingHexagons"/>
    <dgm:cxn modelId="{A308FA8D-4F28-4DFF-9336-4C2B32914BF7}" type="presParOf" srcId="{F871716B-9869-4E33-8607-3025DEC9EC00}" destId="{1F9F51DC-29FA-47EF-9E23-9781ED0CAF71}" srcOrd="2" destOrd="0" presId="urn:microsoft.com/office/officeart/2008/layout/AlternatingHexagons"/>
    <dgm:cxn modelId="{68BB49E1-0267-4F97-8069-69651E7D6B71}" type="presParOf" srcId="{1F9F51DC-29FA-47EF-9E23-9781ED0CAF71}" destId="{BB34CEF4-C7B0-4D9A-89ED-01EB7F485F7B}" srcOrd="0" destOrd="0" presId="urn:microsoft.com/office/officeart/2008/layout/AlternatingHexagons"/>
    <dgm:cxn modelId="{19379647-BCD2-4580-98BC-F9C9F7EE5D26}" type="presParOf" srcId="{1F9F51DC-29FA-47EF-9E23-9781ED0CAF71}" destId="{37D6B4DF-CF2F-4593-8690-4B4927EE7E10}" srcOrd="1" destOrd="0" presId="urn:microsoft.com/office/officeart/2008/layout/AlternatingHexagons"/>
    <dgm:cxn modelId="{EB9E912F-E7F5-4572-9534-EE377863E5B0}" type="presParOf" srcId="{1F9F51DC-29FA-47EF-9E23-9781ED0CAF71}" destId="{5EB862E3-1FE7-419C-BC34-8E266121514D}" srcOrd="2" destOrd="0" presId="urn:microsoft.com/office/officeart/2008/layout/AlternatingHexagons"/>
    <dgm:cxn modelId="{0A9F8544-212B-432C-8E2A-3748A2CC464D}" type="presParOf" srcId="{1F9F51DC-29FA-47EF-9E23-9781ED0CAF71}" destId="{9B45722C-BAEA-4AE3-A759-4D761D558409}" srcOrd="3" destOrd="0" presId="urn:microsoft.com/office/officeart/2008/layout/AlternatingHexagons"/>
    <dgm:cxn modelId="{2D15F48A-76AE-4412-AC44-C2229A79AB82}" type="presParOf" srcId="{1F9F51DC-29FA-47EF-9E23-9781ED0CAF71}" destId="{F625ABCE-D98A-459E-9D5F-7EFEF0CBA5B1}" srcOrd="4" destOrd="0" presId="urn:microsoft.com/office/officeart/2008/layout/AlternatingHexagons"/>
    <dgm:cxn modelId="{B3C78AAB-8A85-4CE2-A2FD-D9B69E7D1669}" type="presParOf" srcId="{F871716B-9869-4E33-8607-3025DEC9EC00}" destId="{BBF3AC27-BFAC-4403-9BAA-1DAB110D8319}" srcOrd="3" destOrd="0" presId="urn:microsoft.com/office/officeart/2008/layout/AlternatingHexagons"/>
    <dgm:cxn modelId="{636359A0-6900-40E0-9651-5BCA14787598}" type="presParOf" srcId="{F871716B-9869-4E33-8607-3025DEC9EC00}" destId="{34EC53A3-C71D-4E39-95D2-B2F8DB6E06FE}" srcOrd="4" destOrd="0" presId="urn:microsoft.com/office/officeart/2008/layout/AlternatingHexagons"/>
    <dgm:cxn modelId="{5908505D-F622-4645-B93C-707104B5AC12}" type="presParOf" srcId="{34EC53A3-C71D-4E39-95D2-B2F8DB6E06FE}" destId="{C9D46C0C-D07B-4793-B6DA-14753C0DE9BB}" srcOrd="0" destOrd="0" presId="urn:microsoft.com/office/officeart/2008/layout/AlternatingHexagons"/>
    <dgm:cxn modelId="{E4B4B3A5-1285-4D70-B058-8DC71F683D05}" type="presParOf" srcId="{34EC53A3-C71D-4E39-95D2-B2F8DB6E06FE}" destId="{820F7A65-2765-4586-8BBB-BFC42A5E2991}" srcOrd="1" destOrd="0" presId="urn:microsoft.com/office/officeart/2008/layout/AlternatingHexagons"/>
    <dgm:cxn modelId="{31B58A8F-6A01-4D98-AF8D-4E2AD1BB6B46}" type="presParOf" srcId="{34EC53A3-C71D-4E39-95D2-B2F8DB6E06FE}" destId="{CB0C7DC6-57EF-4677-9939-D28D77409C70}" srcOrd="2" destOrd="0" presId="urn:microsoft.com/office/officeart/2008/layout/AlternatingHexagons"/>
    <dgm:cxn modelId="{05802694-B1F3-4CCF-9369-2056A2026CBE}" type="presParOf" srcId="{34EC53A3-C71D-4E39-95D2-B2F8DB6E06FE}" destId="{F0B8AF3E-97F6-41E0-965C-63EEF00899AA}" srcOrd="3" destOrd="0" presId="urn:microsoft.com/office/officeart/2008/layout/AlternatingHexagons"/>
    <dgm:cxn modelId="{BBECC817-9906-4992-99ED-4717FE401388}" type="presParOf" srcId="{34EC53A3-C71D-4E39-95D2-B2F8DB6E06FE}" destId="{71FB8701-119C-468A-A581-3466809C53AF}" srcOrd="4" destOrd="0" presId="urn:microsoft.com/office/officeart/2008/layout/AlternatingHexagons"/>
    <dgm:cxn modelId="{1F35CB23-BA61-4BAD-8756-8FA181B16A81}" type="presParOf" srcId="{F871716B-9869-4E33-8607-3025DEC9EC00}" destId="{73E8BAA5-7F74-49C7-BD80-ABEAD272988F}" srcOrd="5" destOrd="0" presId="urn:microsoft.com/office/officeart/2008/layout/AlternatingHexagons"/>
    <dgm:cxn modelId="{43784BCD-644A-493C-BDAE-EAD8D0530DA5}" type="presParOf" srcId="{F871716B-9869-4E33-8607-3025DEC9EC00}" destId="{6ECB121C-9895-40AF-B560-7DA77434913A}" srcOrd="6" destOrd="0" presId="urn:microsoft.com/office/officeart/2008/layout/AlternatingHexagons"/>
    <dgm:cxn modelId="{269651D6-0828-435F-9B5A-735E0C0BB0C4}" type="presParOf" srcId="{6ECB121C-9895-40AF-B560-7DA77434913A}" destId="{F3992AC8-B8C7-4B83-B35C-50A4E0B03A0C}" srcOrd="0" destOrd="0" presId="urn:microsoft.com/office/officeart/2008/layout/AlternatingHexagons"/>
    <dgm:cxn modelId="{D28D681D-E98D-4199-AC47-D4B36C31783E}" type="presParOf" srcId="{6ECB121C-9895-40AF-B560-7DA77434913A}" destId="{CFF53912-1F25-48E7-88C7-4B9685533810}" srcOrd="1" destOrd="0" presId="urn:microsoft.com/office/officeart/2008/layout/AlternatingHexagons"/>
    <dgm:cxn modelId="{E072AF7F-4760-42DB-A856-82294AE190A4}" type="presParOf" srcId="{6ECB121C-9895-40AF-B560-7DA77434913A}" destId="{D72848E1-4DCD-4CAF-8B40-B04DEB18CA87}" srcOrd="2" destOrd="0" presId="urn:microsoft.com/office/officeart/2008/layout/AlternatingHexagons"/>
    <dgm:cxn modelId="{0292C6AD-5C0A-4F93-8EAC-66F16EC8F52B}" type="presParOf" srcId="{6ECB121C-9895-40AF-B560-7DA77434913A}" destId="{182FE9B4-22F5-4B1D-9EF9-2A4DCB509168}" srcOrd="3" destOrd="0" presId="urn:microsoft.com/office/officeart/2008/layout/AlternatingHexagons"/>
    <dgm:cxn modelId="{1E745615-6F80-495D-A49B-A6CCA3EE7EEB}" type="presParOf" srcId="{6ECB121C-9895-40AF-B560-7DA77434913A}" destId="{F643A2A9-85D9-42CB-8E11-7CDBC0B7B00C}" srcOrd="4" destOrd="0" presId="urn:microsoft.com/office/officeart/2008/layout/AlternatingHexagons"/>
    <dgm:cxn modelId="{12C374E5-AB57-461C-8646-A0891302BA48}" type="presParOf" srcId="{F871716B-9869-4E33-8607-3025DEC9EC00}" destId="{1E7FBDF4-7ECC-4D79-B15D-22C5FDC2C012}" srcOrd="7" destOrd="0" presId="urn:microsoft.com/office/officeart/2008/layout/AlternatingHexagons"/>
    <dgm:cxn modelId="{CFAC2EFF-AED5-4404-B885-75DD87BE78BE}" type="presParOf" srcId="{F871716B-9869-4E33-8607-3025DEC9EC00}" destId="{45618F2F-D4FC-44AC-81A7-75BE6C2DA8F0}" srcOrd="8" destOrd="0" presId="urn:microsoft.com/office/officeart/2008/layout/AlternatingHexagons"/>
    <dgm:cxn modelId="{2AB9CFA4-460D-4523-8D28-F4AFE0EEBD89}" type="presParOf" srcId="{45618F2F-D4FC-44AC-81A7-75BE6C2DA8F0}" destId="{6F2178C0-9FCD-4A26-8773-B3E209779972}" srcOrd="0" destOrd="0" presId="urn:microsoft.com/office/officeart/2008/layout/AlternatingHexagons"/>
    <dgm:cxn modelId="{D62CD891-B182-433C-8297-A691586692CB}" type="presParOf" srcId="{45618F2F-D4FC-44AC-81A7-75BE6C2DA8F0}" destId="{1BB96A27-0400-401E-BBE6-38635FEE9234}" srcOrd="1" destOrd="0" presId="urn:microsoft.com/office/officeart/2008/layout/AlternatingHexagons"/>
    <dgm:cxn modelId="{D7FE024E-CD47-4F70-88ED-507CCE7A966B}" type="presParOf" srcId="{45618F2F-D4FC-44AC-81A7-75BE6C2DA8F0}" destId="{9281E157-F5C4-4F43-A0C8-FF90E5953342}" srcOrd="2" destOrd="0" presId="urn:microsoft.com/office/officeart/2008/layout/AlternatingHexagons"/>
    <dgm:cxn modelId="{F3D710C4-B4E8-441A-AE6A-450D93326BAB}" type="presParOf" srcId="{45618F2F-D4FC-44AC-81A7-75BE6C2DA8F0}" destId="{499398E2-2554-4A93-812A-AF4606145CEF}" srcOrd="3" destOrd="0" presId="urn:microsoft.com/office/officeart/2008/layout/AlternatingHexagons"/>
    <dgm:cxn modelId="{AFF5F0A4-1767-4604-8341-723CC7F8C775}" type="presParOf" srcId="{45618F2F-D4FC-44AC-81A7-75BE6C2DA8F0}" destId="{7571DD06-22DA-4F86-9A27-3B34C3CEE5D9}" srcOrd="4" destOrd="0" presId="urn:microsoft.com/office/officeart/2008/layout/AlternatingHexagon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1B2910E-C60B-4C1B-A2DF-213C9A7BAB18}"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US"/>
        </a:p>
      </dgm:t>
    </dgm:pt>
    <dgm:pt modelId="{301DDDA5-3F3E-4C15-800F-72EF516DB663}">
      <dgm:prSet phldrT="[نص]" custT="1"/>
      <dgm:spPr/>
      <dgm:t>
        <a:bodyPr/>
        <a:lstStyle/>
        <a:p>
          <a:r>
            <a:rPr lang="ar-SA" sz="2000" dirty="0" smtClean="0"/>
            <a:t>الصعوبات التي تواجه الصحف الإلكترونية</a:t>
          </a:r>
          <a:endParaRPr lang="en-US" sz="2000" dirty="0"/>
        </a:p>
      </dgm:t>
    </dgm:pt>
    <dgm:pt modelId="{AD08083B-6D6B-459E-AC14-23A1863361DE}" type="parTrans" cxnId="{81696CC0-98CE-47A3-9CD8-4F64FCA8EC27}">
      <dgm:prSet/>
      <dgm:spPr/>
      <dgm:t>
        <a:bodyPr/>
        <a:lstStyle/>
        <a:p>
          <a:endParaRPr lang="en-US"/>
        </a:p>
      </dgm:t>
    </dgm:pt>
    <dgm:pt modelId="{1BA72178-6C8F-4D10-ACBC-8E67001413F6}" type="sibTrans" cxnId="{81696CC0-98CE-47A3-9CD8-4F64FCA8EC27}">
      <dgm:prSet/>
      <dgm:spPr/>
      <dgm:t>
        <a:bodyPr/>
        <a:lstStyle/>
        <a:p>
          <a:endParaRPr lang="en-US"/>
        </a:p>
      </dgm:t>
    </dgm:pt>
    <dgm:pt modelId="{6AD00D35-4285-4013-9487-A705DB458A75}">
      <dgm:prSet phldrT="[نص]"/>
      <dgm:spPr/>
      <dgm:t>
        <a:bodyPr/>
        <a:lstStyle/>
        <a:p>
          <a:r>
            <a:rPr lang="ar-SA" dirty="0" smtClean="0"/>
            <a:t>صعبات مادية</a:t>
          </a:r>
          <a:endParaRPr lang="en-US" dirty="0"/>
        </a:p>
      </dgm:t>
    </dgm:pt>
    <dgm:pt modelId="{A084194E-3EA5-49F5-BBC6-E519EAF3225E}" type="parTrans" cxnId="{EED42867-98FE-469D-B7A5-607B2D69192D}">
      <dgm:prSet/>
      <dgm:spPr/>
      <dgm:t>
        <a:bodyPr/>
        <a:lstStyle/>
        <a:p>
          <a:endParaRPr lang="en-US"/>
        </a:p>
      </dgm:t>
    </dgm:pt>
    <dgm:pt modelId="{B294A038-C829-478D-8FD6-9D630293C2C4}" type="sibTrans" cxnId="{EED42867-98FE-469D-B7A5-607B2D69192D}">
      <dgm:prSet/>
      <dgm:spPr/>
      <dgm:t>
        <a:bodyPr/>
        <a:lstStyle/>
        <a:p>
          <a:endParaRPr lang="en-US"/>
        </a:p>
      </dgm:t>
    </dgm:pt>
    <dgm:pt modelId="{38815AA6-679E-4F99-8B59-3625055919CE}">
      <dgm:prSet phldrT="[نص]"/>
      <dgm:spPr/>
      <dgm:t>
        <a:bodyPr/>
        <a:lstStyle/>
        <a:p>
          <a:r>
            <a:rPr lang="ar-SA" dirty="0" smtClean="0"/>
            <a:t>غياب الأنظمة</a:t>
          </a:r>
          <a:endParaRPr lang="en-US" dirty="0"/>
        </a:p>
      </dgm:t>
    </dgm:pt>
    <dgm:pt modelId="{0275797C-0F29-4E69-80B4-D1B72D83258D}" type="parTrans" cxnId="{30C3381D-EE4B-4437-BB85-AE2824C3E3FC}">
      <dgm:prSet/>
      <dgm:spPr/>
      <dgm:t>
        <a:bodyPr/>
        <a:lstStyle/>
        <a:p>
          <a:endParaRPr lang="en-US"/>
        </a:p>
      </dgm:t>
    </dgm:pt>
    <dgm:pt modelId="{7A7227FD-ADC5-44CA-BE17-C83B801C30A2}" type="sibTrans" cxnId="{30C3381D-EE4B-4437-BB85-AE2824C3E3FC}">
      <dgm:prSet/>
      <dgm:spPr/>
      <dgm:t>
        <a:bodyPr/>
        <a:lstStyle/>
        <a:p>
          <a:endParaRPr lang="en-US"/>
        </a:p>
      </dgm:t>
    </dgm:pt>
    <dgm:pt modelId="{7B941DEA-2325-46CA-93B8-D0298C074E6F}">
      <dgm:prSet phldrT="[نص]"/>
      <dgm:spPr/>
      <dgm:t>
        <a:bodyPr/>
        <a:lstStyle/>
        <a:p>
          <a:r>
            <a:rPr lang="ar-SA" dirty="0" smtClean="0"/>
            <a:t>المقروئية	</a:t>
          </a:r>
          <a:endParaRPr lang="en-US" dirty="0"/>
        </a:p>
      </dgm:t>
    </dgm:pt>
    <dgm:pt modelId="{B5A8B095-997E-491E-B76D-4138732F2986}" type="parTrans" cxnId="{D600EA8E-706B-4803-B17D-4176E79E3A80}">
      <dgm:prSet/>
      <dgm:spPr/>
      <dgm:t>
        <a:bodyPr/>
        <a:lstStyle/>
        <a:p>
          <a:endParaRPr lang="en-US"/>
        </a:p>
      </dgm:t>
    </dgm:pt>
    <dgm:pt modelId="{B653BA33-8EB8-4E15-91D2-9FAC3E0E6BF7}" type="sibTrans" cxnId="{D600EA8E-706B-4803-B17D-4176E79E3A80}">
      <dgm:prSet/>
      <dgm:spPr/>
      <dgm:t>
        <a:bodyPr/>
        <a:lstStyle/>
        <a:p>
          <a:endParaRPr lang="en-US"/>
        </a:p>
      </dgm:t>
    </dgm:pt>
    <dgm:pt modelId="{45766F0C-C9EF-437E-8B34-6002CEC79F78}">
      <dgm:prSet/>
      <dgm:spPr/>
      <dgm:t>
        <a:bodyPr/>
        <a:lstStyle/>
        <a:p>
          <a:r>
            <a:rPr lang="ar-SA" dirty="0" smtClean="0"/>
            <a:t>ندرة الصحفي الإلكتروني</a:t>
          </a:r>
          <a:endParaRPr lang="en-US" dirty="0"/>
        </a:p>
      </dgm:t>
    </dgm:pt>
    <dgm:pt modelId="{FDBD1430-C61C-40AA-98AC-3E55BD4EF6E5}" type="parTrans" cxnId="{45F55453-F68F-4445-8170-597B24D87099}">
      <dgm:prSet/>
      <dgm:spPr/>
      <dgm:t>
        <a:bodyPr/>
        <a:lstStyle/>
        <a:p>
          <a:endParaRPr lang="en-US"/>
        </a:p>
      </dgm:t>
    </dgm:pt>
    <dgm:pt modelId="{87468D9F-A5ED-4921-8F2A-7D2BFC4036C3}" type="sibTrans" cxnId="{45F55453-F68F-4445-8170-597B24D87099}">
      <dgm:prSet/>
      <dgm:spPr/>
      <dgm:t>
        <a:bodyPr/>
        <a:lstStyle/>
        <a:p>
          <a:endParaRPr lang="en-US"/>
        </a:p>
      </dgm:t>
    </dgm:pt>
    <dgm:pt modelId="{215CA3F4-7518-4891-A8C6-6E847F272043}">
      <dgm:prSet/>
      <dgm:spPr/>
      <dgm:t>
        <a:bodyPr/>
        <a:lstStyle/>
        <a:p>
          <a:r>
            <a:rPr lang="ar-SA" dirty="0" smtClean="0"/>
            <a:t>عدم وجود عائد مادي</a:t>
          </a:r>
          <a:endParaRPr lang="en-US" dirty="0"/>
        </a:p>
      </dgm:t>
    </dgm:pt>
    <dgm:pt modelId="{11F243CF-0FCC-45B9-AD4D-7E609DF33EA3}" type="parTrans" cxnId="{EA2A9272-F613-491F-9DB4-B28538656D40}">
      <dgm:prSet/>
      <dgm:spPr/>
      <dgm:t>
        <a:bodyPr/>
        <a:lstStyle/>
        <a:p>
          <a:endParaRPr lang="en-US"/>
        </a:p>
      </dgm:t>
    </dgm:pt>
    <dgm:pt modelId="{8CD290CB-6707-4CF4-8E8A-CB05962179BE}" type="sibTrans" cxnId="{EA2A9272-F613-491F-9DB4-B28538656D40}">
      <dgm:prSet/>
      <dgm:spPr/>
      <dgm:t>
        <a:bodyPr/>
        <a:lstStyle/>
        <a:p>
          <a:endParaRPr lang="en-US"/>
        </a:p>
      </dgm:t>
    </dgm:pt>
    <dgm:pt modelId="{218AC5AF-9C70-4AC2-B45E-1CCD3E728364}" type="pres">
      <dgm:prSet presAssocID="{01B2910E-C60B-4C1B-A2DF-213C9A7BAB18}" presName="hierChild1" presStyleCnt="0">
        <dgm:presLayoutVars>
          <dgm:orgChart val="1"/>
          <dgm:chPref val="1"/>
          <dgm:dir/>
          <dgm:animOne val="branch"/>
          <dgm:animLvl val="lvl"/>
          <dgm:resizeHandles/>
        </dgm:presLayoutVars>
      </dgm:prSet>
      <dgm:spPr/>
      <dgm:t>
        <a:bodyPr/>
        <a:lstStyle/>
        <a:p>
          <a:pPr rtl="1"/>
          <a:endParaRPr lang="ar-SA"/>
        </a:p>
      </dgm:t>
    </dgm:pt>
    <dgm:pt modelId="{54833E92-CAB1-467D-95D5-C12B4D478B63}" type="pres">
      <dgm:prSet presAssocID="{301DDDA5-3F3E-4C15-800F-72EF516DB663}" presName="hierRoot1" presStyleCnt="0">
        <dgm:presLayoutVars>
          <dgm:hierBranch val="init"/>
        </dgm:presLayoutVars>
      </dgm:prSet>
      <dgm:spPr/>
    </dgm:pt>
    <dgm:pt modelId="{E97CAA73-FC89-4A43-8591-31B8AD3AA52D}" type="pres">
      <dgm:prSet presAssocID="{301DDDA5-3F3E-4C15-800F-72EF516DB663}" presName="rootComposite1" presStyleCnt="0"/>
      <dgm:spPr/>
    </dgm:pt>
    <dgm:pt modelId="{F221A036-897D-436A-B557-38495D4FC0C8}" type="pres">
      <dgm:prSet presAssocID="{301DDDA5-3F3E-4C15-800F-72EF516DB663}" presName="rootText1" presStyleLbl="node0" presStyleIdx="0" presStyleCnt="1" custScaleY="193316">
        <dgm:presLayoutVars>
          <dgm:chPref val="3"/>
        </dgm:presLayoutVars>
      </dgm:prSet>
      <dgm:spPr/>
      <dgm:t>
        <a:bodyPr/>
        <a:lstStyle/>
        <a:p>
          <a:endParaRPr lang="en-US"/>
        </a:p>
      </dgm:t>
    </dgm:pt>
    <dgm:pt modelId="{4F7231B0-02F9-4736-8AD9-59E677EA691C}" type="pres">
      <dgm:prSet presAssocID="{301DDDA5-3F3E-4C15-800F-72EF516DB663}" presName="rootConnector1" presStyleLbl="node1" presStyleIdx="0" presStyleCnt="0"/>
      <dgm:spPr/>
      <dgm:t>
        <a:bodyPr/>
        <a:lstStyle/>
        <a:p>
          <a:pPr rtl="1"/>
          <a:endParaRPr lang="ar-SA"/>
        </a:p>
      </dgm:t>
    </dgm:pt>
    <dgm:pt modelId="{A73F9ACE-C86B-4B89-ADD4-ECED6CAD0118}" type="pres">
      <dgm:prSet presAssocID="{301DDDA5-3F3E-4C15-800F-72EF516DB663}" presName="hierChild2" presStyleCnt="0"/>
      <dgm:spPr/>
    </dgm:pt>
    <dgm:pt modelId="{DEDD95B4-364A-47DE-90A7-CBA596469D64}" type="pres">
      <dgm:prSet presAssocID="{A084194E-3EA5-49F5-BBC6-E519EAF3225E}" presName="Name37" presStyleLbl="parChTrans1D2" presStyleIdx="0" presStyleCnt="5"/>
      <dgm:spPr/>
      <dgm:t>
        <a:bodyPr/>
        <a:lstStyle/>
        <a:p>
          <a:pPr rtl="1"/>
          <a:endParaRPr lang="ar-SA"/>
        </a:p>
      </dgm:t>
    </dgm:pt>
    <dgm:pt modelId="{30002E1F-32CE-4705-844F-AF17950B2325}" type="pres">
      <dgm:prSet presAssocID="{6AD00D35-4285-4013-9487-A705DB458A75}" presName="hierRoot2" presStyleCnt="0">
        <dgm:presLayoutVars>
          <dgm:hierBranch val="init"/>
        </dgm:presLayoutVars>
      </dgm:prSet>
      <dgm:spPr/>
    </dgm:pt>
    <dgm:pt modelId="{915B741B-EA92-472A-8D44-3012BB8E45AB}" type="pres">
      <dgm:prSet presAssocID="{6AD00D35-4285-4013-9487-A705DB458A75}" presName="rootComposite" presStyleCnt="0"/>
      <dgm:spPr/>
    </dgm:pt>
    <dgm:pt modelId="{05F4B434-2099-46F0-AE75-6FE932C61B61}" type="pres">
      <dgm:prSet presAssocID="{6AD00D35-4285-4013-9487-A705DB458A75}" presName="rootText" presStyleLbl="node2" presStyleIdx="0" presStyleCnt="5">
        <dgm:presLayoutVars>
          <dgm:chPref val="3"/>
        </dgm:presLayoutVars>
      </dgm:prSet>
      <dgm:spPr/>
      <dgm:t>
        <a:bodyPr/>
        <a:lstStyle/>
        <a:p>
          <a:pPr rtl="1"/>
          <a:endParaRPr lang="ar-SA"/>
        </a:p>
      </dgm:t>
    </dgm:pt>
    <dgm:pt modelId="{ADB7DDBB-0050-4FD4-B992-490735588BF2}" type="pres">
      <dgm:prSet presAssocID="{6AD00D35-4285-4013-9487-A705DB458A75}" presName="rootConnector" presStyleLbl="node2" presStyleIdx="0" presStyleCnt="5"/>
      <dgm:spPr/>
      <dgm:t>
        <a:bodyPr/>
        <a:lstStyle/>
        <a:p>
          <a:pPr rtl="1"/>
          <a:endParaRPr lang="ar-SA"/>
        </a:p>
      </dgm:t>
    </dgm:pt>
    <dgm:pt modelId="{E0F45BA8-0A90-409A-A4F3-F17BABAA2F3E}" type="pres">
      <dgm:prSet presAssocID="{6AD00D35-4285-4013-9487-A705DB458A75}" presName="hierChild4" presStyleCnt="0"/>
      <dgm:spPr/>
    </dgm:pt>
    <dgm:pt modelId="{E52461E2-27F9-4931-A732-821302AEADD3}" type="pres">
      <dgm:prSet presAssocID="{6AD00D35-4285-4013-9487-A705DB458A75}" presName="hierChild5" presStyleCnt="0"/>
      <dgm:spPr/>
    </dgm:pt>
    <dgm:pt modelId="{9B8BC264-C388-4E4C-AABE-D47B9692278C}" type="pres">
      <dgm:prSet presAssocID="{11F243CF-0FCC-45B9-AD4D-7E609DF33EA3}" presName="Name37" presStyleLbl="parChTrans1D2" presStyleIdx="1" presStyleCnt="5"/>
      <dgm:spPr/>
      <dgm:t>
        <a:bodyPr/>
        <a:lstStyle/>
        <a:p>
          <a:pPr rtl="1"/>
          <a:endParaRPr lang="ar-SA"/>
        </a:p>
      </dgm:t>
    </dgm:pt>
    <dgm:pt modelId="{F5CE948B-ECD4-4788-9DA8-364F9DC45AB8}" type="pres">
      <dgm:prSet presAssocID="{215CA3F4-7518-4891-A8C6-6E847F272043}" presName="hierRoot2" presStyleCnt="0">
        <dgm:presLayoutVars>
          <dgm:hierBranch val="init"/>
        </dgm:presLayoutVars>
      </dgm:prSet>
      <dgm:spPr/>
    </dgm:pt>
    <dgm:pt modelId="{64C45016-05D2-4695-BC57-4E28BF15AF75}" type="pres">
      <dgm:prSet presAssocID="{215CA3F4-7518-4891-A8C6-6E847F272043}" presName="rootComposite" presStyleCnt="0"/>
      <dgm:spPr/>
    </dgm:pt>
    <dgm:pt modelId="{F840130D-51EC-4FE8-A38C-1F02FBC59D1F}" type="pres">
      <dgm:prSet presAssocID="{215CA3F4-7518-4891-A8C6-6E847F272043}" presName="rootText" presStyleLbl="node2" presStyleIdx="1" presStyleCnt="5">
        <dgm:presLayoutVars>
          <dgm:chPref val="3"/>
        </dgm:presLayoutVars>
      </dgm:prSet>
      <dgm:spPr/>
      <dgm:t>
        <a:bodyPr/>
        <a:lstStyle/>
        <a:p>
          <a:pPr rtl="1"/>
          <a:endParaRPr lang="ar-SA"/>
        </a:p>
      </dgm:t>
    </dgm:pt>
    <dgm:pt modelId="{BB2DE543-D912-4DBE-BF1D-507DCA753FF5}" type="pres">
      <dgm:prSet presAssocID="{215CA3F4-7518-4891-A8C6-6E847F272043}" presName="rootConnector" presStyleLbl="node2" presStyleIdx="1" presStyleCnt="5"/>
      <dgm:spPr/>
      <dgm:t>
        <a:bodyPr/>
        <a:lstStyle/>
        <a:p>
          <a:pPr rtl="1"/>
          <a:endParaRPr lang="ar-SA"/>
        </a:p>
      </dgm:t>
    </dgm:pt>
    <dgm:pt modelId="{C12B90ED-30AE-4FCE-854A-285891ED94DC}" type="pres">
      <dgm:prSet presAssocID="{215CA3F4-7518-4891-A8C6-6E847F272043}" presName="hierChild4" presStyleCnt="0"/>
      <dgm:spPr/>
    </dgm:pt>
    <dgm:pt modelId="{4E320185-716A-4202-BA71-4FCF6036C436}" type="pres">
      <dgm:prSet presAssocID="{215CA3F4-7518-4891-A8C6-6E847F272043}" presName="hierChild5" presStyleCnt="0"/>
      <dgm:spPr/>
    </dgm:pt>
    <dgm:pt modelId="{D0C006FA-A32A-40A9-AFD4-EDB0D855DA8D}" type="pres">
      <dgm:prSet presAssocID="{FDBD1430-C61C-40AA-98AC-3E55BD4EF6E5}" presName="Name37" presStyleLbl="parChTrans1D2" presStyleIdx="2" presStyleCnt="5"/>
      <dgm:spPr/>
      <dgm:t>
        <a:bodyPr/>
        <a:lstStyle/>
        <a:p>
          <a:pPr rtl="1"/>
          <a:endParaRPr lang="ar-SA"/>
        </a:p>
      </dgm:t>
    </dgm:pt>
    <dgm:pt modelId="{9A583E97-3AE6-45C0-940B-F82ED521F063}" type="pres">
      <dgm:prSet presAssocID="{45766F0C-C9EF-437E-8B34-6002CEC79F78}" presName="hierRoot2" presStyleCnt="0">
        <dgm:presLayoutVars>
          <dgm:hierBranch val="init"/>
        </dgm:presLayoutVars>
      </dgm:prSet>
      <dgm:spPr/>
    </dgm:pt>
    <dgm:pt modelId="{B78E6EBF-458B-4A84-881D-779375D5462F}" type="pres">
      <dgm:prSet presAssocID="{45766F0C-C9EF-437E-8B34-6002CEC79F78}" presName="rootComposite" presStyleCnt="0"/>
      <dgm:spPr/>
    </dgm:pt>
    <dgm:pt modelId="{BB688C6C-2004-4B0C-B874-739117392E5A}" type="pres">
      <dgm:prSet presAssocID="{45766F0C-C9EF-437E-8B34-6002CEC79F78}" presName="rootText" presStyleLbl="node2" presStyleIdx="2" presStyleCnt="5">
        <dgm:presLayoutVars>
          <dgm:chPref val="3"/>
        </dgm:presLayoutVars>
      </dgm:prSet>
      <dgm:spPr/>
      <dgm:t>
        <a:bodyPr/>
        <a:lstStyle/>
        <a:p>
          <a:endParaRPr lang="en-US"/>
        </a:p>
      </dgm:t>
    </dgm:pt>
    <dgm:pt modelId="{B8ADEE77-9796-43DC-880A-A008A3D5B01D}" type="pres">
      <dgm:prSet presAssocID="{45766F0C-C9EF-437E-8B34-6002CEC79F78}" presName="rootConnector" presStyleLbl="node2" presStyleIdx="2" presStyleCnt="5"/>
      <dgm:spPr/>
      <dgm:t>
        <a:bodyPr/>
        <a:lstStyle/>
        <a:p>
          <a:pPr rtl="1"/>
          <a:endParaRPr lang="ar-SA"/>
        </a:p>
      </dgm:t>
    </dgm:pt>
    <dgm:pt modelId="{4DCD5AD8-EB23-4158-A555-4DA12EC768D6}" type="pres">
      <dgm:prSet presAssocID="{45766F0C-C9EF-437E-8B34-6002CEC79F78}" presName="hierChild4" presStyleCnt="0"/>
      <dgm:spPr/>
    </dgm:pt>
    <dgm:pt modelId="{FE70ED8A-4943-45A3-85B7-29BE218EF0D0}" type="pres">
      <dgm:prSet presAssocID="{45766F0C-C9EF-437E-8B34-6002CEC79F78}" presName="hierChild5" presStyleCnt="0"/>
      <dgm:spPr/>
    </dgm:pt>
    <dgm:pt modelId="{5F23DDEE-233B-4603-91B9-A0E2CDB11BB7}" type="pres">
      <dgm:prSet presAssocID="{0275797C-0F29-4E69-80B4-D1B72D83258D}" presName="Name37" presStyleLbl="parChTrans1D2" presStyleIdx="3" presStyleCnt="5"/>
      <dgm:spPr/>
      <dgm:t>
        <a:bodyPr/>
        <a:lstStyle/>
        <a:p>
          <a:pPr rtl="1"/>
          <a:endParaRPr lang="ar-SA"/>
        </a:p>
      </dgm:t>
    </dgm:pt>
    <dgm:pt modelId="{73C72184-DC21-4FFA-9584-68A593A26DEC}" type="pres">
      <dgm:prSet presAssocID="{38815AA6-679E-4F99-8B59-3625055919CE}" presName="hierRoot2" presStyleCnt="0">
        <dgm:presLayoutVars>
          <dgm:hierBranch val="init"/>
        </dgm:presLayoutVars>
      </dgm:prSet>
      <dgm:spPr/>
    </dgm:pt>
    <dgm:pt modelId="{49F8DDD3-6E3E-476D-84A6-93F3107D92D7}" type="pres">
      <dgm:prSet presAssocID="{38815AA6-679E-4F99-8B59-3625055919CE}" presName="rootComposite" presStyleCnt="0"/>
      <dgm:spPr/>
    </dgm:pt>
    <dgm:pt modelId="{35604CF8-55F5-4CB5-998C-9548897458D3}" type="pres">
      <dgm:prSet presAssocID="{38815AA6-679E-4F99-8B59-3625055919CE}" presName="rootText" presStyleLbl="node2" presStyleIdx="3" presStyleCnt="5">
        <dgm:presLayoutVars>
          <dgm:chPref val="3"/>
        </dgm:presLayoutVars>
      </dgm:prSet>
      <dgm:spPr/>
      <dgm:t>
        <a:bodyPr/>
        <a:lstStyle/>
        <a:p>
          <a:pPr rtl="1"/>
          <a:endParaRPr lang="ar-SA"/>
        </a:p>
      </dgm:t>
    </dgm:pt>
    <dgm:pt modelId="{CB30BF38-1A3F-4E24-8920-A0549054337F}" type="pres">
      <dgm:prSet presAssocID="{38815AA6-679E-4F99-8B59-3625055919CE}" presName="rootConnector" presStyleLbl="node2" presStyleIdx="3" presStyleCnt="5"/>
      <dgm:spPr/>
      <dgm:t>
        <a:bodyPr/>
        <a:lstStyle/>
        <a:p>
          <a:pPr rtl="1"/>
          <a:endParaRPr lang="ar-SA"/>
        </a:p>
      </dgm:t>
    </dgm:pt>
    <dgm:pt modelId="{431DF184-6184-48CD-8F9D-25CCD9081B7F}" type="pres">
      <dgm:prSet presAssocID="{38815AA6-679E-4F99-8B59-3625055919CE}" presName="hierChild4" presStyleCnt="0"/>
      <dgm:spPr/>
    </dgm:pt>
    <dgm:pt modelId="{91597BF1-7B8D-4B90-8D91-565F7773F5C1}" type="pres">
      <dgm:prSet presAssocID="{38815AA6-679E-4F99-8B59-3625055919CE}" presName="hierChild5" presStyleCnt="0"/>
      <dgm:spPr/>
    </dgm:pt>
    <dgm:pt modelId="{9B8D27A9-86ED-4D09-B497-3BF591D37C77}" type="pres">
      <dgm:prSet presAssocID="{B5A8B095-997E-491E-B76D-4138732F2986}" presName="Name37" presStyleLbl="parChTrans1D2" presStyleIdx="4" presStyleCnt="5"/>
      <dgm:spPr/>
      <dgm:t>
        <a:bodyPr/>
        <a:lstStyle/>
        <a:p>
          <a:pPr rtl="1"/>
          <a:endParaRPr lang="ar-SA"/>
        </a:p>
      </dgm:t>
    </dgm:pt>
    <dgm:pt modelId="{F8B278F3-FC47-403B-B7EE-2C90799EAAC6}" type="pres">
      <dgm:prSet presAssocID="{7B941DEA-2325-46CA-93B8-D0298C074E6F}" presName="hierRoot2" presStyleCnt="0">
        <dgm:presLayoutVars>
          <dgm:hierBranch val="init"/>
        </dgm:presLayoutVars>
      </dgm:prSet>
      <dgm:spPr/>
    </dgm:pt>
    <dgm:pt modelId="{5AF98344-8838-4A85-93C5-3CC8A6EC8969}" type="pres">
      <dgm:prSet presAssocID="{7B941DEA-2325-46CA-93B8-D0298C074E6F}" presName="rootComposite" presStyleCnt="0"/>
      <dgm:spPr/>
    </dgm:pt>
    <dgm:pt modelId="{4990C5E1-D2C2-4934-BE92-4E2073D752B5}" type="pres">
      <dgm:prSet presAssocID="{7B941DEA-2325-46CA-93B8-D0298C074E6F}" presName="rootText" presStyleLbl="node2" presStyleIdx="4" presStyleCnt="5">
        <dgm:presLayoutVars>
          <dgm:chPref val="3"/>
        </dgm:presLayoutVars>
      </dgm:prSet>
      <dgm:spPr/>
      <dgm:t>
        <a:bodyPr/>
        <a:lstStyle/>
        <a:p>
          <a:pPr rtl="1"/>
          <a:endParaRPr lang="ar-SA"/>
        </a:p>
      </dgm:t>
    </dgm:pt>
    <dgm:pt modelId="{F4BFA081-E61C-475D-AE44-84B8C2E84CF9}" type="pres">
      <dgm:prSet presAssocID="{7B941DEA-2325-46CA-93B8-D0298C074E6F}" presName="rootConnector" presStyleLbl="node2" presStyleIdx="4" presStyleCnt="5"/>
      <dgm:spPr/>
      <dgm:t>
        <a:bodyPr/>
        <a:lstStyle/>
        <a:p>
          <a:pPr rtl="1"/>
          <a:endParaRPr lang="ar-SA"/>
        </a:p>
      </dgm:t>
    </dgm:pt>
    <dgm:pt modelId="{D34950B5-1777-4172-8BB1-6E44A7770D22}" type="pres">
      <dgm:prSet presAssocID="{7B941DEA-2325-46CA-93B8-D0298C074E6F}" presName="hierChild4" presStyleCnt="0"/>
      <dgm:spPr/>
    </dgm:pt>
    <dgm:pt modelId="{18665FEF-4540-4A2B-BF91-930B5FF354AA}" type="pres">
      <dgm:prSet presAssocID="{7B941DEA-2325-46CA-93B8-D0298C074E6F}" presName="hierChild5" presStyleCnt="0"/>
      <dgm:spPr/>
    </dgm:pt>
    <dgm:pt modelId="{72224EFE-41EB-4B0A-9E82-57DDE22C7782}" type="pres">
      <dgm:prSet presAssocID="{301DDDA5-3F3E-4C15-800F-72EF516DB663}" presName="hierChild3" presStyleCnt="0"/>
      <dgm:spPr/>
    </dgm:pt>
  </dgm:ptLst>
  <dgm:cxnLst>
    <dgm:cxn modelId="{EA2A9272-F613-491F-9DB4-B28538656D40}" srcId="{301DDDA5-3F3E-4C15-800F-72EF516DB663}" destId="{215CA3F4-7518-4891-A8C6-6E847F272043}" srcOrd="1" destOrd="0" parTransId="{11F243CF-0FCC-45B9-AD4D-7E609DF33EA3}" sibTransId="{8CD290CB-6707-4CF4-8E8A-CB05962179BE}"/>
    <dgm:cxn modelId="{E089984B-14E0-443B-B324-D47E4FED3C9B}" type="presOf" srcId="{38815AA6-679E-4F99-8B59-3625055919CE}" destId="{CB30BF38-1A3F-4E24-8920-A0549054337F}" srcOrd="1" destOrd="0" presId="urn:microsoft.com/office/officeart/2005/8/layout/orgChart1"/>
    <dgm:cxn modelId="{3C67535A-0939-4BCF-89EE-721C1594563E}" type="presOf" srcId="{FDBD1430-C61C-40AA-98AC-3E55BD4EF6E5}" destId="{D0C006FA-A32A-40A9-AFD4-EDB0D855DA8D}" srcOrd="0" destOrd="0" presId="urn:microsoft.com/office/officeart/2005/8/layout/orgChart1"/>
    <dgm:cxn modelId="{D600EA8E-706B-4803-B17D-4176E79E3A80}" srcId="{301DDDA5-3F3E-4C15-800F-72EF516DB663}" destId="{7B941DEA-2325-46CA-93B8-D0298C074E6F}" srcOrd="4" destOrd="0" parTransId="{B5A8B095-997E-491E-B76D-4138732F2986}" sibTransId="{B653BA33-8EB8-4E15-91D2-9FAC3E0E6BF7}"/>
    <dgm:cxn modelId="{4A653920-BF6D-434D-8196-DE3D5F4B17F6}" type="presOf" srcId="{0275797C-0F29-4E69-80B4-D1B72D83258D}" destId="{5F23DDEE-233B-4603-91B9-A0E2CDB11BB7}" srcOrd="0" destOrd="0" presId="urn:microsoft.com/office/officeart/2005/8/layout/orgChart1"/>
    <dgm:cxn modelId="{45F55453-F68F-4445-8170-597B24D87099}" srcId="{301DDDA5-3F3E-4C15-800F-72EF516DB663}" destId="{45766F0C-C9EF-437E-8B34-6002CEC79F78}" srcOrd="2" destOrd="0" parTransId="{FDBD1430-C61C-40AA-98AC-3E55BD4EF6E5}" sibTransId="{87468D9F-A5ED-4921-8F2A-7D2BFC4036C3}"/>
    <dgm:cxn modelId="{9540B5BD-107B-4EBF-A9BF-383951877805}" type="presOf" srcId="{7B941DEA-2325-46CA-93B8-D0298C074E6F}" destId="{4990C5E1-D2C2-4934-BE92-4E2073D752B5}" srcOrd="0" destOrd="0" presId="urn:microsoft.com/office/officeart/2005/8/layout/orgChart1"/>
    <dgm:cxn modelId="{6A6983ED-EC4A-4859-A9A0-2FEBC4497244}" type="presOf" srcId="{01B2910E-C60B-4C1B-A2DF-213C9A7BAB18}" destId="{218AC5AF-9C70-4AC2-B45E-1CCD3E728364}" srcOrd="0" destOrd="0" presId="urn:microsoft.com/office/officeart/2005/8/layout/orgChart1"/>
    <dgm:cxn modelId="{81696CC0-98CE-47A3-9CD8-4F64FCA8EC27}" srcId="{01B2910E-C60B-4C1B-A2DF-213C9A7BAB18}" destId="{301DDDA5-3F3E-4C15-800F-72EF516DB663}" srcOrd="0" destOrd="0" parTransId="{AD08083B-6D6B-459E-AC14-23A1863361DE}" sibTransId="{1BA72178-6C8F-4D10-ACBC-8E67001413F6}"/>
    <dgm:cxn modelId="{50B71D1F-D31E-4DBC-8298-245190DFF2EA}" type="presOf" srcId="{301DDDA5-3F3E-4C15-800F-72EF516DB663}" destId="{F221A036-897D-436A-B557-38495D4FC0C8}" srcOrd="0" destOrd="0" presId="urn:microsoft.com/office/officeart/2005/8/layout/orgChart1"/>
    <dgm:cxn modelId="{30364BE0-AD38-4194-A54C-337F351CD27B}" type="presOf" srcId="{215CA3F4-7518-4891-A8C6-6E847F272043}" destId="{BB2DE543-D912-4DBE-BF1D-507DCA753FF5}" srcOrd="1" destOrd="0" presId="urn:microsoft.com/office/officeart/2005/8/layout/orgChart1"/>
    <dgm:cxn modelId="{18CD96E5-2D7A-457A-97D2-43D121B370B3}" type="presOf" srcId="{6AD00D35-4285-4013-9487-A705DB458A75}" destId="{ADB7DDBB-0050-4FD4-B992-490735588BF2}" srcOrd="1" destOrd="0" presId="urn:microsoft.com/office/officeart/2005/8/layout/orgChart1"/>
    <dgm:cxn modelId="{D9C50902-9ED0-49F6-A1AE-F4869CC75F96}" type="presOf" srcId="{6AD00D35-4285-4013-9487-A705DB458A75}" destId="{05F4B434-2099-46F0-AE75-6FE932C61B61}" srcOrd="0" destOrd="0" presId="urn:microsoft.com/office/officeart/2005/8/layout/orgChart1"/>
    <dgm:cxn modelId="{71FBAA28-7C26-4F1C-94CE-BC1E68C6EE48}" type="presOf" srcId="{B5A8B095-997E-491E-B76D-4138732F2986}" destId="{9B8D27A9-86ED-4D09-B497-3BF591D37C77}" srcOrd="0" destOrd="0" presId="urn:microsoft.com/office/officeart/2005/8/layout/orgChart1"/>
    <dgm:cxn modelId="{EED42867-98FE-469D-B7A5-607B2D69192D}" srcId="{301DDDA5-3F3E-4C15-800F-72EF516DB663}" destId="{6AD00D35-4285-4013-9487-A705DB458A75}" srcOrd="0" destOrd="0" parTransId="{A084194E-3EA5-49F5-BBC6-E519EAF3225E}" sibTransId="{B294A038-C829-478D-8FD6-9D630293C2C4}"/>
    <dgm:cxn modelId="{69EB58B3-8C24-49B4-B05B-F5FFBD2ADFB7}" type="presOf" srcId="{301DDDA5-3F3E-4C15-800F-72EF516DB663}" destId="{4F7231B0-02F9-4736-8AD9-59E677EA691C}" srcOrd="1" destOrd="0" presId="urn:microsoft.com/office/officeart/2005/8/layout/orgChart1"/>
    <dgm:cxn modelId="{129E6195-A1B0-4535-A326-4BFD7FC49A85}" type="presOf" srcId="{45766F0C-C9EF-437E-8B34-6002CEC79F78}" destId="{B8ADEE77-9796-43DC-880A-A008A3D5B01D}" srcOrd="1" destOrd="0" presId="urn:microsoft.com/office/officeart/2005/8/layout/orgChart1"/>
    <dgm:cxn modelId="{400B1A59-2911-454F-913A-2C4CED309CEF}" type="presOf" srcId="{215CA3F4-7518-4891-A8C6-6E847F272043}" destId="{F840130D-51EC-4FE8-A38C-1F02FBC59D1F}" srcOrd="0" destOrd="0" presId="urn:microsoft.com/office/officeart/2005/8/layout/orgChart1"/>
    <dgm:cxn modelId="{F2CED2B3-9693-4A51-BE6A-04D56DD73986}" type="presOf" srcId="{11F243CF-0FCC-45B9-AD4D-7E609DF33EA3}" destId="{9B8BC264-C388-4E4C-AABE-D47B9692278C}" srcOrd="0" destOrd="0" presId="urn:microsoft.com/office/officeart/2005/8/layout/orgChart1"/>
    <dgm:cxn modelId="{30C3381D-EE4B-4437-BB85-AE2824C3E3FC}" srcId="{301DDDA5-3F3E-4C15-800F-72EF516DB663}" destId="{38815AA6-679E-4F99-8B59-3625055919CE}" srcOrd="3" destOrd="0" parTransId="{0275797C-0F29-4E69-80B4-D1B72D83258D}" sibTransId="{7A7227FD-ADC5-44CA-BE17-C83B801C30A2}"/>
    <dgm:cxn modelId="{D7B5EA3A-96EE-49E6-B75A-0472BB47DC6C}" type="presOf" srcId="{45766F0C-C9EF-437E-8B34-6002CEC79F78}" destId="{BB688C6C-2004-4B0C-B874-739117392E5A}" srcOrd="0" destOrd="0" presId="urn:microsoft.com/office/officeart/2005/8/layout/orgChart1"/>
    <dgm:cxn modelId="{13FA5EB0-79D9-49D3-969E-CD622A670922}" type="presOf" srcId="{7B941DEA-2325-46CA-93B8-D0298C074E6F}" destId="{F4BFA081-E61C-475D-AE44-84B8C2E84CF9}" srcOrd="1" destOrd="0" presId="urn:microsoft.com/office/officeart/2005/8/layout/orgChart1"/>
    <dgm:cxn modelId="{296FEDDC-63C4-45C5-AF1E-F5BD16E21CE8}" type="presOf" srcId="{38815AA6-679E-4F99-8B59-3625055919CE}" destId="{35604CF8-55F5-4CB5-998C-9548897458D3}" srcOrd="0" destOrd="0" presId="urn:microsoft.com/office/officeart/2005/8/layout/orgChart1"/>
    <dgm:cxn modelId="{42824C52-85FC-4495-9E59-644CC12EBDA2}" type="presOf" srcId="{A084194E-3EA5-49F5-BBC6-E519EAF3225E}" destId="{DEDD95B4-364A-47DE-90A7-CBA596469D64}" srcOrd="0" destOrd="0" presId="urn:microsoft.com/office/officeart/2005/8/layout/orgChart1"/>
    <dgm:cxn modelId="{B71C6348-D709-4EC8-8AA6-8E3797CAAE33}" type="presParOf" srcId="{218AC5AF-9C70-4AC2-B45E-1CCD3E728364}" destId="{54833E92-CAB1-467D-95D5-C12B4D478B63}" srcOrd="0" destOrd="0" presId="urn:microsoft.com/office/officeart/2005/8/layout/orgChart1"/>
    <dgm:cxn modelId="{F7D4EE71-F99B-418B-9B47-E7E8516871B6}" type="presParOf" srcId="{54833E92-CAB1-467D-95D5-C12B4D478B63}" destId="{E97CAA73-FC89-4A43-8591-31B8AD3AA52D}" srcOrd="0" destOrd="0" presId="urn:microsoft.com/office/officeart/2005/8/layout/orgChart1"/>
    <dgm:cxn modelId="{70716C95-5E08-4DC2-B8FF-20F328C9AF7A}" type="presParOf" srcId="{E97CAA73-FC89-4A43-8591-31B8AD3AA52D}" destId="{F221A036-897D-436A-B557-38495D4FC0C8}" srcOrd="0" destOrd="0" presId="urn:microsoft.com/office/officeart/2005/8/layout/orgChart1"/>
    <dgm:cxn modelId="{96BEA23A-4E0C-4C99-BA7C-B8E657D9C354}" type="presParOf" srcId="{E97CAA73-FC89-4A43-8591-31B8AD3AA52D}" destId="{4F7231B0-02F9-4736-8AD9-59E677EA691C}" srcOrd="1" destOrd="0" presId="urn:microsoft.com/office/officeart/2005/8/layout/orgChart1"/>
    <dgm:cxn modelId="{791194EE-C9F8-48E8-9295-0E6BF060398B}" type="presParOf" srcId="{54833E92-CAB1-467D-95D5-C12B4D478B63}" destId="{A73F9ACE-C86B-4B89-ADD4-ECED6CAD0118}" srcOrd="1" destOrd="0" presId="urn:microsoft.com/office/officeart/2005/8/layout/orgChart1"/>
    <dgm:cxn modelId="{5D6DB5EF-0D36-43EE-B92A-4D458C94F289}" type="presParOf" srcId="{A73F9ACE-C86B-4B89-ADD4-ECED6CAD0118}" destId="{DEDD95B4-364A-47DE-90A7-CBA596469D64}" srcOrd="0" destOrd="0" presId="urn:microsoft.com/office/officeart/2005/8/layout/orgChart1"/>
    <dgm:cxn modelId="{3A3F6677-7ABF-4041-8D80-3D2D1C90E810}" type="presParOf" srcId="{A73F9ACE-C86B-4B89-ADD4-ECED6CAD0118}" destId="{30002E1F-32CE-4705-844F-AF17950B2325}" srcOrd="1" destOrd="0" presId="urn:microsoft.com/office/officeart/2005/8/layout/orgChart1"/>
    <dgm:cxn modelId="{966AC9B9-D24C-471A-AC39-B57D64EA119F}" type="presParOf" srcId="{30002E1F-32CE-4705-844F-AF17950B2325}" destId="{915B741B-EA92-472A-8D44-3012BB8E45AB}" srcOrd="0" destOrd="0" presId="urn:microsoft.com/office/officeart/2005/8/layout/orgChart1"/>
    <dgm:cxn modelId="{CC5DF882-09D6-4A70-8F80-DF53C3B64907}" type="presParOf" srcId="{915B741B-EA92-472A-8D44-3012BB8E45AB}" destId="{05F4B434-2099-46F0-AE75-6FE932C61B61}" srcOrd="0" destOrd="0" presId="urn:microsoft.com/office/officeart/2005/8/layout/orgChart1"/>
    <dgm:cxn modelId="{5A1D64EB-AEEE-40CB-8FAC-607CDA0020EC}" type="presParOf" srcId="{915B741B-EA92-472A-8D44-3012BB8E45AB}" destId="{ADB7DDBB-0050-4FD4-B992-490735588BF2}" srcOrd="1" destOrd="0" presId="urn:microsoft.com/office/officeart/2005/8/layout/orgChart1"/>
    <dgm:cxn modelId="{ADC6E799-025E-4E3A-A631-D54BF03A4301}" type="presParOf" srcId="{30002E1F-32CE-4705-844F-AF17950B2325}" destId="{E0F45BA8-0A90-409A-A4F3-F17BABAA2F3E}" srcOrd="1" destOrd="0" presId="urn:microsoft.com/office/officeart/2005/8/layout/orgChart1"/>
    <dgm:cxn modelId="{8135D946-52BC-4CA7-B17F-CB1B889D2CD1}" type="presParOf" srcId="{30002E1F-32CE-4705-844F-AF17950B2325}" destId="{E52461E2-27F9-4931-A732-821302AEADD3}" srcOrd="2" destOrd="0" presId="urn:microsoft.com/office/officeart/2005/8/layout/orgChart1"/>
    <dgm:cxn modelId="{86C952AC-E30A-4E8D-B017-2A4052AA73DC}" type="presParOf" srcId="{A73F9ACE-C86B-4B89-ADD4-ECED6CAD0118}" destId="{9B8BC264-C388-4E4C-AABE-D47B9692278C}" srcOrd="2" destOrd="0" presId="urn:microsoft.com/office/officeart/2005/8/layout/orgChart1"/>
    <dgm:cxn modelId="{46E14435-8520-4477-BBCC-6E863FFFDE5D}" type="presParOf" srcId="{A73F9ACE-C86B-4B89-ADD4-ECED6CAD0118}" destId="{F5CE948B-ECD4-4788-9DA8-364F9DC45AB8}" srcOrd="3" destOrd="0" presId="urn:microsoft.com/office/officeart/2005/8/layout/orgChart1"/>
    <dgm:cxn modelId="{7D84E57F-9B97-4147-902F-768DFD5CF037}" type="presParOf" srcId="{F5CE948B-ECD4-4788-9DA8-364F9DC45AB8}" destId="{64C45016-05D2-4695-BC57-4E28BF15AF75}" srcOrd="0" destOrd="0" presId="urn:microsoft.com/office/officeart/2005/8/layout/orgChart1"/>
    <dgm:cxn modelId="{C4CD2BC9-D990-43E1-A827-DECD87A52B98}" type="presParOf" srcId="{64C45016-05D2-4695-BC57-4E28BF15AF75}" destId="{F840130D-51EC-4FE8-A38C-1F02FBC59D1F}" srcOrd="0" destOrd="0" presId="urn:microsoft.com/office/officeart/2005/8/layout/orgChart1"/>
    <dgm:cxn modelId="{3148886C-7121-42C7-BDDE-1B15625ADEBE}" type="presParOf" srcId="{64C45016-05D2-4695-BC57-4E28BF15AF75}" destId="{BB2DE543-D912-4DBE-BF1D-507DCA753FF5}" srcOrd="1" destOrd="0" presId="urn:microsoft.com/office/officeart/2005/8/layout/orgChart1"/>
    <dgm:cxn modelId="{682479E6-221E-407E-866B-A422BCEB924B}" type="presParOf" srcId="{F5CE948B-ECD4-4788-9DA8-364F9DC45AB8}" destId="{C12B90ED-30AE-4FCE-854A-285891ED94DC}" srcOrd="1" destOrd="0" presId="urn:microsoft.com/office/officeart/2005/8/layout/orgChart1"/>
    <dgm:cxn modelId="{C6B04B3C-092E-49BE-B953-5CF383D6B128}" type="presParOf" srcId="{F5CE948B-ECD4-4788-9DA8-364F9DC45AB8}" destId="{4E320185-716A-4202-BA71-4FCF6036C436}" srcOrd="2" destOrd="0" presId="urn:microsoft.com/office/officeart/2005/8/layout/orgChart1"/>
    <dgm:cxn modelId="{228FAB23-8FFA-4587-8335-F9DA5C1FD01F}" type="presParOf" srcId="{A73F9ACE-C86B-4B89-ADD4-ECED6CAD0118}" destId="{D0C006FA-A32A-40A9-AFD4-EDB0D855DA8D}" srcOrd="4" destOrd="0" presId="urn:microsoft.com/office/officeart/2005/8/layout/orgChart1"/>
    <dgm:cxn modelId="{8361A960-78CF-4C8E-8219-52AE777099A0}" type="presParOf" srcId="{A73F9ACE-C86B-4B89-ADD4-ECED6CAD0118}" destId="{9A583E97-3AE6-45C0-940B-F82ED521F063}" srcOrd="5" destOrd="0" presId="urn:microsoft.com/office/officeart/2005/8/layout/orgChart1"/>
    <dgm:cxn modelId="{D1A52000-FEBA-4169-AD14-90529BFBB355}" type="presParOf" srcId="{9A583E97-3AE6-45C0-940B-F82ED521F063}" destId="{B78E6EBF-458B-4A84-881D-779375D5462F}" srcOrd="0" destOrd="0" presId="urn:microsoft.com/office/officeart/2005/8/layout/orgChart1"/>
    <dgm:cxn modelId="{E3FEEE5C-8107-4B94-9831-C581BAF1985D}" type="presParOf" srcId="{B78E6EBF-458B-4A84-881D-779375D5462F}" destId="{BB688C6C-2004-4B0C-B874-739117392E5A}" srcOrd="0" destOrd="0" presId="urn:microsoft.com/office/officeart/2005/8/layout/orgChart1"/>
    <dgm:cxn modelId="{E0BDFBED-53E2-424E-B099-B94035BFA069}" type="presParOf" srcId="{B78E6EBF-458B-4A84-881D-779375D5462F}" destId="{B8ADEE77-9796-43DC-880A-A008A3D5B01D}" srcOrd="1" destOrd="0" presId="urn:microsoft.com/office/officeart/2005/8/layout/orgChart1"/>
    <dgm:cxn modelId="{27C48701-CC92-4E12-A2B9-60D82B52578B}" type="presParOf" srcId="{9A583E97-3AE6-45C0-940B-F82ED521F063}" destId="{4DCD5AD8-EB23-4158-A555-4DA12EC768D6}" srcOrd="1" destOrd="0" presId="urn:microsoft.com/office/officeart/2005/8/layout/orgChart1"/>
    <dgm:cxn modelId="{62492709-5648-4015-81F7-07859D5DCA66}" type="presParOf" srcId="{9A583E97-3AE6-45C0-940B-F82ED521F063}" destId="{FE70ED8A-4943-45A3-85B7-29BE218EF0D0}" srcOrd="2" destOrd="0" presId="urn:microsoft.com/office/officeart/2005/8/layout/orgChart1"/>
    <dgm:cxn modelId="{A0522B10-09E7-4483-90AE-97F8EFAABCE0}" type="presParOf" srcId="{A73F9ACE-C86B-4B89-ADD4-ECED6CAD0118}" destId="{5F23DDEE-233B-4603-91B9-A0E2CDB11BB7}" srcOrd="6" destOrd="0" presId="urn:microsoft.com/office/officeart/2005/8/layout/orgChart1"/>
    <dgm:cxn modelId="{CE19764F-5187-40DE-9265-EDA743F780A0}" type="presParOf" srcId="{A73F9ACE-C86B-4B89-ADD4-ECED6CAD0118}" destId="{73C72184-DC21-4FFA-9584-68A593A26DEC}" srcOrd="7" destOrd="0" presId="urn:microsoft.com/office/officeart/2005/8/layout/orgChart1"/>
    <dgm:cxn modelId="{C6373494-87B5-45A3-9603-340AAE39AF92}" type="presParOf" srcId="{73C72184-DC21-4FFA-9584-68A593A26DEC}" destId="{49F8DDD3-6E3E-476D-84A6-93F3107D92D7}" srcOrd="0" destOrd="0" presId="urn:microsoft.com/office/officeart/2005/8/layout/orgChart1"/>
    <dgm:cxn modelId="{3ADE10A7-32F1-4A6B-BECE-8B7ED7429DC4}" type="presParOf" srcId="{49F8DDD3-6E3E-476D-84A6-93F3107D92D7}" destId="{35604CF8-55F5-4CB5-998C-9548897458D3}" srcOrd="0" destOrd="0" presId="urn:microsoft.com/office/officeart/2005/8/layout/orgChart1"/>
    <dgm:cxn modelId="{D91E5594-22FB-4904-B853-2439F2173EBD}" type="presParOf" srcId="{49F8DDD3-6E3E-476D-84A6-93F3107D92D7}" destId="{CB30BF38-1A3F-4E24-8920-A0549054337F}" srcOrd="1" destOrd="0" presId="urn:microsoft.com/office/officeart/2005/8/layout/orgChart1"/>
    <dgm:cxn modelId="{7BD0A00D-6081-4AA8-B4AA-11959A8DFF0E}" type="presParOf" srcId="{73C72184-DC21-4FFA-9584-68A593A26DEC}" destId="{431DF184-6184-48CD-8F9D-25CCD9081B7F}" srcOrd="1" destOrd="0" presId="urn:microsoft.com/office/officeart/2005/8/layout/orgChart1"/>
    <dgm:cxn modelId="{3EAB737E-7DF5-4AA3-99D7-471D41FE8EA9}" type="presParOf" srcId="{73C72184-DC21-4FFA-9584-68A593A26DEC}" destId="{91597BF1-7B8D-4B90-8D91-565F7773F5C1}" srcOrd="2" destOrd="0" presId="urn:microsoft.com/office/officeart/2005/8/layout/orgChart1"/>
    <dgm:cxn modelId="{322842D0-13DC-4021-A082-916D70B4D923}" type="presParOf" srcId="{A73F9ACE-C86B-4B89-ADD4-ECED6CAD0118}" destId="{9B8D27A9-86ED-4D09-B497-3BF591D37C77}" srcOrd="8" destOrd="0" presId="urn:microsoft.com/office/officeart/2005/8/layout/orgChart1"/>
    <dgm:cxn modelId="{EEB06468-B319-42B5-929A-62AA29B54F5F}" type="presParOf" srcId="{A73F9ACE-C86B-4B89-ADD4-ECED6CAD0118}" destId="{F8B278F3-FC47-403B-B7EE-2C90799EAAC6}" srcOrd="9" destOrd="0" presId="urn:microsoft.com/office/officeart/2005/8/layout/orgChart1"/>
    <dgm:cxn modelId="{D745ABDD-7BD1-4F9A-94DA-FFEE58562753}" type="presParOf" srcId="{F8B278F3-FC47-403B-B7EE-2C90799EAAC6}" destId="{5AF98344-8838-4A85-93C5-3CC8A6EC8969}" srcOrd="0" destOrd="0" presId="urn:microsoft.com/office/officeart/2005/8/layout/orgChart1"/>
    <dgm:cxn modelId="{73E26659-817B-4944-82A5-171E9B143079}" type="presParOf" srcId="{5AF98344-8838-4A85-93C5-3CC8A6EC8969}" destId="{4990C5E1-D2C2-4934-BE92-4E2073D752B5}" srcOrd="0" destOrd="0" presId="urn:microsoft.com/office/officeart/2005/8/layout/orgChart1"/>
    <dgm:cxn modelId="{389F055A-5606-4BB9-966E-0785AA3E3E6C}" type="presParOf" srcId="{5AF98344-8838-4A85-93C5-3CC8A6EC8969}" destId="{F4BFA081-E61C-475D-AE44-84B8C2E84CF9}" srcOrd="1" destOrd="0" presId="urn:microsoft.com/office/officeart/2005/8/layout/orgChart1"/>
    <dgm:cxn modelId="{C051B958-62C0-4605-A1FE-D3B57B383F96}" type="presParOf" srcId="{F8B278F3-FC47-403B-B7EE-2C90799EAAC6}" destId="{D34950B5-1777-4172-8BB1-6E44A7770D22}" srcOrd="1" destOrd="0" presId="urn:microsoft.com/office/officeart/2005/8/layout/orgChart1"/>
    <dgm:cxn modelId="{B0BF7E37-F377-436B-A122-16AC17C7C70B}" type="presParOf" srcId="{F8B278F3-FC47-403B-B7EE-2C90799EAAC6}" destId="{18665FEF-4540-4A2B-BF91-930B5FF354AA}" srcOrd="2" destOrd="0" presId="urn:microsoft.com/office/officeart/2005/8/layout/orgChart1"/>
    <dgm:cxn modelId="{766713D4-5099-4886-AE57-7A90A036D379}" type="presParOf" srcId="{54833E92-CAB1-467D-95D5-C12B4D478B63}" destId="{72224EFE-41EB-4B0A-9E82-57DDE22C7782}"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5065D89-9CDF-419D-932B-FBDCBBE15053}">
      <dsp:nvSpPr>
        <dsp:cNvPr id="0" name=""/>
        <dsp:cNvSpPr/>
      </dsp:nvSpPr>
      <dsp:spPr>
        <a:xfrm>
          <a:off x="744" y="145603"/>
          <a:ext cx="2902148" cy="1741289"/>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9070" tIns="179070" rIns="179070" bIns="179070" numCol="1" spcCol="1270" anchor="ctr" anchorCtr="0">
          <a:noAutofit/>
        </a:bodyPr>
        <a:lstStyle/>
        <a:p>
          <a:pPr lvl="0" algn="ctr" defTabSz="2089150">
            <a:lnSpc>
              <a:spcPct val="90000"/>
            </a:lnSpc>
            <a:spcBef>
              <a:spcPct val="0"/>
            </a:spcBef>
            <a:spcAft>
              <a:spcPct val="35000"/>
            </a:spcAft>
          </a:pPr>
          <a:r>
            <a:rPr lang="ar-SA" sz="4700" u="none" kern="1200" dirty="0" smtClean="0">
              <a:solidFill>
                <a:srgbClr val="E4DA9C"/>
              </a:solidFill>
              <a:cs typeface="AL-Mohanad Bold" pitchFamily="2" charset="-78"/>
            </a:rPr>
            <a:t>كل معلومة مشفرة في شكل رقمي</a:t>
          </a:r>
          <a:endParaRPr lang="en-US" sz="4700" u="none" kern="1200" dirty="0"/>
        </a:p>
      </dsp:txBody>
      <dsp:txXfrm>
        <a:off x="744" y="145603"/>
        <a:ext cx="2902148" cy="1741289"/>
      </dsp:txXfrm>
    </dsp:sp>
    <dsp:sp modelId="{07112F3B-5C64-4DAB-AEBB-4B5126C22DF4}">
      <dsp:nvSpPr>
        <dsp:cNvPr id="0" name=""/>
        <dsp:cNvSpPr/>
      </dsp:nvSpPr>
      <dsp:spPr>
        <a:xfrm>
          <a:off x="3193107" y="145603"/>
          <a:ext cx="2902148" cy="1741289"/>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9070" tIns="179070" rIns="179070" bIns="179070" numCol="1" spcCol="1270" anchor="ctr" anchorCtr="0">
          <a:noAutofit/>
        </a:bodyPr>
        <a:lstStyle/>
        <a:p>
          <a:pPr lvl="0" algn="ctr" defTabSz="2089150">
            <a:lnSpc>
              <a:spcPct val="90000"/>
            </a:lnSpc>
            <a:spcBef>
              <a:spcPct val="0"/>
            </a:spcBef>
            <a:spcAft>
              <a:spcPct val="35000"/>
            </a:spcAft>
          </a:pPr>
          <a:r>
            <a:rPr lang="ar-SA" sz="4700" kern="1200" dirty="0" smtClean="0">
              <a:solidFill>
                <a:srgbClr val="E4DA9C"/>
              </a:solidFill>
              <a:cs typeface="AL-Mohanad Bold" pitchFamily="2" charset="-78"/>
            </a:rPr>
            <a:t>الارتفاع في القدرات الآلية </a:t>
          </a:r>
          <a:endParaRPr lang="en-US" sz="4700" kern="1200" dirty="0"/>
        </a:p>
      </dsp:txBody>
      <dsp:txXfrm>
        <a:off x="3193107" y="145603"/>
        <a:ext cx="2902148" cy="1741289"/>
      </dsp:txXfrm>
    </dsp:sp>
    <dsp:sp modelId="{4704338E-C760-4CFF-8136-4D44EC9BDC7E}">
      <dsp:nvSpPr>
        <dsp:cNvPr id="0" name=""/>
        <dsp:cNvSpPr/>
      </dsp:nvSpPr>
      <dsp:spPr>
        <a:xfrm>
          <a:off x="744" y="2177107"/>
          <a:ext cx="2902148" cy="1741289"/>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9070" tIns="179070" rIns="179070" bIns="179070" numCol="1" spcCol="1270" anchor="ctr" anchorCtr="0">
          <a:noAutofit/>
        </a:bodyPr>
        <a:lstStyle/>
        <a:p>
          <a:pPr lvl="0" algn="ctr" defTabSz="2089150">
            <a:lnSpc>
              <a:spcPct val="90000"/>
            </a:lnSpc>
            <a:spcBef>
              <a:spcPct val="0"/>
            </a:spcBef>
            <a:spcAft>
              <a:spcPct val="35000"/>
            </a:spcAft>
          </a:pPr>
          <a:r>
            <a:rPr lang="ar-SA" sz="4700" kern="1200" dirty="0" smtClean="0">
              <a:solidFill>
                <a:srgbClr val="E4DA9C"/>
              </a:solidFill>
              <a:cs typeface="AL-Mohanad Bold" pitchFamily="2" charset="-78"/>
            </a:rPr>
            <a:t>بسبب غلاء مادة الورق و الطباعة </a:t>
          </a:r>
          <a:endParaRPr lang="en-US" sz="4700" kern="1200" dirty="0"/>
        </a:p>
      </dsp:txBody>
      <dsp:txXfrm>
        <a:off x="744" y="2177107"/>
        <a:ext cx="2902148" cy="1741289"/>
      </dsp:txXfrm>
    </dsp:sp>
    <dsp:sp modelId="{F314B98A-401E-4F34-877B-71D1DE1418B9}">
      <dsp:nvSpPr>
        <dsp:cNvPr id="0" name=""/>
        <dsp:cNvSpPr/>
      </dsp:nvSpPr>
      <dsp:spPr>
        <a:xfrm>
          <a:off x="3193107" y="2177107"/>
          <a:ext cx="2902148" cy="1741289"/>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9070" tIns="179070" rIns="179070" bIns="179070" numCol="1" spcCol="1270" anchor="ctr" anchorCtr="0">
          <a:noAutofit/>
        </a:bodyPr>
        <a:lstStyle/>
        <a:p>
          <a:pPr lvl="0" algn="ctr" defTabSz="2089150">
            <a:lnSpc>
              <a:spcPct val="90000"/>
            </a:lnSpc>
            <a:spcBef>
              <a:spcPct val="0"/>
            </a:spcBef>
            <a:spcAft>
              <a:spcPct val="35000"/>
            </a:spcAft>
          </a:pPr>
          <a:r>
            <a:rPr lang="ar-SA" sz="4700" kern="1200" dirty="0" smtClean="0">
              <a:solidFill>
                <a:srgbClr val="E4DA9C"/>
              </a:solidFill>
              <a:cs typeface="AL-Mohanad Bold" pitchFamily="2" charset="-78"/>
            </a:rPr>
            <a:t>ظهور القارئ الرقمي </a:t>
          </a:r>
          <a:endParaRPr lang="en-US" sz="4700" kern="1200" dirty="0"/>
        </a:p>
      </dsp:txBody>
      <dsp:txXfrm>
        <a:off x="3193107" y="2177107"/>
        <a:ext cx="2902148" cy="174128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E659DA8-3C64-4341-BB07-596A8AD2F0F7}">
      <dsp:nvSpPr>
        <dsp:cNvPr id="0" name=""/>
        <dsp:cNvSpPr/>
      </dsp:nvSpPr>
      <dsp:spPr>
        <a:xfrm>
          <a:off x="2397621" y="1081"/>
          <a:ext cx="1300757" cy="130075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44550" rtl="1">
            <a:lnSpc>
              <a:spcPct val="90000"/>
            </a:lnSpc>
            <a:spcBef>
              <a:spcPct val="0"/>
            </a:spcBef>
            <a:spcAft>
              <a:spcPct val="35000"/>
            </a:spcAft>
          </a:pPr>
          <a:r>
            <a:rPr lang="ar-SA" sz="1900" kern="1200" dirty="0" smtClean="0"/>
            <a:t>من حيث المضمون </a:t>
          </a:r>
          <a:endParaRPr lang="en-US" sz="1900" kern="1200" dirty="0"/>
        </a:p>
      </dsp:txBody>
      <dsp:txXfrm>
        <a:off x="2588112" y="191572"/>
        <a:ext cx="919775" cy="919775"/>
      </dsp:txXfrm>
    </dsp:sp>
    <dsp:sp modelId="{FE17F3D5-63D8-4574-AA3B-625A7880C8E1}">
      <dsp:nvSpPr>
        <dsp:cNvPr id="0" name=""/>
        <dsp:cNvSpPr/>
      </dsp:nvSpPr>
      <dsp:spPr>
        <a:xfrm rot="2700000">
          <a:off x="3558679" y="1115315"/>
          <a:ext cx="345358" cy="43900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US" sz="1500" kern="1200"/>
        </a:p>
      </dsp:txBody>
      <dsp:txXfrm>
        <a:off x="3573852" y="1166485"/>
        <a:ext cx="241751" cy="263403"/>
      </dsp:txXfrm>
    </dsp:sp>
    <dsp:sp modelId="{B5A8A26A-A36A-4FB3-B47F-5F679B5A33A6}">
      <dsp:nvSpPr>
        <dsp:cNvPr id="0" name=""/>
        <dsp:cNvSpPr/>
      </dsp:nvSpPr>
      <dsp:spPr>
        <a:xfrm>
          <a:off x="3778160" y="1381621"/>
          <a:ext cx="1300757" cy="130075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ar-SA" sz="1900" kern="1200" dirty="0" smtClean="0"/>
            <a:t>من حيث المساحة </a:t>
          </a:r>
          <a:endParaRPr lang="en-US" sz="1900" kern="1200" dirty="0"/>
        </a:p>
      </dsp:txBody>
      <dsp:txXfrm>
        <a:off x="3968651" y="1572112"/>
        <a:ext cx="919775" cy="919775"/>
      </dsp:txXfrm>
    </dsp:sp>
    <dsp:sp modelId="{84F90295-5D19-4D8D-B1F1-718D342DBAAC}">
      <dsp:nvSpPr>
        <dsp:cNvPr id="0" name=""/>
        <dsp:cNvSpPr/>
      </dsp:nvSpPr>
      <dsp:spPr>
        <a:xfrm rot="8100000">
          <a:off x="3572501" y="2495855"/>
          <a:ext cx="345358" cy="43900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US" sz="1500" kern="1200"/>
        </a:p>
      </dsp:txBody>
      <dsp:txXfrm rot="10800000">
        <a:off x="3660935" y="2547025"/>
        <a:ext cx="241751" cy="263403"/>
      </dsp:txXfrm>
    </dsp:sp>
    <dsp:sp modelId="{C9C0F409-5805-4839-AE4E-23CFA8E7731B}">
      <dsp:nvSpPr>
        <dsp:cNvPr id="0" name=""/>
        <dsp:cNvSpPr/>
      </dsp:nvSpPr>
      <dsp:spPr>
        <a:xfrm>
          <a:off x="2397621" y="2762160"/>
          <a:ext cx="1300757" cy="130075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ar-SA" sz="1900" kern="1200" dirty="0" smtClean="0"/>
            <a:t>من حيث الخدمات الصحفية 	</a:t>
          </a:r>
          <a:endParaRPr lang="en-US" sz="1900" kern="1200" dirty="0"/>
        </a:p>
      </dsp:txBody>
      <dsp:txXfrm>
        <a:off x="2588112" y="2952651"/>
        <a:ext cx="919775" cy="919775"/>
      </dsp:txXfrm>
    </dsp:sp>
    <dsp:sp modelId="{BC0F7EB5-FF2B-414A-AAA0-0A1C8CC1DC36}">
      <dsp:nvSpPr>
        <dsp:cNvPr id="0" name=""/>
        <dsp:cNvSpPr/>
      </dsp:nvSpPr>
      <dsp:spPr>
        <a:xfrm rot="13500000">
          <a:off x="2191962" y="2509678"/>
          <a:ext cx="345358" cy="43900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US" sz="1500" kern="1200"/>
        </a:p>
      </dsp:txBody>
      <dsp:txXfrm rot="10800000">
        <a:off x="2280396" y="2634110"/>
        <a:ext cx="241751" cy="263403"/>
      </dsp:txXfrm>
    </dsp:sp>
    <dsp:sp modelId="{872A28A1-C2B0-49FF-BB97-7DAE0558D9D2}">
      <dsp:nvSpPr>
        <dsp:cNvPr id="0" name=""/>
        <dsp:cNvSpPr/>
      </dsp:nvSpPr>
      <dsp:spPr>
        <a:xfrm>
          <a:off x="1017081" y="1381621"/>
          <a:ext cx="1300757" cy="130075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ar-SA" sz="1900" kern="1200" dirty="0" smtClean="0"/>
            <a:t>من حيث العائدات </a:t>
          </a:r>
          <a:endParaRPr lang="en-US" sz="1900" kern="1200" dirty="0"/>
        </a:p>
      </dsp:txBody>
      <dsp:txXfrm>
        <a:off x="1207572" y="1572112"/>
        <a:ext cx="919775" cy="919775"/>
      </dsp:txXfrm>
    </dsp:sp>
    <dsp:sp modelId="{8EF5D48E-A6D3-47CA-B926-1882A08E9C99}">
      <dsp:nvSpPr>
        <dsp:cNvPr id="0" name=""/>
        <dsp:cNvSpPr/>
      </dsp:nvSpPr>
      <dsp:spPr>
        <a:xfrm rot="18900000">
          <a:off x="2178139" y="1129138"/>
          <a:ext cx="345358" cy="43900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US" sz="1500" kern="1200"/>
        </a:p>
      </dsp:txBody>
      <dsp:txXfrm>
        <a:off x="2193312" y="1253570"/>
        <a:ext cx="241751" cy="26340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C38E91-F4FD-4663-9723-89465DCA3BDE}">
      <dsp:nvSpPr>
        <dsp:cNvPr id="0" name=""/>
        <dsp:cNvSpPr/>
      </dsp:nvSpPr>
      <dsp:spPr>
        <a:xfrm rot="5400000">
          <a:off x="3820855" y="65340"/>
          <a:ext cx="1005240" cy="874559"/>
        </a:xfrm>
        <a:prstGeom prst="hexagon">
          <a:avLst>
            <a:gd name="adj" fmla="val 25000"/>
            <a:gd name="vf" fmla="val 1154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ar-SA" sz="1400" b="1" kern="1200" dirty="0" smtClean="0"/>
            <a:t>التفاعلية</a:t>
          </a:r>
          <a:endParaRPr lang="en-US" sz="1400" b="1" kern="1200" dirty="0"/>
        </a:p>
      </dsp:txBody>
      <dsp:txXfrm rot="-5400000">
        <a:off x="4022480" y="156650"/>
        <a:ext cx="601989" cy="691940"/>
      </dsp:txXfrm>
    </dsp:sp>
    <dsp:sp modelId="{F0782D66-BEEC-4F25-9286-19AC2E03EAD8}">
      <dsp:nvSpPr>
        <dsp:cNvPr id="0" name=""/>
        <dsp:cNvSpPr/>
      </dsp:nvSpPr>
      <dsp:spPr>
        <a:xfrm>
          <a:off x="4764284" y="201730"/>
          <a:ext cx="1121848" cy="60314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l" defTabSz="622300">
            <a:lnSpc>
              <a:spcPct val="90000"/>
            </a:lnSpc>
            <a:spcBef>
              <a:spcPct val="0"/>
            </a:spcBef>
            <a:spcAft>
              <a:spcPct val="35000"/>
            </a:spcAft>
          </a:pPr>
          <a:endParaRPr lang="en-US" sz="1400" kern="1200"/>
        </a:p>
      </dsp:txBody>
      <dsp:txXfrm>
        <a:off x="4764284" y="201730"/>
        <a:ext cx="1121848" cy="603144"/>
      </dsp:txXfrm>
    </dsp:sp>
    <dsp:sp modelId="{9531C180-761B-4854-8DFB-7499628A2867}">
      <dsp:nvSpPr>
        <dsp:cNvPr id="0" name=""/>
        <dsp:cNvSpPr/>
      </dsp:nvSpPr>
      <dsp:spPr>
        <a:xfrm rot="5400000">
          <a:off x="2853321" y="66023"/>
          <a:ext cx="1005240" cy="874559"/>
        </a:xfrm>
        <a:prstGeom prst="hexagon">
          <a:avLst>
            <a:gd name="adj" fmla="val 25000"/>
            <a:gd name="vf" fmla="val 1154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r>
            <a:rPr lang="ar-SA" sz="1900" kern="1200" dirty="0" smtClean="0"/>
            <a:t>الجاذبية</a:t>
          </a:r>
          <a:endParaRPr lang="en-US" sz="1900" kern="1200" dirty="0"/>
        </a:p>
      </dsp:txBody>
      <dsp:txXfrm rot="-5400000">
        <a:off x="3054946" y="157333"/>
        <a:ext cx="601989" cy="691940"/>
      </dsp:txXfrm>
    </dsp:sp>
    <dsp:sp modelId="{BB34CEF4-C7B0-4D9A-89ED-01EB7F485F7B}">
      <dsp:nvSpPr>
        <dsp:cNvPr id="0" name=""/>
        <dsp:cNvSpPr/>
      </dsp:nvSpPr>
      <dsp:spPr>
        <a:xfrm rot="5400000">
          <a:off x="3363663" y="903539"/>
          <a:ext cx="1005240" cy="874559"/>
        </a:xfrm>
        <a:prstGeom prst="hexagon">
          <a:avLst>
            <a:gd name="adj" fmla="val 25000"/>
            <a:gd name="vf" fmla="val 1154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ar-SA" sz="1400" b="1" kern="1200" dirty="0" smtClean="0"/>
            <a:t>التحرر من الرقيب</a:t>
          </a:r>
          <a:endParaRPr lang="en-US" sz="1400" b="1" kern="1200" dirty="0"/>
        </a:p>
      </dsp:txBody>
      <dsp:txXfrm rot="-5400000">
        <a:off x="3565288" y="994849"/>
        <a:ext cx="601989" cy="691940"/>
      </dsp:txXfrm>
    </dsp:sp>
    <dsp:sp modelId="{37D6B4DF-CF2F-4593-8690-4B4927EE7E10}">
      <dsp:nvSpPr>
        <dsp:cNvPr id="0" name=""/>
        <dsp:cNvSpPr/>
      </dsp:nvSpPr>
      <dsp:spPr>
        <a:xfrm>
          <a:off x="2267266" y="1054979"/>
          <a:ext cx="1085660" cy="60314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r" defTabSz="622300">
            <a:lnSpc>
              <a:spcPct val="90000"/>
            </a:lnSpc>
            <a:spcBef>
              <a:spcPct val="0"/>
            </a:spcBef>
            <a:spcAft>
              <a:spcPct val="35000"/>
            </a:spcAft>
          </a:pPr>
          <a:endParaRPr lang="en-US" sz="1400" kern="1200" dirty="0"/>
        </a:p>
      </dsp:txBody>
      <dsp:txXfrm>
        <a:off x="2267266" y="1054979"/>
        <a:ext cx="1085660" cy="603144"/>
      </dsp:txXfrm>
    </dsp:sp>
    <dsp:sp modelId="{F625ABCE-D98A-459E-9D5F-7EFEF0CBA5B1}">
      <dsp:nvSpPr>
        <dsp:cNvPr id="0" name=""/>
        <dsp:cNvSpPr/>
      </dsp:nvSpPr>
      <dsp:spPr>
        <a:xfrm rot="5400000">
          <a:off x="4268298" y="919271"/>
          <a:ext cx="1005240" cy="874559"/>
        </a:xfrm>
        <a:prstGeom prst="hexagon">
          <a:avLst>
            <a:gd name="adj" fmla="val 25000"/>
            <a:gd name="vf" fmla="val 1154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289050">
            <a:lnSpc>
              <a:spcPct val="90000"/>
            </a:lnSpc>
            <a:spcBef>
              <a:spcPct val="0"/>
            </a:spcBef>
            <a:spcAft>
              <a:spcPct val="35000"/>
            </a:spcAft>
          </a:pPr>
          <a:r>
            <a:rPr lang="ar-SA" sz="2900" kern="1200" dirty="0" smtClean="0"/>
            <a:t>الانية</a:t>
          </a:r>
          <a:endParaRPr lang="en-US" sz="2900" kern="1200" dirty="0"/>
        </a:p>
      </dsp:txBody>
      <dsp:txXfrm rot="-5400000">
        <a:off x="4469923" y="1010581"/>
        <a:ext cx="601989" cy="691940"/>
      </dsp:txXfrm>
    </dsp:sp>
    <dsp:sp modelId="{C9D46C0C-D07B-4793-B6DA-14753C0DE9BB}">
      <dsp:nvSpPr>
        <dsp:cNvPr id="0" name=""/>
        <dsp:cNvSpPr/>
      </dsp:nvSpPr>
      <dsp:spPr>
        <a:xfrm rot="5400000">
          <a:off x="3797846" y="1772520"/>
          <a:ext cx="1005240" cy="874559"/>
        </a:xfrm>
        <a:prstGeom prst="hexagon">
          <a:avLst>
            <a:gd name="adj" fmla="val 25000"/>
            <a:gd name="vf" fmla="val 1154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ar-SA" sz="1400" b="1" kern="1200" dirty="0" smtClean="0"/>
            <a:t>الاقتصاد في النفقات</a:t>
          </a:r>
          <a:endParaRPr lang="en-US" sz="1400" b="1" kern="1200" dirty="0"/>
        </a:p>
      </dsp:txBody>
      <dsp:txXfrm rot="-5400000">
        <a:off x="3999471" y="1863830"/>
        <a:ext cx="601989" cy="691940"/>
      </dsp:txXfrm>
    </dsp:sp>
    <dsp:sp modelId="{820F7A65-2765-4586-8BBB-BFC42A5E2991}">
      <dsp:nvSpPr>
        <dsp:cNvPr id="0" name=""/>
        <dsp:cNvSpPr/>
      </dsp:nvSpPr>
      <dsp:spPr>
        <a:xfrm>
          <a:off x="4764284" y="1908227"/>
          <a:ext cx="1121848" cy="60314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l" defTabSz="622300">
            <a:lnSpc>
              <a:spcPct val="90000"/>
            </a:lnSpc>
            <a:spcBef>
              <a:spcPct val="0"/>
            </a:spcBef>
            <a:spcAft>
              <a:spcPct val="35000"/>
            </a:spcAft>
          </a:pPr>
          <a:endParaRPr lang="en-US" sz="1400" kern="1200"/>
        </a:p>
      </dsp:txBody>
      <dsp:txXfrm>
        <a:off x="4764284" y="1908227"/>
        <a:ext cx="1121848" cy="603144"/>
      </dsp:txXfrm>
    </dsp:sp>
    <dsp:sp modelId="{71FB8701-119C-468A-A581-3466809C53AF}">
      <dsp:nvSpPr>
        <dsp:cNvPr id="0" name=""/>
        <dsp:cNvSpPr/>
      </dsp:nvSpPr>
      <dsp:spPr>
        <a:xfrm rot="5400000">
          <a:off x="2853321" y="1772520"/>
          <a:ext cx="1005240" cy="874559"/>
        </a:xfrm>
        <a:prstGeom prst="hexagon">
          <a:avLst>
            <a:gd name="adj" fmla="val 25000"/>
            <a:gd name="vf" fmla="val 1154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111250">
            <a:lnSpc>
              <a:spcPct val="90000"/>
            </a:lnSpc>
            <a:spcBef>
              <a:spcPct val="0"/>
            </a:spcBef>
            <a:spcAft>
              <a:spcPct val="35000"/>
            </a:spcAft>
          </a:pPr>
          <a:r>
            <a:rPr lang="ar-SA" sz="2500" kern="1200" dirty="0" smtClean="0"/>
            <a:t>حماية البيئة</a:t>
          </a:r>
          <a:endParaRPr lang="en-US" sz="2500" kern="1200" dirty="0"/>
        </a:p>
      </dsp:txBody>
      <dsp:txXfrm rot="-5400000">
        <a:off x="3054946" y="1863830"/>
        <a:ext cx="601989" cy="691940"/>
      </dsp:txXfrm>
    </dsp:sp>
    <dsp:sp modelId="{F3992AC8-B8C7-4B83-B35C-50A4E0B03A0C}">
      <dsp:nvSpPr>
        <dsp:cNvPr id="0" name=""/>
        <dsp:cNvSpPr/>
      </dsp:nvSpPr>
      <dsp:spPr>
        <a:xfrm rot="5400000">
          <a:off x="2354062" y="2523736"/>
          <a:ext cx="1005240" cy="874559"/>
        </a:xfrm>
        <a:prstGeom prst="hexagon">
          <a:avLst>
            <a:gd name="adj" fmla="val 25000"/>
            <a:gd name="vf" fmla="val 1154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ar-SA" sz="1400" b="1" kern="1200" dirty="0" smtClean="0"/>
            <a:t>سرعة تداول البيانات</a:t>
          </a:r>
          <a:endParaRPr lang="en-US" sz="1400" b="1" kern="1200" dirty="0"/>
        </a:p>
      </dsp:txBody>
      <dsp:txXfrm rot="-5400000">
        <a:off x="2555687" y="2615046"/>
        <a:ext cx="601989" cy="691940"/>
      </dsp:txXfrm>
    </dsp:sp>
    <dsp:sp modelId="{CFF53912-1F25-48E7-88C7-4B9685533810}">
      <dsp:nvSpPr>
        <dsp:cNvPr id="0" name=""/>
        <dsp:cNvSpPr/>
      </dsp:nvSpPr>
      <dsp:spPr>
        <a:xfrm>
          <a:off x="2267266" y="2761476"/>
          <a:ext cx="1085660" cy="60314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r" defTabSz="622300">
            <a:lnSpc>
              <a:spcPct val="90000"/>
            </a:lnSpc>
            <a:spcBef>
              <a:spcPct val="0"/>
            </a:spcBef>
            <a:spcAft>
              <a:spcPct val="35000"/>
            </a:spcAft>
          </a:pPr>
          <a:endParaRPr lang="en-US" sz="1400" kern="1200"/>
        </a:p>
      </dsp:txBody>
      <dsp:txXfrm>
        <a:off x="2267266" y="2761476"/>
        <a:ext cx="1085660" cy="603144"/>
      </dsp:txXfrm>
    </dsp:sp>
    <dsp:sp modelId="{F643A2A9-85D9-42CB-8E11-7CDBC0B7B00C}">
      <dsp:nvSpPr>
        <dsp:cNvPr id="0" name=""/>
        <dsp:cNvSpPr/>
      </dsp:nvSpPr>
      <dsp:spPr>
        <a:xfrm rot="5400000">
          <a:off x="4757142" y="1777948"/>
          <a:ext cx="1005240" cy="874559"/>
        </a:xfrm>
        <a:prstGeom prst="hexagon">
          <a:avLst>
            <a:gd name="adj" fmla="val 25000"/>
            <a:gd name="vf" fmla="val 1154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r>
            <a:rPr lang="ar-SA" sz="1300" b="1" kern="1200" dirty="0" smtClean="0"/>
            <a:t>عدم الحاجة لمقر موحد</a:t>
          </a:r>
          <a:endParaRPr lang="en-US" sz="1300" b="1" kern="1200" dirty="0"/>
        </a:p>
      </dsp:txBody>
      <dsp:txXfrm rot="-5400000">
        <a:off x="4958767" y="1869258"/>
        <a:ext cx="601989" cy="691940"/>
      </dsp:txXfrm>
    </dsp:sp>
    <dsp:sp modelId="{6F2178C0-9FCD-4A26-8773-B3E209779972}">
      <dsp:nvSpPr>
        <dsp:cNvPr id="0" name=""/>
        <dsp:cNvSpPr/>
      </dsp:nvSpPr>
      <dsp:spPr>
        <a:xfrm rot="5400000">
          <a:off x="3348436" y="2606598"/>
          <a:ext cx="1005240" cy="874559"/>
        </a:xfrm>
        <a:prstGeom prst="hexagon">
          <a:avLst>
            <a:gd name="adj" fmla="val 25000"/>
            <a:gd name="vf" fmla="val 1154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ar-SA" sz="1400" b="1" kern="1200" dirty="0" err="1" smtClean="0"/>
            <a:t>الإطلاع</a:t>
          </a:r>
          <a:r>
            <a:rPr lang="ar-SA" sz="1400" b="1" kern="1200" dirty="0" smtClean="0"/>
            <a:t> على عدد من الصحف</a:t>
          </a:r>
          <a:endParaRPr lang="en-US" sz="1400" b="1" kern="1200" dirty="0"/>
        </a:p>
      </dsp:txBody>
      <dsp:txXfrm rot="-5400000">
        <a:off x="3550061" y="2697908"/>
        <a:ext cx="601989" cy="691940"/>
      </dsp:txXfrm>
    </dsp:sp>
    <dsp:sp modelId="{1BB96A27-0400-401E-BBE6-38635FEE9234}">
      <dsp:nvSpPr>
        <dsp:cNvPr id="0" name=""/>
        <dsp:cNvSpPr/>
      </dsp:nvSpPr>
      <dsp:spPr>
        <a:xfrm>
          <a:off x="4764284" y="3614724"/>
          <a:ext cx="1121848" cy="60314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l" defTabSz="622300">
            <a:lnSpc>
              <a:spcPct val="90000"/>
            </a:lnSpc>
            <a:spcBef>
              <a:spcPct val="0"/>
            </a:spcBef>
            <a:spcAft>
              <a:spcPct val="35000"/>
            </a:spcAft>
          </a:pPr>
          <a:endParaRPr lang="en-US" sz="1400" kern="1200"/>
        </a:p>
      </dsp:txBody>
      <dsp:txXfrm>
        <a:off x="4764284" y="3614724"/>
        <a:ext cx="1121848" cy="603144"/>
      </dsp:txXfrm>
    </dsp:sp>
    <dsp:sp modelId="{7571DD06-22DA-4F86-9A27-3B34C3CEE5D9}">
      <dsp:nvSpPr>
        <dsp:cNvPr id="0" name=""/>
        <dsp:cNvSpPr/>
      </dsp:nvSpPr>
      <dsp:spPr>
        <a:xfrm rot="5400000">
          <a:off x="2436926" y="866436"/>
          <a:ext cx="1005240" cy="874559"/>
        </a:xfrm>
        <a:prstGeom prst="hexagon">
          <a:avLst>
            <a:gd name="adj" fmla="val 25000"/>
            <a:gd name="vf" fmla="val 1154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r>
            <a:rPr lang="ar-SA" sz="1700" kern="1200" dirty="0" smtClean="0"/>
            <a:t>تجاوز حاجز المكان</a:t>
          </a:r>
          <a:endParaRPr lang="en-US" sz="1700" kern="1200" dirty="0"/>
        </a:p>
      </dsp:txBody>
      <dsp:txXfrm rot="-5400000">
        <a:off x="2638551" y="957746"/>
        <a:ext cx="601989" cy="69194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B8D27A9-86ED-4D09-B497-3BF591D37C77}">
      <dsp:nvSpPr>
        <dsp:cNvPr id="0" name=""/>
        <dsp:cNvSpPr/>
      </dsp:nvSpPr>
      <dsp:spPr>
        <a:xfrm>
          <a:off x="4114800" y="2047652"/>
          <a:ext cx="3409628" cy="295876"/>
        </a:xfrm>
        <a:custGeom>
          <a:avLst/>
          <a:gdLst/>
          <a:ahLst/>
          <a:cxnLst/>
          <a:rect l="0" t="0" r="0" b="0"/>
          <a:pathLst>
            <a:path>
              <a:moveTo>
                <a:pt x="0" y="0"/>
              </a:moveTo>
              <a:lnTo>
                <a:pt x="0" y="147938"/>
              </a:lnTo>
              <a:lnTo>
                <a:pt x="3409628" y="147938"/>
              </a:lnTo>
              <a:lnTo>
                <a:pt x="3409628" y="295876"/>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F23DDEE-233B-4603-91B9-A0E2CDB11BB7}">
      <dsp:nvSpPr>
        <dsp:cNvPr id="0" name=""/>
        <dsp:cNvSpPr/>
      </dsp:nvSpPr>
      <dsp:spPr>
        <a:xfrm>
          <a:off x="4114800" y="2047652"/>
          <a:ext cx="1704814" cy="295876"/>
        </a:xfrm>
        <a:custGeom>
          <a:avLst/>
          <a:gdLst/>
          <a:ahLst/>
          <a:cxnLst/>
          <a:rect l="0" t="0" r="0" b="0"/>
          <a:pathLst>
            <a:path>
              <a:moveTo>
                <a:pt x="0" y="0"/>
              </a:moveTo>
              <a:lnTo>
                <a:pt x="0" y="147938"/>
              </a:lnTo>
              <a:lnTo>
                <a:pt x="1704814" y="147938"/>
              </a:lnTo>
              <a:lnTo>
                <a:pt x="1704814" y="295876"/>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0C006FA-A32A-40A9-AFD4-EDB0D855DA8D}">
      <dsp:nvSpPr>
        <dsp:cNvPr id="0" name=""/>
        <dsp:cNvSpPr/>
      </dsp:nvSpPr>
      <dsp:spPr>
        <a:xfrm>
          <a:off x="4069080" y="2047652"/>
          <a:ext cx="91440" cy="295876"/>
        </a:xfrm>
        <a:custGeom>
          <a:avLst/>
          <a:gdLst/>
          <a:ahLst/>
          <a:cxnLst/>
          <a:rect l="0" t="0" r="0" b="0"/>
          <a:pathLst>
            <a:path>
              <a:moveTo>
                <a:pt x="45720" y="0"/>
              </a:moveTo>
              <a:lnTo>
                <a:pt x="45720" y="295876"/>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B8BC264-C388-4E4C-AABE-D47B9692278C}">
      <dsp:nvSpPr>
        <dsp:cNvPr id="0" name=""/>
        <dsp:cNvSpPr/>
      </dsp:nvSpPr>
      <dsp:spPr>
        <a:xfrm>
          <a:off x="2409985" y="2047652"/>
          <a:ext cx="1704814" cy="295876"/>
        </a:xfrm>
        <a:custGeom>
          <a:avLst/>
          <a:gdLst/>
          <a:ahLst/>
          <a:cxnLst/>
          <a:rect l="0" t="0" r="0" b="0"/>
          <a:pathLst>
            <a:path>
              <a:moveTo>
                <a:pt x="1704814" y="0"/>
              </a:moveTo>
              <a:lnTo>
                <a:pt x="1704814" y="147938"/>
              </a:lnTo>
              <a:lnTo>
                <a:pt x="0" y="147938"/>
              </a:lnTo>
              <a:lnTo>
                <a:pt x="0" y="295876"/>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EDD95B4-364A-47DE-90A7-CBA596469D64}">
      <dsp:nvSpPr>
        <dsp:cNvPr id="0" name=""/>
        <dsp:cNvSpPr/>
      </dsp:nvSpPr>
      <dsp:spPr>
        <a:xfrm>
          <a:off x="705171" y="2047652"/>
          <a:ext cx="3409628" cy="295876"/>
        </a:xfrm>
        <a:custGeom>
          <a:avLst/>
          <a:gdLst/>
          <a:ahLst/>
          <a:cxnLst/>
          <a:rect l="0" t="0" r="0" b="0"/>
          <a:pathLst>
            <a:path>
              <a:moveTo>
                <a:pt x="3409628" y="0"/>
              </a:moveTo>
              <a:lnTo>
                <a:pt x="3409628" y="147938"/>
              </a:lnTo>
              <a:lnTo>
                <a:pt x="0" y="147938"/>
              </a:lnTo>
              <a:lnTo>
                <a:pt x="0" y="295876"/>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221A036-897D-436A-B557-38495D4FC0C8}">
      <dsp:nvSpPr>
        <dsp:cNvPr id="0" name=""/>
        <dsp:cNvSpPr/>
      </dsp:nvSpPr>
      <dsp:spPr>
        <a:xfrm>
          <a:off x="3410331" y="685801"/>
          <a:ext cx="1408937" cy="136185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ar-SA" sz="2000" kern="1200" dirty="0" smtClean="0"/>
            <a:t>الصعوبات التي تواجه الصحف الإلكترونية</a:t>
          </a:r>
          <a:endParaRPr lang="en-US" sz="2000" kern="1200" dirty="0"/>
        </a:p>
      </dsp:txBody>
      <dsp:txXfrm>
        <a:off x="3410331" y="685801"/>
        <a:ext cx="1408937" cy="1361850"/>
      </dsp:txXfrm>
    </dsp:sp>
    <dsp:sp modelId="{05F4B434-2099-46F0-AE75-6FE932C61B61}">
      <dsp:nvSpPr>
        <dsp:cNvPr id="0" name=""/>
        <dsp:cNvSpPr/>
      </dsp:nvSpPr>
      <dsp:spPr>
        <a:xfrm>
          <a:off x="703" y="2343529"/>
          <a:ext cx="1408937" cy="70446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ar-SA" sz="2400" kern="1200" dirty="0" smtClean="0"/>
            <a:t>صعبات مادية</a:t>
          </a:r>
          <a:endParaRPr lang="en-US" sz="2400" kern="1200" dirty="0"/>
        </a:p>
      </dsp:txBody>
      <dsp:txXfrm>
        <a:off x="703" y="2343529"/>
        <a:ext cx="1408937" cy="704468"/>
      </dsp:txXfrm>
    </dsp:sp>
    <dsp:sp modelId="{F840130D-51EC-4FE8-A38C-1F02FBC59D1F}">
      <dsp:nvSpPr>
        <dsp:cNvPr id="0" name=""/>
        <dsp:cNvSpPr/>
      </dsp:nvSpPr>
      <dsp:spPr>
        <a:xfrm>
          <a:off x="1705517" y="2343529"/>
          <a:ext cx="1408937" cy="70446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ar-SA" sz="2400" kern="1200" dirty="0" smtClean="0"/>
            <a:t>عدم وجود عائد مادي</a:t>
          </a:r>
          <a:endParaRPr lang="en-US" sz="2400" kern="1200" dirty="0"/>
        </a:p>
      </dsp:txBody>
      <dsp:txXfrm>
        <a:off x="1705517" y="2343529"/>
        <a:ext cx="1408937" cy="704468"/>
      </dsp:txXfrm>
    </dsp:sp>
    <dsp:sp modelId="{BB688C6C-2004-4B0C-B874-739117392E5A}">
      <dsp:nvSpPr>
        <dsp:cNvPr id="0" name=""/>
        <dsp:cNvSpPr/>
      </dsp:nvSpPr>
      <dsp:spPr>
        <a:xfrm>
          <a:off x="3410331" y="2343529"/>
          <a:ext cx="1408937" cy="70446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ar-SA" sz="2400" kern="1200" dirty="0" smtClean="0"/>
            <a:t>ندرة الصحفي الإلكتروني</a:t>
          </a:r>
          <a:endParaRPr lang="en-US" sz="2400" kern="1200" dirty="0"/>
        </a:p>
      </dsp:txBody>
      <dsp:txXfrm>
        <a:off x="3410331" y="2343529"/>
        <a:ext cx="1408937" cy="704468"/>
      </dsp:txXfrm>
    </dsp:sp>
    <dsp:sp modelId="{35604CF8-55F5-4CB5-998C-9548897458D3}">
      <dsp:nvSpPr>
        <dsp:cNvPr id="0" name=""/>
        <dsp:cNvSpPr/>
      </dsp:nvSpPr>
      <dsp:spPr>
        <a:xfrm>
          <a:off x="5115145" y="2343529"/>
          <a:ext cx="1408937" cy="70446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ar-SA" sz="2400" kern="1200" dirty="0" smtClean="0"/>
            <a:t>غياب الأنظمة</a:t>
          </a:r>
          <a:endParaRPr lang="en-US" sz="2400" kern="1200" dirty="0"/>
        </a:p>
      </dsp:txBody>
      <dsp:txXfrm>
        <a:off x="5115145" y="2343529"/>
        <a:ext cx="1408937" cy="704468"/>
      </dsp:txXfrm>
    </dsp:sp>
    <dsp:sp modelId="{4990C5E1-D2C2-4934-BE92-4E2073D752B5}">
      <dsp:nvSpPr>
        <dsp:cNvPr id="0" name=""/>
        <dsp:cNvSpPr/>
      </dsp:nvSpPr>
      <dsp:spPr>
        <a:xfrm>
          <a:off x="6819959" y="2343529"/>
          <a:ext cx="1408937" cy="70446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ar-SA" sz="2400" kern="1200" dirty="0" smtClean="0"/>
            <a:t>المقروئية	</a:t>
          </a:r>
          <a:endParaRPr lang="en-US" sz="2400" kern="1200" dirty="0"/>
        </a:p>
      </dsp:txBody>
      <dsp:txXfrm>
        <a:off x="6819959" y="2343529"/>
        <a:ext cx="1408937" cy="704468"/>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3.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CBE02F8-7A60-4789-96F0-EB5A7118ADAB}" type="datetimeFigureOut">
              <a:rPr lang="en-US" smtClean="0"/>
              <a:pPr/>
              <a:t>10/12/2015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081C065-A63E-4613-9AE6-4A9A59C6FC83}" type="slidenum">
              <a:rPr lang="en-US" smtClean="0"/>
              <a:pPr/>
              <a:t>‹#›</a:t>
            </a:fld>
            <a:endParaRPr lang="en-US"/>
          </a:p>
        </p:txBody>
      </p:sp>
    </p:spTree>
    <p:extLst>
      <p:ext uri="{BB962C8B-B14F-4D97-AF65-F5344CB8AC3E}">
        <p14:creationId xmlns:p14="http://schemas.microsoft.com/office/powerpoint/2010/main" val="31333981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87DDCFA-9ED4-426E-AA05-901925AA9A80}" type="slidenum">
              <a:rPr lang="en-US"/>
              <a:pPr/>
              <a:t>1</a:t>
            </a:fld>
            <a:endParaRPr lang="en-US"/>
          </a:p>
        </p:txBody>
      </p:sp>
      <p:sp>
        <p:nvSpPr>
          <p:cNvPr id="356354" name="Rectangle 2"/>
          <p:cNvSpPr>
            <a:spLocks noGrp="1" noRot="1" noChangeAspect="1" noChangeArrowheads="1" noTextEdit="1"/>
          </p:cNvSpPr>
          <p:nvPr>
            <p:ph type="sldImg"/>
          </p:nvPr>
        </p:nvSpPr>
        <p:spPr>
          <a:ln/>
        </p:spPr>
      </p:sp>
      <p:sp>
        <p:nvSpPr>
          <p:cNvPr id="356355"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nchor="b"/>
          <a:lstStyle/>
          <a:p>
            <a:r>
              <a:rPr lang="en-US" smtClean="0"/>
              <a:t>Click to edit Master title style</a:t>
            </a:r>
            <a:endParaRPr lang="en-US" dirty="0"/>
          </a:p>
        </p:txBody>
      </p:sp>
      <p:sp>
        <p:nvSpPr>
          <p:cNvPr id="3" name="Subtitle 2"/>
          <p:cNvSpPr>
            <a:spLocks noGrp="1"/>
          </p:cNvSpPr>
          <p:nvPr>
            <p:ph type="subTitle" idx="1"/>
          </p:nvPr>
        </p:nvSpPr>
        <p:spPr>
          <a:xfrm>
            <a:off x="1371600" y="3581400"/>
            <a:ext cx="6400800" cy="609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8AC7A713-7007-4913-B2CB-7614D15284D3}" type="datetimeFigureOut">
              <a:rPr lang="en-US" smtClean="0"/>
              <a:pPr/>
              <a:t>10/12/2015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EB5BB6-300C-4D5B-9AC3-521233952C76}" type="slidenum">
              <a:rPr lang="en-US" smtClean="0"/>
              <a:pPr/>
              <a:t>‹#›</a:t>
            </a:fld>
            <a:endParaRPr lang="en-US"/>
          </a:p>
        </p:txBody>
      </p:sp>
    </p:spTree>
    <p:extLst>
      <p:ext uri="{BB962C8B-B14F-4D97-AF65-F5344CB8AC3E}">
        <p14:creationId xmlns:p14="http://schemas.microsoft.com/office/powerpoint/2010/main" val="21007463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AC7A713-7007-4913-B2CB-7614D15284D3}" type="datetimeFigureOut">
              <a:rPr lang="en-US" smtClean="0"/>
              <a:pPr/>
              <a:t>10/12/2015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EB5BB6-300C-4D5B-9AC3-521233952C76}" type="slidenum">
              <a:rPr lang="en-US" smtClean="0"/>
              <a:pPr/>
              <a:t>‹#›</a:t>
            </a:fld>
            <a:endParaRPr lang="en-US"/>
          </a:p>
        </p:txBody>
      </p:sp>
    </p:spTree>
    <p:extLst>
      <p:ext uri="{BB962C8B-B14F-4D97-AF65-F5344CB8AC3E}">
        <p14:creationId xmlns:p14="http://schemas.microsoft.com/office/powerpoint/2010/main" val="33133733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AC7A713-7007-4913-B2CB-7614D15284D3}" type="datetimeFigureOut">
              <a:rPr lang="en-US" smtClean="0"/>
              <a:pPr/>
              <a:t>10/12/2015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EB5BB6-300C-4D5B-9AC3-521233952C76}" type="slidenum">
              <a:rPr lang="en-US" smtClean="0"/>
              <a:pPr/>
              <a:t>‹#›</a:t>
            </a:fld>
            <a:endParaRPr lang="en-US"/>
          </a:p>
        </p:txBody>
      </p:sp>
    </p:spTree>
    <p:extLst>
      <p:ext uri="{BB962C8B-B14F-4D97-AF65-F5344CB8AC3E}">
        <p14:creationId xmlns:p14="http://schemas.microsoft.com/office/powerpoint/2010/main" val="20331739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AC7A713-7007-4913-B2CB-7614D15284D3}" type="datetimeFigureOut">
              <a:rPr lang="en-US" smtClean="0"/>
              <a:pPr/>
              <a:t>10/12/2015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EB5BB6-300C-4D5B-9AC3-521233952C76}" type="slidenum">
              <a:rPr lang="en-US" smtClean="0"/>
              <a:pPr/>
              <a:t>‹#›</a:t>
            </a:fld>
            <a:endParaRPr lang="en-US"/>
          </a:p>
        </p:txBody>
      </p:sp>
    </p:spTree>
    <p:extLst>
      <p:ext uri="{BB962C8B-B14F-4D97-AF65-F5344CB8AC3E}">
        <p14:creationId xmlns:p14="http://schemas.microsoft.com/office/powerpoint/2010/main" val="31800470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938587"/>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438400"/>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AC7A713-7007-4913-B2CB-7614D15284D3}" type="datetimeFigureOut">
              <a:rPr lang="en-US" smtClean="0"/>
              <a:pPr/>
              <a:t>10/12/2015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EB5BB6-300C-4D5B-9AC3-521233952C76}" type="slidenum">
              <a:rPr lang="en-US" smtClean="0"/>
              <a:pPr/>
              <a:t>‹#›</a:t>
            </a:fld>
            <a:endParaRPr lang="en-US"/>
          </a:p>
        </p:txBody>
      </p:sp>
    </p:spTree>
    <p:extLst>
      <p:ext uri="{BB962C8B-B14F-4D97-AF65-F5344CB8AC3E}">
        <p14:creationId xmlns:p14="http://schemas.microsoft.com/office/powerpoint/2010/main" val="25629508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AC7A713-7007-4913-B2CB-7614D15284D3}" type="datetimeFigureOut">
              <a:rPr lang="en-US" smtClean="0"/>
              <a:pPr/>
              <a:t>10/12/2015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BEB5BB6-300C-4D5B-9AC3-521233952C76}" type="slidenum">
              <a:rPr lang="en-US" smtClean="0"/>
              <a:pPr/>
              <a:t>‹#›</a:t>
            </a:fld>
            <a:endParaRPr lang="en-US"/>
          </a:p>
        </p:txBody>
      </p:sp>
    </p:spTree>
    <p:extLst>
      <p:ext uri="{BB962C8B-B14F-4D97-AF65-F5344CB8AC3E}">
        <p14:creationId xmlns:p14="http://schemas.microsoft.com/office/powerpoint/2010/main" val="26365287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AC7A713-7007-4913-B2CB-7614D15284D3}" type="datetimeFigureOut">
              <a:rPr lang="en-US" smtClean="0"/>
              <a:pPr/>
              <a:t>10/12/2015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BEB5BB6-300C-4D5B-9AC3-521233952C76}" type="slidenum">
              <a:rPr lang="en-US" smtClean="0"/>
              <a:pPr/>
              <a:t>‹#›</a:t>
            </a:fld>
            <a:endParaRPr lang="en-US"/>
          </a:p>
        </p:txBody>
      </p:sp>
    </p:spTree>
    <p:extLst>
      <p:ext uri="{BB962C8B-B14F-4D97-AF65-F5344CB8AC3E}">
        <p14:creationId xmlns:p14="http://schemas.microsoft.com/office/powerpoint/2010/main" val="10069774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AC7A713-7007-4913-B2CB-7614D15284D3}" type="datetimeFigureOut">
              <a:rPr lang="en-US" smtClean="0"/>
              <a:pPr/>
              <a:t>10/12/2015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BEB5BB6-300C-4D5B-9AC3-521233952C76}" type="slidenum">
              <a:rPr lang="en-US" smtClean="0"/>
              <a:pPr/>
              <a:t>‹#›</a:t>
            </a:fld>
            <a:endParaRPr lang="en-US"/>
          </a:p>
        </p:txBody>
      </p:sp>
    </p:spTree>
    <p:extLst>
      <p:ext uri="{BB962C8B-B14F-4D97-AF65-F5344CB8AC3E}">
        <p14:creationId xmlns:p14="http://schemas.microsoft.com/office/powerpoint/2010/main" val="41865908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AC7A713-7007-4913-B2CB-7614D15284D3}" type="datetimeFigureOut">
              <a:rPr lang="en-US" smtClean="0"/>
              <a:pPr/>
              <a:t>10/12/2015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BEB5BB6-300C-4D5B-9AC3-521233952C76}" type="slidenum">
              <a:rPr lang="en-US" smtClean="0"/>
              <a:pPr/>
              <a:t>‹#›</a:t>
            </a:fld>
            <a:endParaRPr lang="en-US"/>
          </a:p>
        </p:txBody>
      </p:sp>
    </p:spTree>
    <p:extLst>
      <p:ext uri="{BB962C8B-B14F-4D97-AF65-F5344CB8AC3E}">
        <p14:creationId xmlns:p14="http://schemas.microsoft.com/office/powerpoint/2010/main" val="9027808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AC7A713-7007-4913-B2CB-7614D15284D3}" type="datetimeFigureOut">
              <a:rPr lang="en-US" smtClean="0"/>
              <a:pPr/>
              <a:t>10/12/2015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BEB5BB6-300C-4D5B-9AC3-521233952C76}" type="slidenum">
              <a:rPr lang="en-US" smtClean="0"/>
              <a:pPr/>
              <a:t>‹#›</a:t>
            </a:fld>
            <a:endParaRPr lang="en-US"/>
          </a:p>
        </p:txBody>
      </p:sp>
    </p:spTree>
    <p:extLst>
      <p:ext uri="{BB962C8B-B14F-4D97-AF65-F5344CB8AC3E}">
        <p14:creationId xmlns:p14="http://schemas.microsoft.com/office/powerpoint/2010/main" val="20842582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AC7A713-7007-4913-B2CB-7614D15284D3}" type="datetimeFigureOut">
              <a:rPr lang="en-US" smtClean="0"/>
              <a:pPr/>
              <a:t>10/12/2015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BEB5BB6-300C-4D5B-9AC3-521233952C76}" type="slidenum">
              <a:rPr lang="en-US" smtClean="0"/>
              <a:pPr/>
              <a:t>‹#›</a:t>
            </a:fld>
            <a:endParaRPr lang="en-US"/>
          </a:p>
        </p:txBody>
      </p:sp>
    </p:spTree>
    <p:extLst>
      <p:ext uri="{BB962C8B-B14F-4D97-AF65-F5344CB8AC3E}">
        <p14:creationId xmlns:p14="http://schemas.microsoft.com/office/powerpoint/2010/main" val="40744154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3733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ysClr val="windowText" lastClr="000000"/>
                </a:solidFill>
              </a:defRPr>
            </a:lvl1pPr>
          </a:lstStyle>
          <a:p>
            <a:fld id="{8AC7A713-7007-4913-B2CB-7614D15284D3}" type="datetimeFigureOut">
              <a:rPr lang="en-US" smtClean="0"/>
              <a:pPr/>
              <a:t>10/12/2015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ysClr val="windowText" lastClr="000000"/>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ysClr val="windowText" lastClr="000000"/>
                </a:solidFill>
              </a:defRPr>
            </a:lvl1pPr>
          </a:lstStyle>
          <a:p>
            <a:fld id="{7BEB5BB6-300C-4D5B-9AC3-521233952C76}" type="slidenum">
              <a:rPr lang="en-US" smtClean="0"/>
              <a:pPr/>
              <a:t>‹#›</a:t>
            </a:fld>
            <a:endParaRPr lang="en-US"/>
          </a:p>
        </p:txBody>
      </p:sp>
    </p:spTree>
    <p:extLst>
      <p:ext uri="{BB962C8B-B14F-4D97-AF65-F5344CB8AC3E}">
        <p14:creationId xmlns:p14="http://schemas.microsoft.com/office/powerpoint/2010/main" val="415007787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5400" b="1" kern="1200">
          <a:ln w="19050">
            <a:solidFill>
              <a:srgbClr val="E4DA9C"/>
            </a:solidFill>
          </a:ln>
          <a:solidFill>
            <a:srgbClr val="E4DA9C"/>
          </a:solidFill>
          <a:effectLst>
            <a:outerShdw blurRad="38100" dist="38100" dir="2700000" algn="tl">
              <a:srgbClr val="000000">
                <a:alpha val="43137"/>
              </a:srgbClr>
            </a:outerShdw>
          </a:effectLst>
          <a:latin typeface="Microsoft New Tai Lue" panose="020B0502040204020203" pitchFamily="34" charset="0"/>
          <a:ea typeface="+mj-ea"/>
          <a:cs typeface="Microsoft New Tai Lue" panose="020B0502040204020203"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bg1"/>
          </a:solidFill>
          <a:effectLst>
            <a:outerShdw blurRad="38100" dist="38100" dir="2700000" algn="tl">
              <a:srgbClr val="000000">
                <a:alpha val="43137"/>
              </a:srgbClr>
            </a:outerShdw>
          </a:effectLst>
          <a:latin typeface="Microsoft New Tai Lue" panose="020B0502040204020203" pitchFamily="34" charset="0"/>
          <a:ea typeface="+mn-ea"/>
          <a:cs typeface="Microsoft New Tai Lue" panose="020B0502040204020203" pitchFamily="34" charset="0"/>
        </a:defRPr>
      </a:lvl1pPr>
      <a:lvl2pPr marL="742950" indent="-285750" algn="l" defTabSz="914400" rtl="0" eaLnBrk="1" latinLnBrk="0" hangingPunct="1">
        <a:spcBef>
          <a:spcPct val="20000"/>
        </a:spcBef>
        <a:buFont typeface="Arial" panose="020B0604020202020204" pitchFamily="34" charset="0"/>
        <a:buChar char="–"/>
        <a:defRPr sz="2800" kern="1200">
          <a:solidFill>
            <a:schemeClr val="bg1"/>
          </a:solidFill>
          <a:effectLst>
            <a:outerShdw blurRad="38100" dist="38100" dir="2700000" algn="tl">
              <a:srgbClr val="000000">
                <a:alpha val="43137"/>
              </a:srgbClr>
            </a:outerShdw>
          </a:effectLst>
          <a:latin typeface="Microsoft New Tai Lue" panose="020B0502040204020203" pitchFamily="34" charset="0"/>
          <a:ea typeface="+mn-ea"/>
          <a:cs typeface="Microsoft New Tai Lue" panose="020B0502040204020203" pitchFamily="34" charset="0"/>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bg1"/>
          </a:solidFill>
          <a:effectLst>
            <a:outerShdw blurRad="38100" dist="38100" dir="2700000" algn="tl">
              <a:srgbClr val="000000">
                <a:alpha val="43137"/>
              </a:srgbClr>
            </a:outerShdw>
          </a:effectLst>
          <a:latin typeface="Microsoft New Tai Lue" panose="020B0502040204020203" pitchFamily="34" charset="0"/>
          <a:ea typeface="+mn-ea"/>
          <a:cs typeface="Microsoft New Tai Lue" panose="020B0502040204020203" pitchFamily="34" charset="0"/>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bg1"/>
          </a:solidFill>
          <a:effectLst>
            <a:outerShdw blurRad="38100" dist="38100" dir="2700000" algn="tl">
              <a:srgbClr val="000000">
                <a:alpha val="43137"/>
              </a:srgbClr>
            </a:outerShdw>
          </a:effectLst>
          <a:latin typeface="Microsoft New Tai Lue" panose="020B0502040204020203" pitchFamily="34" charset="0"/>
          <a:ea typeface="+mn-ea"/>
          <a:cs typeface="Microsoft New Tai Lue" panose="020B0502040204020203" pitchFamily="34" charset="0"/>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bg1"/>
          </a:solidFill>
          <a:effectLst>
            <a:outerShdw blurRad="38100" dist="38100" dir="2700000" algn="tl">
              <a:srgbClr val="000000">
                <a:alpha val="43137"/>
              </a:srgbClr>
            </a:outerShdw>
          </a:effectLst>
          <a:latin typeface="Microsoft New Tai Lue" panose="020B0502040204020203" pitchFamily="34" charset="0"/>
          <a:ea typeface="+mn-ea"/>
          <a:cs typeface="Microsoft New Tai Lue" panose="020B0502040204020203"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6.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6.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a:off x="609600" y="0"/>
            <a:ext cx="0" cy="685800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762000" y="0"/>
            <a:ext cx="7524328" cy="1107996"/>
          </a:xfrm>
          <a:prstGeom prst="rect">
            <a:avLst/>
          </a:prstGeom>
          <a:noFill/>
        </p:spPr>
        <p:txBody>
          <a:bodyPr wrap="square" rtlCol="0">
            <a:spAutoFit/>
          </a:bodyPr>
          <a:lstStyle/>
          <a:p>
            <a:pPr algn="ctr" rtl="1">
              <a:lnSpc>
                <a:spcPct val="150000"/>
              </a:lnSpc>
            </a:pPr>
            <a:r>
              <a:rPr lang="ar-SA" sz="4800" b="1" dirty="0" smtClean="0">
                <a:solidFill>
                  <a:schemeClr val="bg1"/>
                </a:solidFill>
                <a:latin typeface="ae_AlMothnna" pitchFamily="34" charset="-78"/>
                <a:cs typeface="ae_AlMothnna" pitchFamily="34" charset="-78"/>
              </a:rPr>
              <a:t>الصحافة الالكترونية</a:t>
            </a:r>
            <a:endParaRPr lang="en-US" sz="4800" b="1" dirty="0" smtClean="0">
              <a:solidFill>
                <a:schemeClr val="bg1"/>
              </a:solidFill>
              <a:latin typeface="ae_AlMothnna" pitchFamily="34" charset="-78"/>
              <a:cs typeface="ae_AlMothnna" pitchFamily="34" charset="-78"/>
            </a:endParaRPr>
          </a:p>
        </p:txBody>
      </p:sp>
      <p:pic>
        <p:nvPicPr>
          <p:cNvPr id="16" name="Picture 1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6925835" flipH="1" flipV="1">
            <a:off x="138300" y="1078982"/>
            <a:ext cx="1396299" cy="749870"/>
          </a:xfrm>
          <a:prstGeom prst="rect">
            <a:avLst/>
          </a:prstGeom>
        </p:spPr>
      </p:pic>
      <p:pic>
        <p:nvPicPr>
          <p:cNvPr id="15" name="Picture 14" descr="newspaper.jpg"/>
          <p:cNvPicPr>
            <a:picLocks noChangeAspect="1"/>
          </p:cNvPicPr>
          <p:nvPr/>
        </p:nvPicPr>
        <p:blipFill>
          <a:blip r:embed="rId4" cstate="print"/>
          <a:stretch>
            <a:fillRect/>
          </a:stretch>
        </p:blipFill>
        <p:spPr>
          <a:xfrm rot="1433305">
            <a:off x="3876872" y="836255"/>
            <a:ext cx="6973293" cy="4816087"/>
          </a:xfrm>
          <a:prstGeom prst="ellipse">
            <a:avLst/>
          </a:prstGeom>
          <a:ln>
            <a:noFill/>
          </a:ln>
          <a:effectLst>
            <a:softEdge rad="112500"/>
          </a:effectLst>
        </p:spPr>
      </p:pic>
      <p:pic>
        <p:nvPicPr>
          <p:cNvPr id="7" name="Picture 6"/>
          <p:cNvPicPr>
            <a:picLocks noChangeAspect="1"/>
          </p:cNvPicPr>
          <p:nvPr/>
        </p:nvPicPr>
        <p:blipFill>
          <a:blip r:embed="rId3"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rot="3717069" flipV="1">
            <a:off x="7520583" y="649353"/>
            <a:ext cx="1930498" cy="1476716"/>
          </a:xfrm>
          <a:prstGeom prst="rect">
            <a:avLst/>
          </a:prstGeom>
        </p:spPr>
      </p:pic>
      <p:sp>
        <p:nvSpPr>
          <p:cNvPr id="4" name="عنصر نائب للمحتوى 3"/>
          <p:cNvSpPr>
            <a:spLocks noGrp="1"/>
          </p:cNvSpPr>
          <p:nvPr>
            <p:ph sz="half" idx="4294967295"/>
          </p:nvPr>
        </p:nvSpPr>
        <p:spPr>
          <a:xfrm>
            <a:off x="323528" y="1107996"/>
            <a:ext cx="4040188" cy="3951288"/>
          </a:xfrm>
        </p:spPr>
        <p:txBody>
          <a:bodyPr>
            <a:normAutofit/>
          </a:bodyPr>
          <a:lstStyle/>
          <a:p>
            <a:pPr marL="0" indent="0" algn="r">
              <a:buNone/>
            </a:pP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895600" y="228600"/>
            <a:ext cx="6016391" cy="523220"/>
          </a:xfrm>
          <a:prstGeom prst="rect">
            <a:avLst/>
          </a:prstGeom>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ar-SA" sz="2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الفرق بين الصحافة الالكترونية والصحافة الورقية:</a:t>
            </a:r>
            <a:endParaRPr lang="en-US" sz="2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 name="Rectangle 2"/>
          <p:cNvSpPr/>
          <p:nvPr/>
        </p:nvSpPr>
        <p:spPr>
          <a:xfrm>
            <a:off x="0" y="914400"/>
            <a:ext cx="8839200" cy="2308324"/>
          </a:xfrm>
          <a:prstGeom prst="rect">
            <a:avLst/>
          </a:prstGeom>
        </p:spPr>
        <p:txBody>
          <a:bodyPr wrap="square">
            <a:spAutoFit/>
          </a:bodyPr>
          <a:lstStyle/>
          <a:p>
            <a:pPr algn="r" rtl="1" fontAlgn="base"/>
            <a:r>
              <a:rPr lang="ar-SA" sz="2400" b="1" u="sng" dirty="0" smtClean="0">
                <a:solidFill>
                  <a:schemeClr val="bg1"/>
                </a:solidFill>
                <a:cs typeface="AL-Mohanad Bold" pitchFamily="2" charset="-78"/>
              </a:rPr>
              <a:t> من حيث المضمون :</a:t>
            </a:r>
          </a:p>
          <a:p>
            <a:pPr algn="r" rtl="1" fontAlgn="base"/>
            <a:endParaRPr lang="ar-SA" sz="2400" b="1" u="sng" dirty="0">
              <a:solidFill>
                <a:schemeClr val="bg1"/>
              </a:solidFill>
              <a:cs typeface="AL-Mohanad Bold" pitchFamily="2" charset="-78"/>
            </a:endParaRPr>
          </a:p>
          <a:p>
            <a:pPr algn="r" rtl="1" fontAlgn="base"/>
            <a:r>
              <a:rPr lang="ar-SA" sz="2400" dirty="0" smtClean="0">
                <a:solidFill>
                  <a:schemeClr val="bg1"/>
                </a:solidFill>
                <a:cs typeface="AL-Mohanad Bold" pitchFamily="2" charset="-78"/>
              </a:rPr>
              <a:t>فالصحافة الإلكترونية تعمل على رسم صورة لها مخالفة للإنتاج المطبوع، وهذا بتوفير عدة </a:t>
            </a:r>
            <a:r>
              <a:rPr lang="ar-SA" sz="2400" u="sng" dirty="0" smtClean="0">
                <a:solidFill>
                  <a:schemeClr val="bg1"/>
                </a:solidFill>
                <a:cs typeface="AL-Mohanad Bold" pitchFamily="2" charset="-78"/>
              </a:rPr>
              <a:t>خدمات إلكترونية</a:t>
            </a:r>
            <a:r>
              <a:rPr lang="ar-SA" sz="2400" dirty="0">
                <a:solidFill>
                  <a:schemeClr val="bg1"/>
                </a:solidFill>
                <a:cs typeface="AL-Mohanad Bold" pitchFamily="2" charset="-78"/>
              </a:rPr>
              <a:t> </a:t>
            </a:r>
            <a:r>
              <a:rPr lang="ar-SA" sz="2400" dirty="0" smtClean="0">
                <a:solidFill>
                  <a:schemeClr val="bg1"/>
                </a:solidFill>
                <a:cs typeface="AL-Mohanad Bold" pitchFamily="2" charset="-78"/>
              </a:rPr>
              <a:t>مثل الصور الفوتوغرافية، و عناصر الرسوم البيانية و الصوت و الفيديو ووصلات الأرشيف. بالإضافة إلى أهم ميزة تتميز </a:t>
            </a:r>
            <a:r>
              <a:rPr lang="ar-SA" sz="2400" dirty="0" err="1" smtClean="0">
                <a:solidFill>
                  <a:schemeClr val="bg1"/>
                </a:solidFill>
                <a:cs typeface="AL-Mohanad Bold" pitchFamily="2" charset="-78"/>
              </a:rPr>
              <a:t>بها</a:t>
            </a:r>
            <a:r>
              <a:rPr lang="ar-SA" sz="2400" dirty="0" smtClean="0">
                <a:solidFill>
                  <a:schemeClr val="bg1"/>
                </a:solidFill>
                <a:cs typeface="AL-Mohanad Bold" pitchFamily="2" charset="-78"/>
              </a:rPr>
              <a:t> الصحافة الإلكترونية هي </a:t>
            </a:r>
            <a:r>
              <a:rPr lang="ar-SA" sz="2400" u="sng" dirty="0" smtClean="0">
                <a:solidFill>
                  <a:schemeClr val="bg1"/>
                </a:solidFill>
                <a:cs typeface="AL-Mohanad Bold" pitchFamily="2" charset="-78"/>
              </a:rPr>
              <a:t>التفاعلية، </a:t>
            </a:r>
            <a:r>
              <a:rPr lang="ar-SA" sz="2400" dirty="0" smtClean="0">
                <a:solidFill>
                  <a:schemeClr val="bg1"/>
                </a:solidFill>
                <a:cs typeface="AL-Mohanad Bold" pitchFamily="2" charset="-78"/>
              </a:rPr>
              <a:t>وتتمثل هذه الأخيرة في البريد الإلكتروني </a:t>
            </a:r>
            <a:r>
              <a:rPr lang="ar-SA" sz="2400" dirty="0" err="1" smtClean="0">
                <a:solidFill>
                  <a:schemeClr val="bg1"/>
                </a:solidFill>
                <a:cs typeface="AL-Mohanad Bold" pitchFamily="2" charset="-78"/>
              </a:rPr>
              <a:t>و</a:t>
            </a:r>
            <a:r>
              <a:rPr lang="ar-SA" sz="2400" dirty="0" smtClean="0">
                <a:solidFill>
                  <a:schemeClr val="bg1"/>
                </a:solidFill>
                <a:cs typeface="AL-Mohanad Bold" pitchFamily="2" charset="-78"/>
              </a:rPr>
              <a:t> المؤتمرات الإلكترونية </a:t>
            </a:r>
            <a:r>
              <a:rPr lang="ar-SA" sz="2400" dirty="0" err="1" smtClean="0">
                <a:solidFill>
                  <a:schemeClr val="bg1"/>
                </a:solidFill>
                <a:cs typeface="AL-Mohanad Bold" pitchFamily="2" charset="-78"/>
              </a:rPr>
              <a:t>و</a:t>
            </a:r>
            <a:r>
              <a:rPr lang="ar-SA" sz="2400" dirty="0" smtClean="0">
                <a:solidFill>
                  <a:schemeClr val="bg1"/>
                </a:solidFill>
                <a:cs typeface="AL-Mohanad Bold" pitchFamily="2" charset="-78"/>
              </a:rPr>
              <a:t> ندوات النقاش.</a:t>
            </a:r>
          </a:p>
          <a:p>
            <a:pPr algn="r" rtl="1" fontAlgn="base"/>
            <a:r>
              <a:rPr lang="ar-SA" sz="2400" dirty="0" smtClean="0">
                <a:solidFill>
                  <a:schemeClr val="bg1"/>
                </a:solidFill>
                <a:cs typeface="AL-Mohanad Bold" pitchFamily="2" charset="-78"/>
              </a:rPr>
              <a:t>   </a:t>
            </a:r>
            <a:endParaRPr lang="ar-SA" sz="2400" dirty="0">
              <a:solidFill>
                <a:schemeClr val="bg1"/>
              </a:solidFill>
              <a:cs typeface="AL-Mohanad Bold" pitchFamily="2" charset="-78"/>
            </a:endParaRPr>
          </a:p>
        </p:txBody>
      </p:sp>
      <p:sp>
        <p:nvSpPr>
          <p:cNvPr id="5" name="Rectangle 4"/>
          <p:cNvSpPr/>
          <p:nvPr/>
        </p:nvSpPr>
        <p:spPr>
          <a:xfrm>
            <a:off x="228600" y="3352800"/>
            <a:ext cx="8740824" cy="1200329"/>
          </a:xfrm>
          <a:prstGeom prst="rect">
            <a:avLst/>
          </a:prstGeom>
        </p:spPr>
        <p:txBody>
          <a:bodyPr wrap="square">
            <a:spAutoFit/>
          </a:bodyPr>
          <a:lstStyle/>
          <a:p>
            <a:pPr algn="just" rtl="1"/>
            <a:r>
              <a:rPr lang="ar-SA" sz="2400" b="1" u="sng" dirty="0" smtClean="0">
                <a:solidFill>
                  <a:srgbClr val="E4DA9C"/>
                </a:solidFill>
                <a:cs typeface="AL-Mohanad Bold" pitchFamily="2" charset="-78"/>
              </a:rPr>
              <a:t>من حيث المساحة :</a:t>
            </a:r>
          </a:p>
          <a:p>
            <a:pPr algn="just" rtl="1"/>
            <a:r>
              <a:rPr lang="ar-EG" sz="2400" dirty="0" smtClean="0">
                <a:solidFill>
                  <a:srgbClr val="E4DA9C"/>
                </a:solidFill>
                <a:cs typeface="AL-Mohanad Bold" pitchFamily="2" charset="-78"/>
              </a:rPr>
              <a:t>الصحيفة الإلكترونية تعتبر </a:t>
            </a:r>
            <a:r>
              <a:rPr lang="ar-EG" sz="2400" u="sng" dirty="0" smtClean="0">
                <a:solidFill>
                  <a:srgbClr val="E4DA9C"/>
                </a:solidFill>
                <a:cs typeface="AL-Mohanad Bold" pitchFamily="2" charset="-78"/>
              </a:rPr>
              <a:t>حرة</a:t>
            </a:r>
            <a:r>
              <a:rPr lang="ar-EG" sz="2400" dirty="0" smtClean="0">
                <a:solidFill>
                  <a:srgbClr val="E4DA9C"/>
                </a:solidFill>
                <a:cs typeface="AL-Mohanad Bold" pitchFamily="2" charset="-78"/>
              </a:rPr>
              <a:t> من القيود المتعلقة بالمساحة، وهو ما يسمح لها بمزيد من التغطية كما يستطيع القارئ أن </a:t>
            </a:r>
            <a:r>
              <a:rPr lang="ar-EG" sz="2400" u="sng" dirty="0" smtClean="0">
                <a:solidFill>
                  <a:srgbClr val="E4DA9C"/>
                </a:solidFill>
                <a:cs typeface="AL-Mohanad Bold" pitchFamily="2" charset="-78"/>
              </a:rPr>
              <a:t>يبحث في أرشيف الجريدة </a:t>
            </a:r>
            <a:r>
              <a:rPr lang="ar-EG" sz="2400" dirty="0" smtClean="0">
                <a:solidFill>
                  <a:srgbClr val="E4DA9C"/>
                </a:solidFill>
                <a:cs typeface="AL-Mohanad Bold" pitchFamily="2" charset="-78"/>
              </a:rPr>
              <a:t>عن المقالات ذات الصلة، والتي يمكن أن تمده بخلفية عن أحداث اليوم.</a:t>
            </a:r>
            <a:endParaRPr lang="en-US" sz="2400" dirty="0" smtClean="0">
              <a:solidFill>
                <a:srgbClr val="E4DA9C"/>
              </a:solidFill>
              <a:cs typeface="AL-Mohanad Bold" pitchFamily="2" charset="-78"/>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 y="990600"/>
            <a:ext cx="8676456" cy="3416320"/>
          </a:xfrm>
          <a:prstGeom prst="rect">
            <a:avLst/>
          </a:prstGeom>
        </p:spPr>
        <p:txBody>
          <a:bodyPr wrap="square">
            <a:spAutoFit/>
          </a:bodyPr>
          <a:lstStyle/>
          <a:p>
            <a:pPr algn="r" rtl="1"/>
            <a:r>
              <a:rPr lang="ar-SA" sz="2400" b="1" u="sng" dirty="0" smtClean="0">
                <a:solidFill>
                  <a:schemeClr val="bg1"/>
                </a:solidFill>
                <a:latin typeface="AL-Mohanad Bold"/>
              </a:rPr>
              <a:t>من حيث  الخدمات الصحفية: </a:t>
            </a:r>
          </a:p>
          <a:p>
            <a:pPr algn="r" rtl="1"/>
            <a:endParaRPr lang="ar-SA" sz="2400" b="1" u="sng" dirty="0" smtClean="0">
              <a:solidFill>
                <a:schemeClr val="bg1"/>
              </a:solidFill>
              <a:latin typeface="AL-Mohanad Bold"/>
            </a:endParaRPr>
          </a:p>
          <a:p>
            <a:pPr algn="r" rtl="1"/>
            <a:r>
              <a:rPr lang="ar-SA" sz="2400" dirty="0" smtClean="0">
                <a:solidFill>
                  <a:schemeClr val="bg1"/>
                </a:solidFill>
                <a:latin typeface="AL-Mohanad Bold"/>
              </a:rPr>
              <a:t>صياغة عناوين </a:t>
            </a:r>
            <a:r>
              <a:rPr lang="ar-SA" sz="2400" smtClean="0">
                <a:solidFill>
                  <a:schemeClr val="bg1"/>
                </a:solidFill>
                <a:latin typeface="AL-Mohanad Bold"/>
              </a:rPr>
              <a:t>الصحف الإلكترونية تمتاز </a:t>
            </a:r>
            <a:r>
              <a:rPr lang="ar-SA" sz="2400" dirty="0" smtClean="0">
                <a:solidFill>
                  <a:schemeClr val="bg1"/>
                </a:solidFill>
                <a:latin typeface="AL-Mohanad Bold"/>
              </a:rPr>
              <a:t>بالبساطة و الاختصار و الوضوح في المحتوى. وفق ما يناسب جمهور الإنترنت المختلف نوعا ما عن جمهور الصحافة المطبوعة من حيث المستوى الثقافي و التواجد الجغرافي. </a:t>
            </a:r>
            <a:r>
              <a:rPr lang="ar-SA" sz="2400" b="1" dirty="0" smtClean="0">
                <a:solidFill>
                  <a:schemeClr val="bg1"/>
                </a:solidFill>
                <a:latin typeface="AL-Mohanad Bold"/>
              </a:rPr>
              <a:t> </a:t>
            </a:r>
            <a:r>
              <a:rPr lang="ar-SA" sz="2400" dirty="0" smtClean="0">
                <a:solidFill>
                  <a:schemeClr val="bg1"/>
                </a:solidFill>
                <a:latin typeface="AL-Mohanad Bold"/>
              </a:rPr>
              <a:t>كما أن الشكل الإخراجي للنسخة المطبوعة مختلف عن النسخة الالكترونية .</a:t>
            </a:r>
          </a:p>
          <a:p>
            <a:pPr algn="r" rtl="1"/>
            <a:endParaRPr lang="ar-SA" sz="2400" dirty="0" smtClean="0">
              <a:solidFill>
                <a:schemeClr val="bg1"/>
              </a:solidFill>
              <a:latin typeface="AL-Mohanad Bold"/>
            </a:endParaRPr>
          </a:p>
          <a:p>
            <a:pPr algn="r" rtl="1"/>
            <a:endParaRPr lang="ar-SA" sz="2400" dirty="0" smtClean="0">
              <a:solidFill>
                <a:schemeClr val="bg1"/>
              </a:solidFill>
              <a:latin typeface="AL-Mohanad Bold"/>
            </a:endParaRPr>
          </a:p>
          <a:p>
            <a:pPr algn="r" rtl="1"/>
            <a:endParaRPr lang="en-US" sz="2400" dirty="0">
              <a:solidFill>
                <a:schemeClr val="bg1"/>
              </a:solidFill>
              <a:latin typeface="AL-Mohanad Bold"/>
            </a:endParaRPr>
          </a:p>
        </p:txBody>
      </p:sp>
      <p:sp>
        <p:nvSpPr>
          <p:cNvPr id="4" name="Rectangle 3"/>
          <p:cNvSpPr/>
          <p:nvPr/>
        </p:nvSpPr>
        <p:spPr>
          <a:xfrm>
            <a:off x="2895600" y="228600"/>
            <a:ext cx="6016391" cy="523220"/>
          </a:xfrm>
          <a:prstGeom prst="rect">
            <a:avLst/>
          </a:prstGeom>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ar-SA" sz="2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الفرق بين الصحافة الالكترونية والصحافة الورقية:</a:t>
            </a:r>
            <a:endParaRPr lang="en-US" sz="2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a:xfrm>
            <a:off x="457200" y="274638"/>
            <a:ext cx="8229600" cy="1020762"/>
          </a:xfrm>
        </p:spPr>
        <p:txBody>
          <a:bodyPr/>
          <a:lstStyle/>
          <a:p>
            <a:r>
              <a:rPr lang="ar-SA" sz="360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الفرق بين الصحافة الالكترونية والصحافة الورقية:</a:t>
            </a:r>
            <a:r>
              <a:rPr lang="en-US" sz="360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r>
            <a:br>
              <a:rPr lang="en-US" sz="360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br>
            <a:endParaRPr lang="en-US" sz="3600" dirty="0"/>
          </a:p>
        </p:txBody>
      </p:sp>
      <p:sp>
        <p:nvSpPr>
          <p:cNvPr id="4" name="عنصر نائب للمحتوى 3"/>
          <p:cNvSpPr>
            <a:spLocks noGrp="1"/>
          </p:cNvSpPr>
          <p:nvPr>
            <p:ph idx="1"/>
          </p:nvPr>
        </p:nvSpPr>
        <p:spPr/>
        <p:txBody>
          <a:bodyPr/>
          <a:lstStyle/>
          <a:p>
            <a:pPr marL="0" indent="0" algn="r">
              <a:buNone/>
            </a:pPr>
            <a:r>
              <a:rPr lang="ar-SA" b="1" u="sng" dirty="0" smtClean="0">
                <a:solidFill>
                  <a:srgbClr val="E4DA9C"/>
                </a:solidFill>
              </a:rPr>
              <a:t>من حيث العائدات:</a:t>
            </a:r>
          </a:p>
          <a:p>
            <a:pPr marL="0" indent="0" algn="r">
              <a:buNone/>
            </a:pPr>
            <a:r>
              <a:rPr lang="ar-SA" dirty="0" smtClean="0">
                <a:solidFill>
                  <a:srgbClr val="E4DA9C"/>
                </a:solidFill>
              </a:rPr>
              <a:t> </a:t>
            </a:r>
            <a:r>
              <a:rPr lang="ar-SA" dirty="0">
                <a:solidFill>
                  <a:srgbClr val="E4DA9C"/>
                </a:solidFill>
              </a:rPr>
              <a:t>إن الجريدة الالكترونية لا تستفيد بالقدر الكافي من مصادر التمويل التقليدية </a:t>
            </a:r>
            <a:r>
              <a:rPr lang="ar-SA" dirty="0" smtClean="0">
                <a:solidFill>
                  <a:srgbClr val="E4DA9C"/>
                </a:solidFill>
              </a:rPr>
              <a:t>كالإعلان والاشتراكات والتوزيع</a:t>
            </a:r>
            <a:r>
              <a:rPr lang="ar-SA" dirty="0">
                <a:solidFill>
                  <a:srgbClr val="E4DA9C"/>
                </a:solidFill>
              </a:rPr>
              <a:t> بعكس الصحف الورقية</a:t>
            </a:r>
            <a:r>
              <a:rPr lang="ar-SA" dirty="0" smtClean="0">
                <a:solidFill>
                  <a:srgbClr val="E4DA9C"/>
                </a:solidFill>
              </a:rPr>
              <a:t>. </a:t>
            </a:r>
            <a:r>
              <a:rPr lang="ar-SA" dirty="0">
                <a:solidFill>
                  <a:srgbClr val="E4DA9C"/>
                </a:solidFill>
              </a:rPr>
              <a:t>هذا إذا استثنينا الجرائد الالكترونية التي توفر صفحات متخصصة تحظى بانقرائية كبيرة نظرا للخدمات التي توفرها، كتلك التي تهتم بالعقار أو المواد الصيدلانية أو الأسفار، </a:t>
            </a:r>
            <a:r>
              <a:rPr lang="ar-SA" dirty="0" smtClean="0">
                <a:solidFill>
                  <a:srgbClr val="E4DA9C"/>
                </a:solidFill>
              </a:rPr>
              <a:t>الخ.</a:t>
            </a:r>
            <a:endParaRPr lang="en-US" dirty="0">
              <a:solidFill>
                <a:srgbClr val="E4DA9C"/>
              </a:solidFill>
            </a:endParaRPr>
          </a:p>
          <a:p>
            <a:pPr algn="r"/>
            <a:endParaRPr lang="en-US" dirty="0"/>
          </a:p>
        </p:txBody>
      </p:sp>
    </p:spTree>
    <p:extLst>
      <p:ext uri="{BB962C8B-B14F-4D97-AF65-F5344CB8AC3E}">
        <p14:creationId xmlns:p14="http://schemas.microsoft.com/office/powerpoint/2010/main" val="8257841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z="400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r>
            <a:br>
              <a:rPr lang="ar-SA" sz="400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br>
            <a:r>
              <a:rPr lang="ar-SA" sz="400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الفرق </a:t>
            </a:r>
            <a:r>
              <a:rPr lang="ar-SA" sz="400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بين الصحافة الالكترونية </a:t>
            </a:r>
            <a:r>
              <a:rPr lang="ar-SA" sz="400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والصحاف الورقية</a:t>
            </a:r>
            <a:r>
              <a:rPr lang="en-US" sz="400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r>
            <a:br>
              <a:rPr lang="en-US" sz="400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br>
            <a:endParaRPr lang="en-US" sz="4000" dirty="0"/>
          </a:p>
        </p:txBody>
      </p:sp>
      <p:graphicFrame>
        <p:nvGraphicFramePr>
          <p:cNvPr id="4" name="رسم تخطيطي 3"/>
          <p:cNvGraphicFramePr/>
          <p:nvPr>
            <p:extLst>
              <p:ext uri="{D42A27DB-BD31-4B8C-83A1-F6EECF244321}">
                <p14:modId xmlns:p14="http://schemas.microsoft.com/office/powerpoint/2010/main" val="3559084432"/>
              </p:ext>
            </p:extLst>
          </p:nvPr>
        </p:nvGraphicFramePr>
        <p:xfrm>
          <a:off x="1524000" y="13970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38198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657600" y="228600"/>
            <a:ext cx="5246949" cy="707886"/>
          </a:xfrm>
          <a:prstGeom prst="rect">
            <a:avLst/>
          </a:prstGeom>
        </p:spPr>
        <p:txBody>
          <a:bodyPr wrap="none">
            <a:spAutoFit/>
            <a:scene3d>
              <a:camera prst="orthographicFront"/>
              <a:lightRig rig="glow" dir="tl">
                <a:rot lat="0" lon="0" rev="5400000"/>
              </a:lightRig>
            </a:scene3d>
            <a:sp3d contourW="12700">
              <a:bevelT w="25400" h="25400"/>
              <a:contourClr>
                <a:schemeClr val="accent6">
                  <a:shade val="73000"/>
                </a:schemeClr>
              </a:contourClr>
            </a:sp3d>
          </a:bodyPr>
          <a:lstStyle/>
          <a:p>
            <a:r>
              <a:rPr lang="ar-SA" sz="40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خصائص الصحافة الالكترونية:</a:t>
            </a:r>
            <a:endParaRPr lang="en-US" sz="40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3" name="Rectangle 2"/>
          <p:cNvSpPr/>
          <p:nvPr/>
        </p:nvSpPr>
        <p:spPr>
          <a:xfrm>
            <a:off x="0" y="1066800"/>
            <a:ext cx="9144000" cy="4401205"/>
          </a:xfrm>
          <a:prstGeom prst="rect">
            <a:avLst/>
          </a:prstGeom>
        </p:spPr>
        <p:txBody>
          <a:bodyPr wrap="square">
            <a:spAutoFit/>
          </a:bodyPr>
          <a:lstStyle/>
          <a:p>
            <a:pPr algn="r" rtl="1"/>
            <a:r>
              <a:rPr lang="ar-SA" sz="2800" u="sng" dirty="0" smtClean="0">
                <a:solidFill>
                  <a:schemeClr val="bg1"/>
                </a:solidFill>
                <a:cs typeface="AL-Mohanad Bold" pitchFamily="2" charset="-78"/>
              </a:rPr>
              <a:t>1-التفاعلية</a:t>
            </a:r>
            <a:r>
              <a:rPr lang="ar-SA" sz="2800" dirty="0" smtClean="0">
                <a:solidFill>
                  <a:schemeClr val="bg1"/>
                </a:solidFill>
                <a:cs typeface="AL-Mohanad Bold" pitchFamily="2" charset="-78"/>
              </a:rPr>
              <a:t>: </a:t>
            </a:r>
            <a:r>
              <a:rPr lang="ar-SA" sz="2800" dirty="0" err="1" smtClean="0">
                <a:solidFill>
                  <a:schemeClr val="bg1"/>
                </a:solidFill>
                <a:cs typeface="AL-Mohanad Bold" pitchFamily="2" charset="-78"/>
              </a:rPr>
              <a:t>و</a:t>
            </a:r>
            <a:r>
              <a:rPr lang="ar-SA" sz="2800" dirty="0" smtClean="0">
                <a:solidFill>
                  <a:schemeClr val="bg1"/>
                </a:solidFill>
                <a:cs typeface="AL-Mohanad Bold" pitchFamily="2" charset="-78"/>
              </a:rPr>
              <a:t> هي مدى قدرة الشخص على الدخول في معالجة إعلامية بصفة نشطة من خلال التفاعل مع الرسائل الإعلامية أو المعلنين.</a:t>
            </a:r>
          </a:p>
          <a:p>
            <a:pPr algn="r" rtl="1"/>
            <a:endParaRPr lang="ar-SA" sz="2800" dirty="0" smtClean="0">
              <a:solidFill>
                <a:schemeClr val="bg1"/>
              </a:solidFill>
              <a:cs typeface="AL-Mohanad Bold" pitchFamily="2" charset="-78"/>
            </a:endParaRPr>
          </a:p>
          <a:p>
            <a:pPr algn="r" rtl="1" fontAlgn="base"/>
            <a:r>
              <a:rPr lang="ar-SA" sz="2800" dirty="0" smtClean="0">
                <a:solidFill>
                  <a:schemeClr val="bg1"/>
                </a:solidFill>
                <a:cs typeface="AL-Mohanad Bold" pitchFamily="2" charset="-78"/>
              </a:rPr>
              <a:t>2- </a:t>
            </a:r>
            <a:r>
              <a:rPr lang="ar-SA" sz="2800" u="sng" dirty="0" smtClean="0">
                <a:solidFill>
                  <a:schemeClr val="bg1"/>
                </a:solidFill>
                <a:cs typeface="AL-Mohanad Bold" pitchFamily="2" charset="-78"/>
              </a:rPr>
              <a:t>الجاذبية الناتجة عن التعامل مع أكثر من ساحة</a:t>
            </a:r>
            <a:r>
              <a:rPr lang="ar-SA" sz="2800" dirty="0" smtClean="0">
                <a:solidFill>
                  <a:schemeClr val="bg1"/>
                </a:solidFill>
                <a:cs typeface="AL-Mohanad Bold" pitchFamily="2" charset="-78"/>
              </a:rPr>
              <a:t>، إذ يتمكن المتصفح لها من قراءة الأحداث </a:t>
            </a:r>
            <a:r>
              <a:rPr lang="ar-SA" sz="2800" dirty="0" err="1" smtClean="0">
                <a:solidFill>
                  <a:schemeClr val="bg1"/>
                </a:solidFill>
                <a:cs typeface="AL-Mohanad Bold" pitchFamily="2" charset="-78"/>
              </a:rPr>
              <a:t>و</a:t>
            </a:r>
            <a:r>
              <a:rPr lang="ar-SA" sz="2800" dirty="0" smtClean="0">
                <a:solidFill>
                  <a:schemeClr val="bg1"/>
                </a:solidFill>
                <a:cs typeface="AL-Mohanad Bold" pitchFamily="2" charset="-78"/>
              </a:rPr>
              <a:t> مشاهدتها </a:t>
            </a:r>
            <a:r>
              <a:rPr lang="ar-SA" sz="2800" dirty="0" err="1" smtClean="0">
                <a:solidFill>
                  <a:schemeClr val="bg1"/>
                </a:solidFill>
                <a:cs typeface="AL-Mohanad Bold" pitchFamily="2" charset="-78"/>
              </a:rPr>
              <a:t>و</a:t>
            </a:r>
            <a:r>
              <a:rPr lang="ar-SA" sz="2800" dirty="0" smtClean="0">
                <a:solidFill>
                  <a:schemeClr val="bg1"/>
                </a:solidFill>
                <a:cs typeface="AL-Mohanad Bold" pitchFamily="2" charset="-78"/>
              </a:rPr>
              <a:t> الاستماع إليها في آن واحد.</a:t>
            </a:r>
          </a:p>
          <a:p>
            <a:pPr algn="r" rtl="1" fontAlgn="base"/>
            <a:endParaRPr lang="ar-SA" sz="2800" dirty="0" smtClean="0">
              <a:solidFill>
                <a:schemeClr val="bg1"/>
              </a:solidFill>
              <a:cs typeface="AL-Mohanad Bold" pitchFamily="2" charset="-78"/>
            </a:endParaRPr>
          </a:p>
          <a:p>
            <a:pPr algn="r" rtl="1" fontAlgn="base"/>
            <a:r>
              <a:rPr lang="ar-SA" sz="2800" dirty="0" smtClean="0">
                <a:solidFill>
                  <a:schemeClr val="bg1"/>
                </a:solidFill>
                <a:cs typeface="AL-Mohanad Bold" pitchFamily="2" charset="-78"/>
              </a:rPr>
              <a:t>3- </a:t>
            </a:r>
            <a:r>
              <a:rPr lang="ar-SA" sz="2800" u="sng" dirty="0" smtClean="0">
                <a:solidFill>
                  <a:schemeClr val="bg1"/>
                </a:solidFill>
                <a:cs typeface="AL-Mohanad Bold" pitchFamily="2" charset="-78"/>
              </a:rPr>
              <a:t>السرعة في تلقي الخ</a:t>
            </a:r>
            <a:r>
              <a:rPr lang="ar-SA" sz="2800" dirty="0" smtClean="0">
                <a:solidFill>
                  <a:schemeClr val="bg1"/>
                </a:solidFill>
                <a:cs typeface="AL-Mohanad Bold" pitchFamily="2" charset="-78"/>
              </a:rPr>
              <a:t>بر العاجل في وقته مشفوعا بفيلم الفيديو معزز بصور حية، مما يدعم مصداقية الخبر </a:t>
            </a:r>
            <a:r>
              <a:rPr lang="ar-SA" sz="2800" dirty="0" err="1" smtClean="0">
                <a:solidFill>
                  <a:schemeClr val="bg1"/>
                </a:solidFill>
                <a:cs typeface="AL-Mohanad Bold" pitchFamily="2" charset="-78"/>
              </a:rPr>
              <a:t>و</a:t>
            </a:r>
            <a:r>
              <a:rPr lang="ar-SA" sz="2800" dirty="0" smtClean="0">
                <a:solidFill>
                  <a:schemeClr val="bg1"/>
                </a:solidFill>
                <a:cs typeface="AL-Mohanad Bold" pitchFamily="2" charset="-78"/>
              </a:rPr>
              <a:t> ذلك بدلا من الانتظار إلى اليوم الموالي لقراءة العدد الجديد من الصحيفة اليومية.</a:t>
            </a:r>
          </a:p>
          <a:p>
            <a:pPr algn="r" rtl="1" fontAlgn="base"/>
            <a:endParaRPr lang="ar-SA" sz="2800" dirty="0" smtClean="0">
              <a:solidFill>
                <a:schemeClr val="bg1"/>
              </a:solidFill>
              <a:cs typeface="AL-Mohanad Bold" pitchFamily="2" charset="-78"/>
            </a:endParaRPr>
          </a:p>
          <a:p>
            <a:pPr algn="r" rtl="1"/>
            <a:endParaRPr lang="en-US" sz="2800" dirty="0">
              <a:solidFill>
                <a:schemeClr val="bg1"/>
              </a:solidFill>
              <a:cs typeface="AL-Mohanad Bold" pitchFamily="2" charset="-78"/>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657600" y="228600"/>
            <a:ext cx="5246949" cy="707886"/>
          </a:xfrm>
          <a:prstGeom prst="rect">
            <a:avLst/>
          </a:prstGeom>
        </p:spPr>
        <p:txBody>
          <a:bodyPr wrap="none">
            <a:spAutoFit/>
            <a:scene3d>
              <a:camera prst="orthographicFront"/>
              <a:lightRig rig="glow" dir="tl">
                <a:rot lat="0" lon="0" rev="5400000"/>
              </a:lightRig>
            </a:scene3d>
            <a:sp3d contourW="12700">
              <a:bevelT w="25400" h="25400"/>
              <a:contourClr>
                <a:schemeClr val="accent6">
                  <a:shade val="73000"/>
                </a:schemeClr>
              </a:contourClr>
            </a:sp3d>
          </a:bodyPr>
          <a:lstStyle/>
          <a:p>
            <a:r>
              <a:rPr lang="ar-SA" sz="40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خصائص الصحافة الالكترونية:</a:t>
            </a:r>
            <a:endParaRPr lang="en-US" sz="40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3" name="Rectangle 2"/>
          <p:cNvSpPr/>
          <p:nvPr/>
        </p:nvSpPr>
        <p:spPr>
          <a:xfrm>
            <a:off x="0" y="1311057"/>
            <a:ext cx="9144000" cy="2246769"/>
          </a:xfrm>
          <a:prstGeom prst="rect">
            <a:avLst/>
          </a:prstGeom>
        </p:spPr>
        <p:txBody>
          <a:bodyPr wrap="square">
            <a:spAutoFit/>
          </a:bodyPr>
          <a:lstStyle/>
          <a:p>
            <a:pPr algn="r" rtl="1" fontAlgn="base"/>
            <a:r>
              <a:rPr lang="ar-SA" sz="2800" dirty="0" smtClean="0">
                <a:solidFill>
                  <a:schemeClr val="bg1"/>
                </a:solidFill>
                <a:cs typeface="AL-Mohanad Bold" pitchFamily="2" charset="-78"/>
              </a:rPr>
              <a:t>4- </a:t>
            </a:r>
            <a:r>
              <a:rPr lang="ar-SA" sz="2800" u="sng" dirty="0" smtClean="0">
                <a:solidFill>
                  <a:schemeClr val="bg1"/>
                </a:solidFill>
                <a:cs typeface="AL-Mohanad Bold" pitchFamily="2" charset="-78"/>
              </a:rPr>
              <a:t>التحرر من مقص الرقيب </a:t>
            </a:r>
            <a:r>
              <a:rPr lang="ar-SA" sz="2800" dirty="0" smtClean="0">
                <a:solidFill>
                  <a:schemeClr val="bg1"/>
                </a:solidFill>
                <a:cs typeface="AL-Mohanad Bold" pitchFamily="2" charset="-78"/>
              </a:rPr>
              <a:t>الذي قد يمنع نشر بعض الأخبار أو الصور في الصحف.</a:t>
            </a:r>
          </a:p>
          <a:p>
            <a:pPr algn="r" rtl="1" fontAlgn="base"/>
            <a:endParaRPr lang="ar-SA" sz="2800" dirty="0" smtClean="0">
              <a:solidFill>
                <a:schemeClr val="bg1"/>
              </a:solidFill>
              <a:cs typeface="AL-Mohanad Bold" pitchFamily="2" charset="-78"/>
            </a:endParaRPr>
          </a:p>
          <a:p>
            <a:pPr algn="r" rtl="1" fontAlgn="base"/>
            <a:r>
              <a:rPr lang="ar-SA" sz="2800" dirty="0" smtClean="0">
                <a:solidFill>
                  <a:schemeClr val="bg1"/>
                </a:solidFill>
                <a:cs typeface="AL-Mohanad Bold" pitchFamily="2" charset="-78"/>
              </a:rPr>
              <a:t>5- </a:t>
            </a:r>
            <a:r>
              <a:rPr lang="ar-SA" sz="2800" u="sng" dirty="0" smtClean="0">
                <a:solidFill>
                  <a:schemeClr val="bg1"/>
                </a:solidFill>
                <a:cs typeface="AL-Mohanad Bold" pitchFamily="2" charset="-78"/>
              </a:rPr>
              <a:t>الاقتصاد في النفقات </a:t>
            </a:r>
            <a:r>
              <a:rPr lang="ar-SA" sz="2800" dirty="0" smtClean="0">
                <a:solidFill>
                  <a:schemeClr val="bg1"/>
                </a:solidFill>
                <a:cs typeface="AL-Mohanad Bold" pitchFamily="2" charset="-78"/>
              </a:rPr>
              <a:t>بالاستغناء عن أطنان الورق </a:t>
            </a:r>
            <a:r>
              <a:rPr lang="ar-SA" sz="2800" dirty="0" err="1" smtClean="0">
                <a:solidFill>
                  <a:schemeClr val="bg1"/>
                </a:solidFill>
                <a:cs typeface="AL-Mohanad Bold" pitchFamily="2" charset="-78"/>
              </a:rPr>
              <a:t>و</a:t>
            </a:r>
            <a:r>
              <a:rPr lang="ar-SA" sz="2800" dirty="0" smtClean="0">
                <a:solidFill>
                  <a:schemeClr val="bg1"/>
                </a:solidFill>
                <a:cs typeface="AL-Mohanad Bold" pitchFamily="2" charset="-78"/>
              </a:rPr>
              <a:t> مستلزمات الطباعة المستخدمة في الصحافة الورقية. وإعفاء القارئ من دفع ثمن الصحف التي يطلع عليها. بينما لا يحتاج من يرغب التعامل مع الصحافة الإلكترونية، سوى لجهاز كمبيوتر ومجموعة من البرامج التي يتم تركيبها لمرة واحدة.</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657600" y="228600"/>
            <a:ext cx="5246949" cy="707886"/>
          </a:xfrm>
          <a:prstGeom prst="rect">
            <a:avLst/>
          </a:prstGeom>
        </p:spPr>
        <p:txBody>
          <a:bodyPr wrap="none">
            <a:spAutoFit/>
            <a:scene3d>
              <a:camera prst="orthographicFront"/>
              <a:lightRig rig="glow" dir="tl">
                <a:rot lat="0" lon="0" rev="5400000"/>
              </a:lightRig>
            </a:scene3d>
            <a:sp3d contourW="12700">
              <a:bevelT w="25400" h="25400"/>
              <a:contourClr>
                <a:schemeClr val="accent6">
                  <a:shade val="73000"/>
                </a:schemeClr>
              </a:contourClr>
            </a:sp3d>
          </a:bodyPr>
          <a:lstStyle/>
          <a:p>
            <a:r>
              <a:rPr lang="ar-SA" sz="40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خصائص الصحافة الالكترونية:</a:t>
            </a:r>
            <a:endParaRPr lang="en-US" sz="40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3" name="Rectangle 2"/>
          <p:cNvSpPr/>
          <p:nvPr/>
        </p:nvSpPr>
        <p:spPr>
          <a:xfrm>
            <a:off x="0" y="1311057"/>
            <a:ext cx="9144000" cy="3539430"/>
          </a:xfrm>
          <a:prstGeom prst="rect">
            <a:avLst/>
          </a:prstGeom>
        </p:spPr>
        <p:txBody>
          <a:bodyPr wrap="square">
            <a:spAutoFit/>
          </a:bodyPr>
          <a:lstStyle/>
          <a:p>
            <a:pPr algn="r" rtl="1" fontAlgn="base"/>
            <a:r>
              <a:rPr lang="ar-SA" sz="2800" dirty="0" smtClean="0">
                <a:solidFill>
                  <a:schemeClr val="bg1"/>
                </a:solidFill>
                <a:cs typeface="AL-Mohanad Bold" pitchFamily="2" charset="-78"/>
              </a:rPr>
              <a:t>6- </a:t>
            </a:r>
            <a:r>
              <a:rPr lang="ar-SA" sz="2800" u="sng" dirty="0" smtClean="0">
                <a:solidFill>
                  <a:schemeClr val="bg1"/>
                </a:solidFill>
                <a:cs typeface="AL-Mohanad Bold" pitchFamily="2" charset="-78"/>
              </a:rPr>
              <a:t>حماية البيئة </a:t>
            </a:r>
            <a:r>
              <a:rPr lang="ar-SA" sz="2800" dirty="0" smtClean="0">
                <a:solidFill>
                  <a:schemeClr val="bg1"/>
                </a:solidFill>
                <a:cs typeface="AL-Mohanad Bold" pitchFamily="2" charset="-78"/>
              </a:rPr>
              <a:t>من الكميات الهائلة من الصحف المقروءة المطبوعة بالأحبار السامة، ومن ضجيج مطابعها </a:t>
            </a:r>
            <a:r>
              <a:rPr lang="ar-SA" sz="2800" dirty="0" err="1" smtClean="0">
                <a:solidFill>
                  <a:schemeClr val="bg1"/>
                </a:solidFill>
                <a:cs typeface="AL-Mohanad Bold" pitchFamily="2" charset="-78"/>
              </a:rPr>
              <a:t>و</a:t>
            </a:r>
            <a:r>
              <a:rPr lang="ar-SA" sz="2800" dirty="0" smtClean="0">
                <a:solidFill>
                  <a:schemeClr val="bg1"/>
                </a:solidFill>
                <a:cs typeface="AL-Mohanad Bold" pitchFamily="2" charset="-78"/>
              </a:rPr>
              <a:t> فضلات صناعتها.</a:t>
            </a:r>
          </a:p>
          <a:p>
            <a:pPr algn="r" rtl="1" fontAlgn="base"/>
            <a:endParaRPr lang="ar-SA" sz="2800" dirty="0" smtClean="0">
              <a:solidFill>
                <a:schemeClr val="bg1"/>
              </a:solidFill>
              <a:cs typeface="AL-Mohanad Bold" pitchFamily="2" charset="-78"/>
            </a:endParaRPr>
          </a:p>
          <a:p>
            <a:pPr algn="r" rtl="1" fontAlgn="base"/>
            <a:r>
              <a:rPr lang="ar-SA" sz="2800" dirty="0" smtClean="0">
                <a:solidFill>
                  <a:schemeClr val="bg1"/>
                </a:solidFill>
                <a:cs typeface="AL-Mohanad Bold" pitchFamily="2" charset="-78"/>
              </a:rPr>
              <a:t>7- </a:t>
            </a:r>
            <a:r>
              <a:rPr lang="ar-SA" sz="2800" u="sng" dirty="0" smtClean="0">
                <a:solidFill>
                  <a:schemeClr val="bg1"/>
                </a:solidFill>
                <a:cs typeface="AL-Mohanad Bold" pitchFamily="2" charset="-78"/>
              </a:rPr>
              <a:t>إمكانية الاطلاع على عدد من الصحف </a:t>
            </a:r>
            <a:r>
              <a:rPr lang="ar-SA" sz="2800" dirty="0" smtClean="0">
                <a:solidFill>
                  <a:schemeClr val="bg1"/>
                </a:solidFill>
                <a:cs typeface="AL-Mohanad Bold" pitchFamily="2" charset="-78"/>
              </a:rPr>
              <a:t>بدلا من الاكتفاء بالصحيفة الواحدة.</a:t>
            </a:r>
          </a:p>
          <a:p>
            <a:pPr algn="r" rtl="1" fontAlgn="base"/>
            <a:endParaRPr lang="ar-SA" sz="2800" dirty="0" smtClean="0">
              <a:solidFill>
                <a:schemeClr val="bg1"/>
              </a:solidFill>
              <a:cs typeface="AL-Mohanad Bold" pitchFamily="2" charset="-78"/>
            </a:endParaRPr>
          </a:p>
          <a:p>
            <a:pPr algn="r" rtl="1" fontAlgn="base"/>
            <a:r>
              <a:rPr lang="ar-SA" sz="2800" dirty="0" smtClean="0">
                <a:solidFill>
                  <a:schemeClr val="bg1"/>
                </a:solidFill>
                <a:cs typeface="AL-Mohanad Bold" pitchFamily="2" charset="-78"/>
              </a:rPr>
              <a:t>8- </a:t>
            </a:r>
            <a:r>
              <a:rPr lang="ar-SA" sz="2800" u="sng" dirty="0" smtClean="0">
                <a:solidFill>
                  <a:schemeClr val="bg1"/>
                </a:solidFill>
                <a:cs typeface="AL-Mohanad Bold" pitchFamily="2" charset="-78"/>
              </a:rPr>
              <a:t>تجاوز حاجز المكان </a:t>
            </a:r>
            <a:r>
              <a:rPr lang="ar-SA" sz="2800" dirty="0" smtClean="0">
                <a:solidFill>
                  <a:schemeClr val="bg1"/>
                </a:solidFill>
                <a:cs typeface="AL-Mohanad Bold" pitchFamily="2" charset="-78"/>
              </a:rPr>
              <a:t>و إمكانية الاطلاع على الصحف الأجنبية بصرف النظر عن بعد مكان صدورها.</a:t>
            </a:r>
          </a:p>
          <a:p>
            <a:pPr algn="r" rtl="1" fontAlgn="base"/>
            <a:endParaRPr lang="ar-SA" sz="2800" dirty="0" smtClean="0">
              <a:solidFill>
                <a:schemeClr val="bg1"/>
              </a:solidFill>
              <a:cs typeface="AL-Mohanad Bold" pitchFamily="2" charset="-78"/>
            </a:endParaRPr>
          </a:p>
          <a:p>
            <a:pPr algn="r" rtl="1" fontAlgn="base"/>
            <a:endParaRPr lang="ar-SA" sz="2800" dirty="0" smtClean="0">
              <a:solidFill>
                <a:schemeClr val="bg1"/>
              </a:solidFill>
              <a:cs typeface="AL-Mohanad Bold" pitchFamily="2" charset="-78"/>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657600" y="228600"/>
            <a:ext cx="5246949" cy="707886"/>
          </a:xfrm>
          <a:prstGeom prst="rect">
            <a:avLst/>
          </a:prstGeom>
        </p:spPr>
        <p:txBody>
          <a:bodyPr wrap="none">
            <a:spAutoFit/>
            <a:scene3d>
              <a:camera prst="orthographicFront"/>
              <a:lightRig rig="glow" dir="tl">
                <a:rot lat="0" lon="0" rev="5400000"/>
              </a:lightRig>
            </a:scene3d>
            <a:sp3d contourW="12700">
              <a:bevelT w="25400" h="25400"/>
              <a:contourClr>
                <a:schemeClr val="accent6">
                  <a:shade val="73000"/>
                </a:schemeClr>
              </a:contourClr>
            </a:sp3d>
          </a:bodyPr>
          <a:lstStyle/>
          <a:p>
            <a:r>
              <a:rPr lang="ar-SA" sz="40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خصائص الصحافة الالكترونية:</a:t>
            </a:r>
            <a:endParaRPr lang="en-US" sz="40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3" name="Rectangle 2"/>
          <p:cNvSpPr/>
          <p:nvPr/>
        </p:nvSpPr>
        <p:spPr>
          <a:xfrm>
            <a:off x="0" y="914400"/>
            <a:ext cx="9144000" cy="3970318"/>
          </a:xfrm>
          <a:prstGeom prst="rect">
            <a:avLst/>
          </a:prstGeom>
        </p:spPr>
        <p:txBody>
          <a:bodyPr wrap="square">
            <a:spAutoFit/>
          </a:bodyPr>
          <a:lstStyle/>
          <a:p>
            <a:pPr algn="r" rtl="1" fontAlgn="base"/>
            <a:r>
              <a:rPr lang="ar-SA" sz="2800" dirty="0" smtClean="0">
                <a:solidFill>
                  <a:schemeClr val="bg1"/>
                </a:solidFill>
                <a:cs typeface="AL-Mohanad Bold" pitchFamily="2" charset="-78"/>
              </a:rPr>
              <a:t>9- الت</a:t>
            </a:r>
            <a:r>
              <a:rPr lang="ar-SA" sz="2800" u="sng" dirty="0" smtClean="0">
                <a:solidFill>
                  <a:schemeClr val="bg1"/>
                </a:solidFill>
                <a:cs typeface="AL-Mohanad Bold" pitchFamily="2" charset="-78"/>
              </a:rPr>
              <a:t>كاليف المالية الضخمة </a:t>
            </a:r>
            <a:r>
              <a:rPr lang="ar-SA" sz="2800" dirty="0" smtClean="0">
                <a:solidFill>
                  <a:schemeClr val="bg1"/>
                </a:solidFill>
                <a:cs typeface="AL-Mohanad Bold" pitchFamily="2" charset="-78"/>
              </a:rPr>
              <a:t>عند الرغبة في إصدار صحيفة ورقية بدءاً من الحصول على ترخيص مروراً بالإجراءات الرسمية والتنظيمية. بينما الوضع في الصحافة الإلكترونية مختلف تماماً حيث لا يستلزم الأمر سوى مبالغ مالية قليلة لتصدر الصحيفة الإلكترونية بكل سهولة.</a:t>
            </a:r>
          </a:p>
          <a:p>
            <a:pPr algn="r" rtl="1" fontAlgn="base"/>
            <a:endParaRPr lang="ar-SA" sz="2800" dirty="0" smtClean="0">
              <a:solidFill>
                <a:schemeClr val="bg1"/>
              </a:solidFill>
              <a:cs typeface="AL-Mohanad Bold" pitchFamily="2" charset="-78"/>
            </a:endParaRPr>
          </a:p>
          <a:p>
            <a:pPr algn="r" rtl="1" fontAlgn="base"/>
            <a:r>
              <a:rPr lang="ar-SA" sz="2800" dirty="0" smtClean="0">
                <a:solidFill>
                  <a:schemeClr val="bg1"/>
                </a:solidFill>
                <a:cs typeface="AL-Mohanad Bold" pitchFamily="2" charset="-78"/>
              </a:rPr>
              <a:t>10- </a:t>
            </a:r>
            <a:r>
              <a:rPr lang="ar-SA" sz="2800" u="sng" dirty="0" smtClean="0">
                <a:solidFill>
                  <a:schemeClr val="bg1"/>
                </a:solidFill>
                <a:cs typeface="AL-Mohanad Bold" pitchFamily="2" charset="-78"/>
              </a:rPr>
              <a:t>عدم حاجة الصحف الإلكترونية إلى مقر موحد </a:t>
            </a:r>
            <a:r>
              <a:rPr lang="ar-SA" sz="2800" dirty="0" smtClean="0">
                <a:solidFill>
                  <a:schemeClr val="bg1"/>
                </a:solidFill>
                <a:cs typeface="AL-Mohanad Bold" pitchFamily="2" charset="-78"/>
              </a:rPr>
              <a:t>لجميع العاملين، إنما يمكن إصدار الصحف الإلكترونية بفريق عمل متفرق في أنحاء العالم</a:t>
            </a:r>
          </a:p>
          <a:p>
            <a:pPr algn="r" rtl="1" fontAlgn="base"/>
            <a:endParaRPr lang="ar-SA" sz="2800" dirty="0" smtClean="0">
              <a:solidFill>
                <a:schemeClr val="bg1"/>
              </a:solidFill>
              <a:cs typeface="AL-Mohanad Bold" pitchFamily="2" charset="-78"/>
            </a:endParaRPr>
          </a:p>
          <a:p>
            <a:pPr algn="r" rtl="1" fontAlgn="base"/>
            <a:r>
              <a:rPr lang="ar-SA" sz="2800" u="sng" dirty="0" smtClean="0">
                <a:solidFill>
                  <a:schemeClr val="bg1"/>
                </a:solidFill>
                <a:cs typeface="AL-Mohanad Bold" pitchFamily="2" charset="-78"/>
              </a:rPr>
              <a:t>11-الآنية</a:t>
            </a:r>
            <a:r>
              <a:rPr lang="ar-SA" sz="2800" dirty="0" smtClean="0">
                <a:solidFill>
                  <a:schemeClr val="bg1"/>
                </a:solidFill>
                <a:cs typeface="AL-Mohanad Bold" pitchFamily="2" charset="-78"/>
              </a:rPr>
              <a:t>: أجبرت الصحافة على الخط الصحفي على المعايشة المستمرة للأحداث والمتابعة الآنية لما يستجد من معلومات وسهلت عملية التدخل لتجديد المحتوى</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4"/>
          <p:cNvSpPr>
            <a:spLocks noGrp="1"/>
          </p:cNvSpPr>
          <p:nvPr>
            <p:ph type="title"/>
          </p:nvPr>
        </p:nvSpPr>
        <p:spPr/>
        <p:txBody>
          <a:bodyPr/>
          <a:lstStyle/>
          <a:p>
            <a:r>
              <a:rPr lang="ar-SA" sz="400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خصائص الصحافة </a:t>
            </a:r>
            <a:r>
              <a:rPr lang="ar-SA" sz="400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الالكترونية</a:t>
            </a:r>
            <a:endParaRPr lang="en-US" sz="4000" dirty="0"/>
          </a:p>
        </p:txBody>
      </p:sp>
      <p:graphicFrame>
        <p:nvGraphicFramePr>
          <p:cNvPr id="7" name="رسم تخطيطي 6"/>
          <p:cNvGraphicFramePr/>
          <p:nvPr>
            <p:extLst>
              <p:ext uri="{D42A27DB-BD31-4B8C-83A1-F6EECF244321}">
                <p14:modId xmlns:p14="http://schemas.microsoft.com/office/powerpoint/2010/main" val="3385632325"/>
              </p:ext>
            </p:extLst>
          </p:nvPr>
        </p:nvGraphicFramePr>
        <p:xfrm>
          <a:off x="533400" y="1219200"/>
          <a:ext cx="8153400" cy="4419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4137944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895600" y="381000"/>
            <a:ext cx="5692584" cy="584775"/>
          </a:xfrm>
          <a:prstGeom prst="rect">
            <a:avLst/>
          </a:prstGeom>
        </p:spPr>
        <p:txBody>
          <a:bodyPr wrap="none">
            <a:spAutoFit/>
          </a:bodyPr>
          <a:lstStyle/>
          <a:p>
            <a:r>
              <a:rPr lang="ar-SA" sz="3200" b="1" dirty="0" smtClean="0">
                <a:solidFill>
                  <a:srgbClr val="FFFF00"/>
                </a:solidFill>
                <a:cs typeface="AL-Mohanad Bold" pitchFamily="2" charset="-78"/>
              </a:rPr>
              <a:t>الصعوبات التي تواجه الصحف الالكترونية</a:t>
            </a:r>
            <a:endParaRPr lang="en-US" sz="3200" dirty="0">
              <a:solidFill>
                <a:srgbClr val="FFFF00"/>
              </a:solidFill>
              <a:cs typeface="AL-Mohanad Bold" pitchFamily="2" charset="-78"/>
            </a:endParaRPr>
          </a:p>
        </p:txBody>
      </p:sp>
      <p:sp>
        <p:nvSpPr>
          <p:cNvPr id="3" name="Rectangle 2"/>
          <p:cNvSpPr/>
          <p:nvPr/>
        </p:nvSpPr>
        <p:spPr>
          <a:xfrm>
            <a:off x="395536" y="1340768"/>
            <a:ext cx="8496944" cy="5262979"/>
          </a:xfrm>
          <a:prstGeom prst="rect">
            <a:avLst/>
          </a:prstGeom>
        </p:spPr>
        <p:txBody>
          <a:bodyPr wrap="square">
            <a:spAutoFit/>
          </a:bodyPr>
          <a:lstStyle/>
          <a:p>
            <a:pPr algn="r" rtl="1" fontAlgn="base"/>
            <a:r>
              <a:rPr lang="ar-SA" sz="2400" dirty="0" smtClean="0">
                <a:solidFill>
                  <a:schemeClr val="bg1">
                    <a:lumMod val="65000"/>
                  </a:schemeClr>
                </a:solidFill>
                <a:cs typeface="AL-Mohanad Bold" pitchFamily="2" charset="-78"/>
              </a:rPr>
              <a:t>1- </a:t>
            </a:r>
            <a:r>
              <a:rPr lang="ar-SA" sz="2400" u="sng" dirty="0" smtClean="0">
                <a:solidFill>
                  <a:schemeClr val="bg1">
                    <a:lumMod val="65000"/>
                  </a:schemeClr>
                </a:solidFill>
                <a:cs typeface="AL-Mohanad Bold" pitchFamily="2" charset="-78"/>
              </a:rPr>
              <a:t>المقروئية</a:t>
            </a:r>
            <a:r>
              <a:rPr lang="ar-SA" sz="2400" dirty="0" smtClean="0">
                <a:solidFill>
                  <a:schemeClr val="bg1">
                    <a:lumMod val="65000"/>
                  </a:schemeClr>
                </a:solidFill>
                <a:cs typeface="AL-Mohanad Bold" pitchFamily="2" charset="-78"/>
              </a:rPr>
              <a:t> فهي لا تزال صعبة نسبيا، فالكمبيوتر ليس جماهيريا بعد في الدول النامية، و سوف تخلق الصحف الالكترونية عادات جديدة عند القارئ مثل القراءة على الشاشة .</a:t>
            </a:r>
          </a:p>
          <a:p>
            <a:pPr algn="r" rtl="1" fontAlgn="base"/>
            <a:endParaRPr lang="ar-SA" sz="2400" dirty="0" smtClean="0">
              <a:solidFill>
                <a:schemeClr val="bg1">
                  <a:lumMod val="65000"/>
                </a:schemeClr>
              </a:solidFill>
              <a:cs typeface="AL-Mohanad Bold" pitchFamily="2" charset="-78"/>
            </a:endParaRPr>
          </a:p>
          <a:p>
            <a:pPr algn="r" rtl="1" fontAlgn="base"/>
            <a:r>
              <a:rPr lang="ar-SA" sz="2400" dirty="0" smtClean="0">
                <a:solidFill>
                  <a:schemeClr val="bg1">
                    <a:lumMod val="65000"/>
                  </a:schemeClr>
                </a:solidFill>
                <a:cs typeface="AL-Mohanad Bold" pitchFamily="2" charset="-78"/>
              </a:rPr>
              <a:t>2- </a:t>
            </a:r>
            <a:r>
              <a:rPr lang="ar-SA" sz="2400" dirty="0">
                <a:solidFill>
                  <a:schemeClr val="bg1">
                    <a:lumMod val="65000"/>
                  </a:schemeClr>
                </a:solidFill>
                <a:cs typeface="AL-Mohanad Bold" pitchFamily="2" charset="-78"/>
              </a:rPr>
              <a:t>غياب الأنظمة واللوائح والقوانين وهو ما نحتاجه ونسعى للحصول عليه</a:t>
            </a:r>
          </a:p>
          <a:p>
            <a:pPr algn="r" rtl="1" fontAlgn="base"/>
            <a:endParaRPr lang="ar-SA" sz="2400" dirty="0" smtClean="0">
              <a:solidFill>
                <a:schemeClr val="bg1">
                  <a:lumMod val="65000"/>
                </a:schemeClr>
              </a:solidFill>
              <a:cs typeface="AL-Mohanad Bold" pitchFamily="2" charset="-78"/>
            </a:endParaRPr>
          </a:p>
          <a:p>
            <a:pPr algn="r" rtl="1" fontAlgn="base"/>
            <a:r>
              <a:rPr lang="ar-SA" sz="2400" dirty="0" smtClean="0">
                <a:solidFill>
                  <a:schemeClr val="bg1">
                    <a:lumMod val="65000"/>
                  </a:schemeClr>
                </a:solidFill>
                <a:cs typeface="AL-Mohanad Bold" pitchFamily="2" charset="-78"/>
              </a:rPr>
              <a:t>3- تعاني الكثير من الصحف الإلكترونية </a:t>
            </a:r>
            <a:r>
              <a:rPr lang="ar-SA" sz="2400" u="sng" dirty="0" smtClean="0">
                <a:solidFill>
                  <a:schemeClr val="bg1">
                    <a:lumMod val="65000"/>
                  </a:schemeClr>
                </a:solidFill>
                <a:cs typeface="AL-Mohanad Bold" pitchFamily="2" charset="-78"/>
              </a:rPr>
              <a:t>صعوبات مادية </a:t>
            </a:r>
            <a:r>
              <a:rPr lang="ar-SA" sz="2400" dirty="0" smtClean="0">
                <a:solidFill>
                  <a:schemeClr val="bg1">
                    <a:lumMod val="65000"/>
                  </a:schemeClr>
                </a:solidFill>
                <a:cs typeface="AL-Mohanad Bold" pitchFamily="2" charset="-78"/>
              </a:rPr>
              <a:t>تتعلق بتمويلها وتسديد مصاريفها.</a:t>
            </a:r>
          </a:p>
          <a:p>
            <a:pPr algn="r" rtl="1" fontAlgn="base"/>
            <a:endParaRPr lang="ar-SA" sz="2400" dirty="0">
              <a:solidFill>
                <a:schemeClr val="bg1">
                  <a:lumMod val="65000"/>
                </a:schemeClr>
              </a:solidFill>
              <a:cs typeface="AL-Mohanad Bold" pitchFamily="2" charset="-78"/>
            </a:endParaRPr>
          </a:p>
          <a:p>
            <a:pPr algn="r" rtl="1" fontAlgn="base"/>
            <a:r>
              <a:rPr lang="ar-SA" sz="2400" dirty="0">
                <a:solidFill>
                  <a:schemeClr val="bg1">
                    <a:lumMod val="65000"/>
                  </a:schemeClr>
                </a:solidFill>
                <a:cs typeface="AL-Mohanad Bold" pitchFamily="2" charset="-78"/>
              </a:rPr>
              <a:t>4- ندرة الصحفي الإلكتروني</a:t>
            </a:r>
            <a:r>
              <a:rPr lang="ar-SA" sz="2400" dirty="0" smtClean="0">
                <a:solidFill>
                  <a:schemeClr val="bg1">
                    <a:lumMod val="65000"/>
                  </a:schemeClr>
                </a:solidFill>
                <a:cs typeface="AL-Mohanad Bold" pitchFamily="2" charset="-78"/>
              </a:rPr>
              <a:t>.</a:t>
            </a:r>
          </a:p>
          <a:p>
            <a:pPr algn="r" rtl="1" fontAlgn="base"/>
            <a:endParaRPr lang="ar-SA" sz="2400" dirty="0" smtClean="0">
              <a:solidFill>
                <a:schemeClr val="bg1">
                  <a:lumMod val="65000"/>
                </a:schemeClr>
              </a:solidFill>
              <a:cs typeface="AL-Mohanad Bold" pitchFamily="2" charset="-78"/>
            </a:endParaRPr>
          </a:p>
          <a:p>
            <a:pPr algn="r" rtl="1" fontAlgn="base"/>
            <a:r>
              <a:rPr lang="ar-SA" sz="2400" dirty="0" smtClean="0">
                <a:solidFill>
                  <a:schemeClr val="bg1">
                    <a:lumMod val="65000"/>
                  </a:schemeClr>
                </a:solidFill>
                <a:cs typeface="AL-Mohanad Bold" pitchFamily="2" charset="-78"/>
              </a:rPr>
              <a:t>5- </a:t>
            </a:r>
            <a:r>
              <a:rPr lang="ar-SA" sz="2400" dirty="0">
                <a:solidFill>
                  <a:schemeClr val="bg1">
                    <a:lumMod val="65000"/>
                  </a:schemeClr>
                </a:solidFill>
                <a:cs typeface="AL-Mohanad Bold" pitchFamily="2" charset="-78"/>
              </a:rPr>
              <a:t>عدم وجود عائد مادي للصحافة الإلكترونية من خلال الإعلانات كما هو الحال في الصحافة الورقية، حيث أن المعلن لا يزال يشعر بعدم الثقة في الصحافة الإلكترونية.</a:t>
            </a:r>
          </a:p>
          <a:p>
            <a:pPr algn="r" rtl="1" fontAlgn="base"/>
            <a:endParaRPr lang="ar-SA" sz="2400" dirty="0" smtClean="0">
              <a:solidFill>
                <a:schemeClr val="bg1">
                  <a:lumMod val="65000"/>
                </a:schemeClr>
              </a:solidFill>
              <a:cs typeface="AL-Mohanad Bold" pitchFamily="2" charset="-78"/>
            </a:endParaRPr>
          </a:p>
          <a:p>
            <a:pPr algn="r" rtl="1" fontAlgn="base"/>
            <a:r>
              <a:rPr lang="ar-SA" sz="2400" dirty="0" smtClean="0">
                <a:solidFill>
                  <a:schemeClr val="bg1">
                    <a:lumMod val="65000"/>
                  </a:schemeClr>
                </a:solidFill>
                <a:cs typeface="AL-Mohanad Bold" pitchFamily="2" charset="-78"/>
              </a:rPr>
              <a:t/>
            </a:r>
            <a:br>
              <a:rPr lang="ar-SA" sz="2400" dirty="0" smtClean="0">
                <a:solidFill>
                  <a:schemeClr val="bg1">
                    <a:lumMod val="65000"/>
                  </a:schemeClr>
                </a:solidFill>
                <a:cs typeface="AL-Mohanad Bold" pitchFamily="2" charset="-78"/>
              </a:rPr>
            </a:br>
            <a:endParaRPr lang="ar-SA" sz="2400" dirty="0">
              <a:solidFill>
                <a:schemeClr val="bg1">
                  <a:lumMod val="65000"/>
                </a:schemeClr>
              </a:solidFill>
              <a:cs typeface="AL-Mohanad Bold" pitchFamily="2" charset="-78"/>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عناصر المحاضرة</a:t>
            </a:r>
            <a:endParaRPr lang="en-US" dirty="0"/>
          </a:p>
        </p:txBody>
      </p:sp>
      <p:sp>
        <p:nvSpPr>
          <p:cNvPr id="3" name="عنصر نائب للمحتوى 2"/>
          <p:cNvSpPr>
            <a:spLocks noGrp="1"/>
          </p:cNvSpPr>
          <p:nvPr>
            <p:ph idx="1"/>
          </p:nvPr>
        </p:nvSpPr>
        <p:spPr>
          <a:xfrm>
            <a:off x="457200" y="1219200"/>
            <a:ext cx="8229600" cy="5334000"/>
          </a:xfrm>
        </p:spPr>
        <p:txBody>
          <a:bodyPr>
            <a:noAutofit/>
          </a:bodyPr>
          <a:lstStyle/>
          <a:p>
            <a:pPr marL="0" indent="0" algn="r">
              <a:lnSpc>
                <a:spcPct val="170000"/>
              </a:lnSpc>
              <a:buNone/>
            </a:pPr>
            <a:r>
              <a:rPr lang="ar-SA" sz="2000" b="1" dirty="0">
                <a:ln w="11430"/>
                <a:effectLst>
                  <a:outerShdw blurRad="50800" dist="39000" dir="5460000" algn="tl">
                    <a:srgbClr val="000000">
                      <a:alpha val="38000"/>
                    </a:srgbClr>
                  </a:outerShdw>
                </a:effectLst>
              </a:rPr>
              <a:t>مفهوم الصحافة الإلكترونية .</a:t>
            </a:r>
          </a:p>
          <a:p>
            <a:pPr marL="0" indent="0" algn="r">
              <a:lnSpc>
                <a:spcPct val="170000"/>
              </a:lnSpc>
              <a:buNone/>
            </a:pPr>
            <a:r>
              <a:rPr lang="ar-SA" sz="2000" b="1" dirty="0">
                <a:ln w="11430"/>
                <a:effectLst>
                  <a:outerShdw blurRad="50800" dist="39000" dir="5460000" algn="tl">
                    <a:srgbClr val="000000">
                      <a:alpha val="38000"/>
                    </a:srgbClr>
                  </a:outerShdw>
                </a:effectLst>
              </a:rPr>
              <a:t>عوامل ظهور الصحافة الإلكترونية.</a:t>
            </a:r>
          </a:p>
          <a:p>
            <a:pPr marL="0" indent="0" algn="r">
              <a:lnSpc>
                <a:spcPct val="170000"/>
              </a:lnSpc>
              <a:buNone/>
            </a:pPr>
            <a:r>
              <a:rPr lang="ar-SA" sz="2000" b="1" dirty="0">
                <a:ln w="11430"/>
                <a:effectLst>
                  <a:outerShdw blurRad="50800" dist="39000" dir="5460000" algn="tl">
                    <a:srgbClr val="000000">
                      <a:alpha val="38000"/>
                    </a:srgbClr>
                  </a:outerShdw>
                </a:effectLst>
              </a:rPr>
              <a:t> الفرق بين الصحافة الالكترونية والصحافة الورقية.</a:t>
            </a:r>
          </a:p>
          <a:p>
            <a:pPr marL="0" indent="0" algn="r">
              <a:lnSpc>
                <a:spcPct val="170000"/>
              </a:lnSpc>
              <a:buNone/>
            </a:pPr>
            <a:r>
              <a:rPr lang="ar-SA" sz="2000" b="1" dirty="0">
                <a:ln w="11430"/>
                <a:effectLst>
                  <a:outerShdw blurRad="50800" dist="39000" dir="5460000" algn="tl">
                    <a:srgbClr val="000000">
                      <a:alpha val="38000"/>
                    </a:srgbClr>
                  </a:outerShdw>
                </a:effectLst>
              </a:rPr>
              <a:t>خصائص الصحافة الإلكترونية.</a:t>
            </a:r>
          </a:p>
          <a:p>
            <a:pPr marL="0" indent="0" algn="r">
              <a:lnSpc>
                <a:spcPct val="170000"/>
              </a:lnSpc>
              <a:buNone/>
            </a:pPr>
            <a:r>
              <a:rPr lang="ar-SA" sz="2000" b="1" dirty="0">
                <a:ln w="11430"/>
                <a:effectLst>
                  <a:outerShdw blurRad="50800" dist="39000" dir="5460000" algn="tl">
                    <a:srgbClr val="000000">
                      <a:alpha val="38000"/>
                    </a:srgbClr>
                  </a:outerShdw>
                </a:effectLst>
              </a:rPr>
              <a:t>الصعوبات التي تواجه الصحف الالكترونية</a:t>
            </a:r>
            <a:endParaRPr lang="en-US" sz="2000" b="1" dirty="0">
              <a:ln w="11430"/>
              <a:effectLst>
                <a:outerShdw blurRad="50800" dist="39000" dir="5460000" algn="tl">
                  <a:srgbClr val="000000">
                    <a:alpha val="38000"/>
                  </a:srgbClr>
                </a:outerShdw>
              </a:effectLst>
            </a:endParaRPr>
          </a:p>
          <a:p>
            <a:pPr marL="0" indent="0" algn="r">
              <a:lnSpc>
                <a:spcPct val="170000"/>
              </a:lnSpc>
              <a:buNone/>
            </a:pPr>
            <a:r>
              <a:rPr lang="ar-SA" sz="2000" b="1" dirty="0">
                <a:ln w="11430"/>
                <a:effectLst>
                  <a:outerShdw blurRad="50800" dist="39000" dir="5460000" algn="tl">
                    <a:srgbClr val="000000">
                      <a:alpha val="38000"/>
                    </a:srgbClr>
                  </a:outerShdw>
                </a:effectLst>
              </a:rPr>
              <a:t>أقسام الصحف الإلكترونية العربية </a:t>
            </a:r>
          </a:p>
          <a:p>
            <a:pPr marL="0" indent="0" algn="r">
              <a:lnSpc>
                <a:spcPct val="170000"/>
              </a:lnSpc>
              <a:buNone/>
            </a:pPr>
            <a:r>
              <a:rPr lang="ar-SA" sz="2000" b="1" dirty="0">
                <a:ln w="11430"/>
                <a:effectLst>
                  <a:outerShdw blurRad="50800" dist="39000" dir="5460000" algn="tl">
                    <a:srgbClr val="000000">
                      <a:alpha val="38000"/>
                    </a:srgbClr>
                  </a:outerShdw>
                </a:effectLst>
              </a:rPr>
              <a:t>هل الصحافة الالكترونية بديل عن </a:t>
            </a:r>
          </a:p>
          <a:p>
            <a:pPr marL="0" indent="0" algn="r">
              <a:lnSpc>
                <a:spcPct val="170000"/>
              </a:lnSpc>
              <a:buNone/>
            </a:pPr>
            <a:r>
              <a:rPr lang="ar-SA" sz="2000" b="1" dirty="0">
                <a:ln w="11430"/>
                <a:effectLst>
                  <a:outerShdw blurRad="50800" dist="39000" dir="5460000" algn="tl">
                    <a:srgbClr val="000000">
                      <a:alpha val="38000"/>
                    </a:srgbClr>
                  </a:outerShdw>
                </a:effectLst>
              </a:rPr>
              <a:t>الصحافة </a:t>
            </a:r>
            <a:r>
              <a:rPr lang="ar-SA" sz="2000" b="1" dirty="0" smtClean="0">
                <a:ln w="11430"/>
                <a:effectLst>
                  <a:outerShdw blurRad="50800" dist="39000" dir="5460000" algn="tl">
                    <a:srgbClr val="000000">
                      <a:alpha val="38000"/>
                    </a:srgbClr>
                  </a:outerShdw>
                </a:effectLst>
              </a:rPr>
              <a:t>المطبوعة؟</a:t>
            </a:r>
          </a:p>
          <a:p>
            <a:pPr marL="0" indent="0" algn="r">
              <a:lnSpc>
                <a:spcPct val="170000"/>
              </a:lnSpc>
              <a:buNone/>
            </a:pPr>
            <a:r>
              <a:rPr lang="ar-SA" sz="2000" b="1" dirty="0" smtClean="0">
                <a:ln w="11430"/>
                <a:effectLst>
                  <a:outerShdw blurRad="50800" dist="39000" dir="5460000" algn="tl">
                    <a:srgbClr val="000000">
                      <a:alpha val="38000"/>
                    </a:srgbClr>
                  </a:outerShdw>
                </a:effectLst>
              </a:rPr>
              <a:t>أهم </a:t>
            </a:r>
            <a:r>
              <a:rPr lang="ar-SA" sz="2000" b="1" dirty="0">
                <a:ln w="11430"/>
                <a:effectLst>
                  <a:outerShdw blurRad="50800" dist="39000" dir="5460000" algn="tl">
                    <a:srgbClr val="000000">
                      <a:alpha val="38000"/>
                    </a:srgbClr>
                  </a:outerShdw>
                </a:effectLst>
              </a:rPr>
              <a:t>انعكاسات التقنيات الحديثة في مجال إنتاج الصحف على الأداء المهني للإخراج</a:t>
            </a:r>
          </a:p>
          <a:p>
            <a:pPr marL="0" indent="0" algn="r">
              <a:lnSpc>
                <a:spcPct val="170000"/>
              </a:lnSpc>
              <a:buNone/>
            </a:pPr>
            <a:endParaRPr lang="en-US" sz="2000" b="1" dirty="0"/>
          </a:p>
          <a:p>
            <a:pPr>
              <a:lnSpc>
                <a:spcPct val="170000"/>
              </a:lnSpc>
            </a:pPr>
            <a:endParaRPr lang="en-US" sz="2000" b="1" dirty="0"/>
          </a:p>
        </p:txBody>
      </p:sp>
    </p:spTree>
    <p:extLst>
      <p:ext uri="{BB962C8B-B14F-4D97-AF65-F5344CB8AC3E}">
        <p14:creationId xmlns:p14="http://schemas.microsoft.com/office/powerpoint/2010/main" val="372965606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81000" y="457200"/>
            <a:ext cx="8229600" cy="1143000"/>
          </a:xfrm>
        </p:spPr>
        <p:txBody>
          <a:bodyPr/>
          <a:lstStyle/>
          <a:p>
            <a:r>
              <a:rPr lang="ar-SA" sz="3600" dirty="0" smtClean="0"/>
              <a:t>الصعوبات التي تواجه الصحف الإلكترونية</a:t>
            </a:r>
            <a:endParaRPr lang="en-US" sz="3600" dirty="0"/>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877418783"/>
              </p:ext>
            </p:extLst>
          </p:nvPr>
        </p:nvGraphicFramePr>
        <p:xfrm>
          <a:off x="457200" y="1600200"/>
          <a:ext cx="8229600" cy="3733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4992814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dirty="0" smtClean="0"/>
              <a:t>أقسام الصحف الإلكترونية العربية </a:t>
            </a:r>
            <a:endParaRPr lang="en-US" dirty="0"/>
          </a:p>
        </p:txBody>
      </p:sp>
      <p:sp>
        <p:nvSpPr>
          <p:cNvPr id="3" name="عنوان فرعي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268490247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228600"/>
            <a:ext cx="9144000" cy="5040560"/>
          </a:xfrm>
        </p:spPr>
        <p:txBody>
          <a:bodyPr>
            <a:normAutofit/>
          </a:bodyPr>
          <a:lstStyle/>
          <a:p>
            <a:pPr algn="r" rtl="1"/>
            <a:r>
              <a:rPr lang="ar-SA" dirty="0" smtClean="0">
                <a:ln w="18415" cmpd="sng">
                  <a:solidFill>
                    <a:srgbClr val="FFFFFF"/>
                  </a:solidFill>
                  <a:prstDash val="solid"/>
                </a:ln>
                <a:solidFill>
                  <a:srgbClr val="FFFF00"/>
                </a:solidFill>
                <a:effectLst>
                  <a:outerShdw blurRad="63500" dir="3600000" algn="tl" rotWithShape="0">
                    <a:srgbClr val="000000">
                      <a:alpha val="70000"/>
                    </a:srgbClr>
                  </a:outerShdw>
                </a:effectLst>
                <a:cs typeface="AL-Mohanad Bold" pitchFamily="2" charset="-78"/>
              </a:rPr>
              <a:t>تقسم الصحف العربية الإلكترونية إلى ستة أنواع هي: </a:t>
            </a:r>
          </a:p>
          <a:p>
            <a:pPr marL="514350" indent="-514350" algn="r" rtl="1">
              <a:buFont typeface="+mj-lt"/>
              <a:buAutoNum type="arabicPeriod"/>
            </a:pPr>
            <a:endParaRPr lang="ar-SA" dirty="0" smtClean="0">
              <a:ln w="18415" cmpd="sng">
                <a:solidFill>
                  <a:srgbClr val="FFFFFF"/>
                </a:solidFill>
                <a:prstDash val="solid"/>
              </a:ln>
              <a:solidFill>
                <a:srgbClr val="FFFFFF"/>
              </a:solidFill>
              <a:effectLst>
                <a:outerShdw blurRad="63500" dir="3600000" algn="tl" rotWithShape="0">
                  <a:srgbClr val="000000">
                    <a:alpha val="70000"/>
                  </a:srgbClr>
                </a:outerShdw>
              </a:effectLst>
              <a:cs typeface="AL-Mohanad Bold" pitchFamily="2" charset="-78"/>
            </a:endParaRPr>
          </a:p>
          <a:p>
            <a:pPr marL="514350" indent="-514350" algn="r" rtl="1">
              <a:buFont typeface="+mj-lt"/>
              <a:buAutoNum type="arabicPeriod"/>
            </a:pPr>
            <a:r>
              <a:rPr lang="ar-SA"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cs typeface="AL-Mohanad Bold" pitchFamily="2" charset="-78"/>
              </a:rPr>
              <a:t>نسخ إلكترونية من صحف مطبوعة ورقياً معروفة باسمها وتاريخها، وما تقدمه مجرد نسخة إلكترونية طبق الأصل لما تقدمه الصحيفة الورقية. ( الرياض )</a:t>
            </a:r>
          </a:p>
          <a:p>
            <a:pPr marL="514350" indent="-514350" algn="r" rtl="1">
              <a:buFont typeface="+mj-lt"/>
              <a:buAutoNum type="arabicPeriod"/>
            </a:pPr>
            <a:endParaRPr lang="ar-SA"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cs typeface="AL-Mohanad Bold" pitchFamily="2" charset="-78"/>
            </a:endParaRPr>
          </a:p>
          <a:p>
            <a:pPr marL="514350" indent="-514350" algn="r" rtl="1">
              <a:buFont typeface="+mj-lt"/>
              <a:buAutoNum type="arabicPeriod"/>
            </a:pPr>
            <a:r>
              <a:rPr lang="ar-SA"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cs typeface="AL-Mohanad Bold" pitchFamily="2" charset="-78"/>
              </a:rPr>
              <a:t>صحف إلكترونية تحمل اسم الصحيفة الورقية، لكنها تختلف عنها في محتواها وخدماتها وتوجهاتها، وتعتمد على التحديث المستمر واستطلاع الرأي والتفاعلية.  ( الصحف الأمريكية </a:t>
            </a:r>
            <a:r>
              <a:rPr lang="ar-SA" sz="280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cs typeface="AL-Mohanad Bold" pitchFamily="2" charset="-78"/>
              </a:rPr>
              <a:t>الأمريكية</a:t>
            </a:r>
            <a:r>
              <a:rPr lang="ar-SA"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cs typeface="AL-Mohanad Bold" pitchFamily="2" charset="-78"/>
              </a:rPr>
              <a:t> )</a:t>
            </a:r>
          </a:p>
          <a:p>
            <a:pPr marL="514350" indent="-514350" algn="r" rtl="1">
              <a:buFont typeface="+mj-lt"/>
              <a:buAutoNum type="arabicPeriod"/>
            </a:pPr>
            <a:endParaRPr lang="ar-SA"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cs typeface="AL-Mohanad Bold" pitchFamily="2" charset="-78"/>
            </a:endParaRPr>
          </a:p>
          <a:p>
            <a:pPr marL="514350" indent="-514350" algn="r" rtl="1">
              <a:buFont typeface="+mj-lt"/>
              <a:buAutoNum type="arabicPeriod"/>
            </a:pPr>
            <a:r>
              <a:rPr lang="ar-SA"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cs typeface="AL-Mohanad Bold" pitchFamily="2" charset="-78"/>
              </a:rPr>
              <a:t>صحف إلكترونية ليس لها أصل ورقي . (سبق)</a:t>
            </a:r>
          </a:p>
          <a:p>
            <a:pPr marL="514350" indent="-514350" algn="r" rtl="1">
              <a:buFont typeface="+mj-lt"/>
              <a:buAutoNum type="arabicPeriod"/>
            </a:pP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cs typeface="AL-Mohanad Bold" pitchFamily="2" charset="-78"/>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228600"/>
            <a:ext cx="9144000" cy="5040560"/>
          </a:xfrm>
        </p:spPr>
        <p:txBody>
          <a:bodyPr>
            <a:noAutofit/>
          </a:bodyPr>
          <a:lstStyle/>
          <a:p>
            <a:pPr marL="514350" indent="-514350" algn="r" rtl="1">
              <a:buFont typeface="+mj-lt"/>
              <a:buAutoNum type="arabicParenR"/>
            </a:pPr>
            <a:endParaRPr lang="ar-SA"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cs typeface="AL-Mohanad Bold" pitchFamily="2" charset="-78"/>
            </a:endParaRPr>
          </a:p>
          <a:p>
            <a:pPr marL="514350" indent="-514350" algn="r" rtl="1">
              <a:buFont typeface="+mj-lt"/>
              <a:buAutoNum type="arabicPeriod" startAt="4"/>
            </a:pPr>
            <a:r>
              <a:rPr lang="ar-SA"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cs typeface="AL-Mohanad Bold" pitchFamily="2" charset="-78"/>
              </a:rPr>
              <a:t>مواقع إعلامية، ويقصد بها الشبكات الإخبارية على الإنترنت ومواقع الأحزاب والتيارات السياسية والاقتصادية. (العربية . نت)</a:t>
            </a:r>
          </a:p>
          <a:p>
            <a:pPr marL="514350" indent="-514350" algn="r" rtl="1">
              <a:buFont typeface="+mj-lt"/>
              <a:buAutoNum type="arabicPeriod" startAt="5"/>
            </a:pPr>
            <a:endParaRPr lang="ar-SA" sz="2800" dirty="0">
              <a:ln w="18415" cmpd="sng">
                <a:solidFill>
                  <a:srgbClr val="FFFFFF"/>
                </a:solidFill>
                <a:prstDash val="solid"/>
              </a:ln>
              <a:solidFill>
                <a:srgbClr val="FFFFFF"/>
              </a:solidFill>
              <a:effectLst>
                <a:outerShdw blurRad="63500" dir="3600000" algn="tl" rotWithShape="0">
                  <a:srgbClr val="000000">
                    <a:alpha val="70000"/>
                  </a:srgbClr>
                </a:outerShdw>
              </a:effectLst>
              <a:cs typeface="AL-Mohanad Bold" pitchFamily="2" charset="-78"/>
            </a:endParaRPr>
          </a:p>
          <a:p>
            <a:pPr marL="514350" indent="-514350" algn="r" rtl="1">
              <a:buFont typeface="+mj-lt"/>
              <a:buAutoNum type="arabicPeriod" startAt="5"/>
            </a:pPr>
            <a:r>
              <a:rPr lang="ar-SA"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cs typeface="AL-Mohanad Bold" pitchFamily="2" charset="-78"/>
              </a:rPr>
              <a:t> الإذاعات والفضائيات التي تعنى بتقديم تقارير إخبارية صوتية وتقديم خدمات نصية بصور وأشكال إيضاحية وساحة حوار تفاعلي مع المتلقي (الجزيرة )</a:t>
            </a:r>
          </a:p>
          <a:p>
            <a:pPr marL="514350" indent="-514350" algn="r" rtl="1">
              <a:buFont typeface="+mj-lt"/>
              <a:buAutoNum type="arabicPeriod" startAt="5"/>
            </a:pPr>
            <a:endParaRPr lang="ar-SA"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cs typeface="AL-Mohanad Bold" pitchFamily="2" charset="-78"/>
            </a:endParaRPr>
          </a:p>
          <a:p>
            <a:pPr marL="514350" indent="-514350" algn="r" rtl="1">
              <a:buFont typeface="+mj-lt"/>
              <a:buAutoNum type="arabicPeriod" startAt="5"/>
            </a:pPr>
            <a:r>
              <a:rPr lang="ar-SA"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cs typeface="AL-Mohanad Bold" pitchFamily="2" charset="-78"/>
              </a:rPr>
              <a:t>مواقع وكالات الأنباء العالمية والعربية التي تقدم خدماتها على شبكة الإنترنت بعدة لغات أو باللغة العربية، وتقدم تغطية لجميع الأحداث العالمية .</a:t>
            </a:r>
            <a:endParaRPr lang="en-US"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cs typeface="AL-Mohanad Bold" pitchFamily="2" charset="-78"/>
            </a:endParaRPr>
          </a:p>
          <a:p>
            <a:pPr marL="514350" indent="-514350" algn="r" rtl="1">
              <a:buFont typeface="+mj-lt"/>
              <a:buAutoNum type="arabicParenR"/>
            </a:pP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cs typeface="AL-Mohanad Bold" pitchFamily="2" charset="-78"/>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6926" y="1295400"/>
            <a:ext cx="7476727" cy="2862322"/>
          </a:xfrm>
          <a:prstGeom prst="rect">
            <a:avLst/>
          </a:prstGeom>
        </p:spPr>
        <p:txBody>
          <a:bodyPr wrap="none">
            <a:spAutoFit/>
          </a:bodyPr>
          <a:lstStyle/>
          <a:p>
            <a:pPr algn="ctr" rtl="1"/>
            <a:r>
              <a:rPr lang="ar-SA" sz="6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هل الصحافة الالكترونية بديل </a:t>
            </a:r>
          </a:p>
          <a:p>
            <a:pPr algn="ctr" rtl="1"/>
            <a:r>
              <a:rPr lang="ar-SA" sz="6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عن</a:t>
            </a:r>
          </a:p>
          <a:p>
            <a:pPr algn="ctr" rtl="1"/>
            <a:r>
              <a:rPr lang="ar-SA" sz="6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الصحافة المطبوعة؟</a:t>
            </a:r>
            <a:endParaRPr lang="en-US" sz="60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04800" y="0"/>
            <a:ext cx="8839200" cy="5715000"/>
          </a:xfrm>
          <a:prstGeom prst="rect">
            <a:avLst/>
          </a:prstGeom>
        </p:spPr>
        <p:txBody>
          <a:bodyPr wrap="square">
            <a:spAutoFit/>
          </a:bodyPr>
          <a:lstStyle/>
          <a:p>
            <a:pPr algn="r" rtl="1"/>
            <a:r>
              <a:rPr lang="ar-SA" sz="2400" b="1" dirty="0" smtClean="0">
                <a:solidFill>
                  <a:schemeClr val="bg1">
                    <a:lumMod val="65000"/>
                  </a:schemeClr>
                </a:solidFill>
                <a:cs typeface="AL-Mohanad Bold" pitchFamily="2" charset="-78"/>
              </a:rPr>
              <a:t>في السابق كان ينظر إلى الصحف الالكترونية، في البداية، كخدمة مكملة لما تقدمه النسخة المطبوعة من الصحيفة، ثم أثير النقاش حول فكرة مفادها أن الصحيفة الالكترونية يمكن أن تكون بديلا عن الصحافة المطبوعة.</a:t>
            </a:r>
          </a:p>
          <a:p>
            <a:pPr algn="r" rtl="1"/>
            <a:endParaRPr lang="ar-SA" sz="2400" b="1" dirty="0" smtClean="0">
              <a:solidFill>
                <a:schemeClr val="bg1">
                  <a:lumMod val="65000"/>
                </a:schemeClr>
              </a:solidFill>
              <a:cs typeface="AL-Mohanad Bold" pitchFamily="2" charset="-78"/>
            </a:endParaRPr>
          </a:p>
          <a:p>
            <a:pPr algn="r" rtl="1"/>
            <a:r>
              <a:rPr lang="ar-SA" sz="2400" b="1" u="sng" dirty="0" smtClean="0">
                <a:solidFill>
                  <a:schemeClr val="bg1">
                    <a:lumMod val="65000"/>
                  </a:schemeClr>
                </a:solidFill>
                <a:cs typeface="AL-Mohanad Bold" pitchFamily="2" charset="-78"/>
              </a:rPr>
              <a:t>وبناء على نتائج العديد من الدراسات ، يمكن أن نتفق مع الذين توصلوا إلى بعض الاستنتاجات الهامة والتي يمكن أن نوجزها فيما يلي</a:t>
            </a:r>
            <a:r>
              <a:rPr lang="ar-SA" sz="2400" b="1" dirty="0" smtClean="0">
                <a:solidFill>
                  <a:schemeClr val="bg1">
                    <a:lumMod val="65000"/>
                  </a:schemeClr>
                </a:solidFill>
                <a:cs typeface="AL-Mohanad Bold" pitchFamily="2" charset="-78"/>
              </a:rPr>
              <a:t>:</a:t>
            </a:r>
          </a:p>
          <a:p>
            <a:pPr algn="r" rtl="1"/>
            <a:endParaRPr lang="ar-SA" sz="2400" b="1" dirty="0" smtClean="0">
              <a:solidFill>
                <a:schemeClr val="bg1">
                  <a:lumMod val="95000"/>
                </a:schemeClr>
              </a:solidFill>
              <a:cs typeface="AL-Mohanad Bold" pitchFamily="2" charset="-78"/>
            </a:endParaRPr>
          </a:p>
          <a:p>
            <a:pPr marL="342900" indent="-342900" algn="r" rtl="1" fontAlgn="base">
              <a:buFont typeface="+mj-lt"/>
              <a:buAutoNum type="arabicPeriod"/>
            </a:pPr>
            <a:r>
              <a:rPr lang="ar-SA" sz="2400" b="1" dirty="0" smtClean="0">
                <a:solidFill>
                  <a:schemeClr val="bg1">
                    <a:lumMod val="95000"/>
                  </a:schemeClr>
                </a:solidFill>
                <a:cs typeface="AL-Mohanad Bold" pitchFamily="2" charset="-78"/>
              </a:rPr>
              <a:t> لم توجد وسيلة إعلامية قضت على وسيلة سابقة لها </a:t>
            </a:r>
            <a:r>
              <a:rPr lang="ar-SA" sz="2400" b="1" dirty="0" err="1" smtClean="0">
                <a:solidFill>
                  <a:schemeClr val="bg1">
                    <a:lumMod val="95000"/>
                  </a:schemeClr>
                </a:solidFill>
                <a:cs typeface="AL-Mohanad Bold" pitchFamily="2" charset="-78"/>
              </a:rPr>
              <a:t>و</a:t>
            </a:r>
            <a:r>
              <a:rPr lang="ar-SA" sz="2400" b="1" dirty="0" smtClean="0">
                <a:solidFill>
                  <a:schemeClr val="bg1">
                    <a:lumMod val="95000"/>
                  </a:schemeClr>
                </a:solidFill>
                <a:cs typeface="AL-Mohanad Bold" pitchFamily="2" charset="-78"/>
              </a:rPr>
              <a:t> إنما تتعايشان في ظل الخصوصية لكل واحدة.</a:t>
            </a:r>
          </a:p>
          <a:p>
            <a:pPr marL="342900" indent="-342900" algn="r" rtl="1" fontAlgn="base">
              <a:buFont typeface="+mj-lt"/>
              <a:buAutoNum type="arabicPeriod"/>
            </a:pPr>
            <a:r>
              <a:rPr lang="ar-SA" sz="2400" b="1" dirty="0" smtClean="0">
                <a:solidFill>
                  <a:schemeClr val="bg1">
                    <a:lumMod val="95000"/>
                  </a:schemeClr>
                </a:solidFill>
                <a:cs typeface="AL-Mohanad Bold" pitchFamily="2" charset="-78"/>
              </a:rPr>
              <a:t>- لقد تعودت الأجيال منذ مدة طويلة على قراءة الصحف المطبوعة </a:t>
            </a:r>
            <a:r>
              <a:rPr lang="ar-SA" sz="2400" b="1" dirty="0" err="1" smtClean="0">
                <a:solidFill>
                  <a:schemeClr val="bg1">
                    <a:lumMod val="95000"/>
                  </a:schemeClr>
                </a:solidFill>
                <a:cs typeface="AL-Mohanad Bold" pitchFamily="2" charset="-78"/>
              </a:rPr>
              <a:t>و</a:t>
            </a:r>
            <a:r>
              <a:rPr lang="ar-SA" sz="2400" b="1" dirty="0" smtClean="0">
                <a:solidFill>
                  <a:schemeClr val="bg1">
                    <a:lumMod val="95000"/>
                  </a:schemeClr>
                </a:solidFill>
                <a:cs typeface="AL-Mohanad Bold" pitchFamily="2" charset="-78"/>
              </a:rPr>
              <a:t> هذا يجعل من الصعب التخلي عن هذه العادة، على الأقل على المدى المنظور.</a:t>
            </a:r>
          </a:p>
          <a:p>
            <a:pPr marL="342900" indent="-342900" algn="r" rtl="1" fontAlgn="base">
              <a:buFont typeface="+mj-lt"/>
              <a:buAutoNum type="arabicPeriod"/>
            </a:pPr>
            <a:r>
              <a:rPr lang="ar-SA" sz="2400" b="1" dirty="0" smtClean="0">
                <a:solidFill>
                  <a:schemeClr val="bg1">
                    <a:lumMod val="95000"/>
                  </a:schemeClr>
                </a:solidFill>
                <a:cs typeface="AL-Mohanad Bold" pitchFamily="2" charset="-78"/>
              </a:rPr>
              <a:t>- الانترنت لا تستطيع أن تقضي على الصحافة الورقية بل ستفيدها من خلال ما تقدمه من معلومات </a:t>
            </a:r>
            <a:r>
              <a:rPr lang="ar-SA" sz="2400" b="1" dirty="0" err="1" smtClean="0">
                <a:solidFill>
                  <a:schemeClr val="bg1">
                    <a:lumMod val="95000"/>
                  </a:schemeClr>
                </a:solidFill>
                <a:cs typeface="AL-Mohanad Bold" pitchFamily="2" charset="-78"/>
              </a:rPr>
              <a:t>و</a:t>
            </a:r>
            <a:r>
              <a:rPr lang="ar-SA" sz="2400" b="1" dirty="0" smtClean="0">
                <a:solidFill>
                  <a:schemeClr val="bg1">
                    <a:lumMod val="95000"/>
                  </a:schemeClr>
                </a:solidFill>
                <a:cs typeface="AL-Mohanad Bold" pitchFamily="2" charset="-78"/>
              </a:rPr>
              <a:t> خدمات تسهم في تطوير أدائها </a:t>
            </a:r>
            <a:r>
              <a:rPr lang="ar-SA" sz="2400" b="1" dirty="0" err="1" smtClean="0">
                <a:solidFill>
                  <a:schemeClr val="bg1">
                    <a:lumMod val="95000"/>
                  </a:schemeClr>
                </a:solidFill>
                <a:cs typeface="AL-Mohanad Bold" pitchFamily="2" charset="-78"/>
              </a:rPr>
              <a:t>و</a:t>
            </a:r>
            <a:r>
              <a:rPr lang="ar-SA" sz="2400" b="1" dirty="0" smtClean="0">
                <a:solidFill>
                  <a:schemeClr val="bg1">
                    <a:lumMod val="95000"/>
                  </a:schemeClr>
                </a:solidFill>
                <a:cs typeface="AL-Mohanad Bold" pitchFamily="2" charset="-78"/>
              </a:rPr>
              <a:t> تسهيل عمل طاقمها، فكل وسيلة تكمل الأخرى.</a:t>
            </a:r>
          </a:p>
          <a:p>
            <a:pPr algn="r" rtl="1"/>
            <a:endParaRPr lang="en-US" sz="2400" b="1" dirty="0">
              <a:solidFill>
                <a:schemeClr val="bg1">
                  <a:lumMod val="65000"/>
                </a:schemeClr>
              </a:solidFill>
              <a:cs typeface="AL-Mohanad Bold" pitchFamily="2" charset="-78"/>
            </a:endParaRPr>
          </a:p>
        </p:txBody>
      </p:sp>
    </p:spTree>
    <p:extLst>
      <p:ext uri="{BB962C8B-B14F-4D97-AF65-F5344CB8AC3E}">
        <p14:creationId xmlns:p14="http://schemas.microsoft.com/office/powerpoint/2010/main" val="423444893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Rectangle 3"/>
          <p:cNvSpPr>
            <a:spLocks noGrp="1" noChangeArrowheads="1"/>
          </p:cNvSpPr>
          <p:nvPr>
            <p:ph sz="quarter" idx="1"/>
          </p:nvPr>
        </p:nvSpPr>
        <p:spPr>
          <a:xfrm>
            <a:off x="0" y="1600200"/>
            <a:ext cx="9144000" cy="4873625"/>
          </a:xfrm>
        </p:spPr>
        <p:txBody>
          <a:bodyPr>
            <a:normAutofit/>
          </a:bodyPr>
          <a:lstStyle/>
          <a:p>
            <a:pPr algn="just" rtl="1" eaLnBrk="1" hangingPunct="1"/>
            <a:r>
              <a:rPr lang="ar-SA" b="1" u="sng" dirty="0" smtClean="0">
                <a:solidFill>
                  <a:schemeClr val="accent6">
                    <a:lumMod val="75000"/>
                  </a:schemeClr>
                </a:solidFill>
              </a:rPr>
              <a:t>أولا السرعة:</a:t>
            </a:r>
            <a:endParaRPr lang="en-US" b="1" dirty="0" smtClean="0">
              <a:solidFill>
                <a:schemeClr val="accent6">
                  <a:lumMod val="75000"/>
                </a:schemeClr>
              </a:solidFill>
            </a:endParaRPr>
          </a:p>
          <a:p>
            <a:pPr algn="just" rtl="1" eaLnBrk="1" hangingPunct="1"/>
            <a:r>
              <a:rPr lang="ar-SA" dirty="0" smtClean="0"/>
              <a:t>ساهمت هذه التقنيات في إنجاز عملية طباعة الصحف في فترة زمنية قصيرة، وذلك نظرًا لسرعة جمع الموضوعات وإخراجها وطباعتها وتوزيعها، وهذا الأمر ينعكس كذلك على فرص الصحف في المتابعة السريعة للمستجدات الإخبارية بما يتناسب مع التوسع في الخدمة الصحفية الحديثة القائمة على تعدد الطبعات.</a:t>
            </a:r>
            <a:endParaRPr lang="en-US" dirty="0" smtClean="0"/>
          </a:p>
        </p:txBody>
      </p:sp>
      <p:sp>
        <p:nvSpPr>
          <p:cNvPr id="5" name="Rectangle 2"/>
          <p:cNvSpPr>
            <a:spLocks noGrp="1" noChangeArrowheads="1"/>
          </p:cNvSpPr>
          <p:nvPr>
            <p:ph type="title"/>
          </p:nvPr>
        </p:nvSpPr>
        <p:spPr>
          <a:xfrm>
            <a:off x="914400" y="381000"/>
            <a:ext cx="7696200" cy="990600"/>
          </a:xfrm>
        </p:spPr>
        <p:txBody>
          <a:bodyPr>
            <a:noAutofit/>
          </a:bodyPr>
          <a:lstStyle/>
          <a:p>
            <a:pPr algn="ctr" eaLnBrk="1" fontAlgn="auto" hangingPunct="1">
              <a:spcAft>
                <a:spcPts val="0"/>
              </a:spcAft>
              <a:defRPr/>
            </a:pPr>
            <a:r>
              <a:rPr lang="ar-SA" sz="4000" b="1" dirty="0" smtClean="0">
                <a:solidFill>
                  <a:schemeClr val="accent3">
                    <a:lumMod val="60000"/>
                    <a:lumOff val="40000"/>
                  </a:schemeClr>
                </a:solidFill>
              </a:rPr>
              <a:t>أهم انعكاسات التقنيات الحديثة في مجال إنتاج الصحف على الأداء المهني للإخراج</a:t>
            </a:r>
            <a:endParaRPr lang="en-US" sz="4000" b="1" dirty="0" smtClean="0">
              <a:solidFill>
                <a:schemeClr val="accent3">
                  <a:lumMod val="60000"/>
                  <a:lumOff val="40000"/>
                </a:schemeClr>
              </a:solidFill>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914400" y="381000"/>
            <a:ext cx="7696200" cy="990600"/>
          </a:xfrm>
        </p:spPr>
        <p:txBody>
          <a:bodyPr>
            <a:noAutofit/>
          </a:bodyPr>
          <a:lstStyle/>
          <a:p>
            <a:pPr algn="ctr" eaLnBrk="1" fontAlgn="auto" hangingPunct="1">
              <a:spcAft>
                <a:spcPts val="0"/>
              </a:spcAft>
              <a:defRPr/>
            </a:pPr>
            <a:r>
              <a:rPr lang="ar-SA" sz="4400" b="1" dirty="0" smtClean="0">
                <a:solidFill>
                  <a:schemeClr val="accent3">
                    <a:lumMod val="60000"/>
                    <a:lumOff val="40000"/>
                  </a:schemeClr>
                </a:solidFill>
              </a:rPr>
              <a:t>أهم انعكاسات التقنيات الحديثة في مجال إنتاج الصحف على الأداء المهني للإخراج</a:t>
            </a:r>
            <a:endParaRPr lang="en-US" sz="4400" b="1" dirty="0" smtClean="0">
              <a:solidFill>
                <a:schemeClr val="accent3">
                  <a:lumMod val="60000"/>
                  <a:lumOff val="40000"/>
                </a:schemeClr>
              </a:solidFill>
            </a:endParaRPr>
          </a:p>
        </p:txBody>
      </p:sp>
      <p:sp>
        <p:nvSpPr>
          <p:cNvPr id="32771" name="Rectangle 3"/>
          <p:cNvSpPr>
            <a:spLocks noGrp="1" noChangeArrowheads="1"/>
          </p:cNvSpPr>
          <p:nvPr>
            <p:ph sz="quarter" idx="1"/>
          </p:nvPr>
        </p:nvSpPr>
        <p:spPr>
          <a:xfrm>
            <a:off x="457200" y="1984375"/>
            <a:ext cx="8305800" cy="4873625"/>
          </a:xfrm>
        </p:spPr>
        <p:txBody>
          <a:bodyPr>
            <a:normAutofit/>
          </a:bodyPr>
          <a:lstStyle/>
          <a:p>
            <a:pPr algn="just" rtl="1" eaLnBrk="1" hangingPunct="1"/>
            <a:r>
              <a:rPr lang="ar-SA" sz="3600" b="1" u="sng" dirty="0" smtClean="0">
                <a:solidFill>
                  <a:schemeClr val="accent6">
                    <a:lumMod val="75000"/>
                  </a:schemeClr>
                </a:solidFill>
              </a:rPr>
              <a:t>الثانية الدقة:</a:t>
            </a:r>
            <a:endParaRPr lang="en-US" sz="3600" b="1" dirty="0" smtClean="0">
              <a:solidFill>
                <a:schemeClr val="accent6">
                  <a:lumMod val="75000"/>
                </a:schemeClr>
              </a:solidFill>
            </a:endParaRPr>
          </a:p>
          <a:p>
            <a:pPr algn="just" rtl="1" eaLnBrk="1" hangingPunct="1"/>
            <a:r>
              <a:rPr lang="ar-SA" dirty="0" smtClean="0"/>
              <a:t>وذلك في مجال الطباعة وفرز الألوان، وما يتعلق بجودة إنتاج العناصر </a:t>
            </a:r>
            <a:r>
              <a:rPr lang="ar-SA" dirty="0" err="1" smtClean="0"/>
              <a:t>الطباعية</a:t>
            </a:r>
            <a:r>
              <a:rPr lang="ar-SA" dirty="0" smtClean="0"/>
              <a:t> المختلفة مثل الصور والحروف، الأمر الذي أدى إلى تقديم أشكال إخراجية تتسم بالدقة، خاصة مع تطوير برامج الكمبيوتر المستخدمة في هذا الإطار.</a:t>
            </a:r>
            <a:endParaRPr lang="en-US" dirty="0" smtClean="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3"/>
          <p:cNvSpPr>
            <a:spLocks noGrp="1" noChangeArrowheads="1"/>
          </p:cNvSpPr>
          <p:nvPr>
            <p:ph sz="quarter" idx="1"/>
          </p:nvPr>
        </p:nvSpPr>
        <p:spPr>
          <a:xfrm>
            <a:off x="228600" y="1676400"/>
            <a:ext cx="8382000" cy="4873625"/>
          </a:xfrm>
        </p:spPr>
        <p:txBody>
          <a:bodyPr>
            <a:normAutofit/>
          </a:bodyPr>
          <a:lstStyle/>
          <a:p>
            <a:pPr marL="274320" indent="-274320" algn="just" rtl="1" eaLnBrk="1" fontAlgn="auto" hangingPunct="1">
              <a:spcAft>
                <a:spcPts val="0"/>
              </a:spcAft>
              <a:buFont typeface="Wingdings"/>
              <a:buChar char=""/>
              <a:defRPr/>
            </a:pPr>
            <a:r>
              <a:rPr lang="ar-EG" sz="2800" b="1" u="sng" dirty="0" smtClean="0">
                <a:solidFill>
                  <a:schemeClr val="accent6">
                    <a:lumMod val="75000"/>
                  </a:schemeClr>
                </a:solidFill>
              </a:rPr>
              <a:t>رابعًا: دعم موقف الصحافة أمام الوسائل الأخرى:</a:t>
            </a:r>
            <a:endParaRPr lang="ar-SA" sz="2800" b="1" u="sng" dirty="0" smtClean="0">
              <a:solidFill>
                <a:schemeClr val="accent6">
                  <a:lumMod val="75000"/>
                </a:schemeClr>
              </a:solidFill>
            </a:endParaRPr>
          </a:p>
          <a:p>
            <a:pPr marL="274320" indent="-274320" algn="just" rtl="1" eaLnBrk="1" fontAlgn="auto" hangingPunct="1">
              <a:spcAft>
                <a:spcPts val="0"/>
              </a:spcAft>
              <a:buNone/>
              <a:defRPr/>
            </a:pPr>
            <a:endParaRPr lang="en-US" sz="2800" b="1" dirty="0" smtClean="0">
              <a:solidFill>
                <a:schemeClr val="accent6">
                  <a:lumMod val="75000"/>
                </a:schemeClr>
              </a:solidFill>
            </a:endParaRPr>
          </a:p>
          <a:p>
            <a:pPr marL="274320" indent="-274320" algn="just" rtl="1" eaLnBrk="1" fontAlgn="auto" hangingPunct="1">
              <a:spcAft>
                <a:spcPts val="0"/>
              </a:spcAft>
              <a:buFont typeface="Wingdings"/>
              <a:buChar char=""/>
              <a:defRPr/>
            </a:pPr>
            <a:r>
              <a:rPr lang="ar-EG" sz="2800" dirty="0" smtClean="0"/>
              <a:t>يمكن الاستفادة من الإخراج الصحفي في تأكيد بقاء الصحافة ومنافستها للوسائل الأخرى من خلال حسن عرض المواد الصحفية المنشورة مع إحداث التشويق المطلوب عبر الاختصار والتنويع القادرين على كسب القراء المعاصرين الذين أمدتهم الوسائل الحديثة بخيارات اتصالية متعددة.</a:t>
            </a:r>
          </a:p>
          <a:p>
            <a:pPr marL="274320" indent="-274320" algn="just" rtl="1" eaLnBrk="1" fontAlgn="auto" hangingPunct="1">
              <a:spcAft>
                <a:spcPts val="0"/>
              </a:spcAft>
              <a:buNone/>
              <a:defRPr/>
            </a:pPr>
            <a:endParaRPr lang="en-US" sz="2800" dirty="0" smtClean="0"/>
          </a:p>
        </p:txBody>
      </p:sp>
      <p:sp>
        <p:nvSpPr>
          <p:cNvPr id="5" name="Rectangle 2"/>
          <p:cNvSpPr>
            <a:spLocks noGrp="1" noChangeArrowheads="1"/>
          </p:cNvSpPr>
          <p:nvPr>
            <p:ph type="title"/>
          </p:nvPr>
        </p:nvSpPr>
        <p:spPr>
          <a:xfrm>
            <a:off x="914400" y="381000"/>
            <a:ext cx="7696200" cy="990600"/>
          </a:xfrm>
        </p:spPr>
        <p:txBody>
          <a:bodyPr>
            <a:noAutofit/>
          </a:bodyPr>
          <a:lstStyle/>
          <a:p>
            <a:pPr algn="ctr" eaLnBrk="1" fontAlgn="auto" hangingPunct="1">
              <a:spcAft>
                <a:spcPts val="0"/>
              </a:spcAft>
              <a:defRPr/>
            </a:pPr>
            <a:r>
              <a:rPr lang="ar-SA" sz="4400" b="1" dirty="0" smtClean="0">
                <a:solidFill>
                  <a:schemeClr val="accent3">
                    <a:lumMod val="60000"/>
                    <a:lumOff val="40000"/>
                  </a:schemeClr>
                </a:solidFill>
              </a:rPr>
              <a:t>أهم انعكاسات التقنيات الحديثة في مجال إنتاج الصحف على الأداء المهني للإخراج</a:t>
            </a:r>
            <a:endParaRPr lang="en-US" sz="4400" b="1" dirty="0" smtClean="0">
              <a:solidFill>
                <a:schemeClr val="accent3">
                  <a:lumMod val="60000"/>
                  <a:lumOff val="40000"/>
                </a:schemeClr>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762000" y="1905000"/>
            <a:ext cx="8000256" cy="3046988"/>
          </a:xfrm>
          <a:prstGeom prst="rect">
            <a:avLst/>
          </a:prstGeom>
        </p:spPr>
        <p:txBody>
          <a:bodyPr wrap="square">
            <a:spAutoFit/>
          </a:bodyPr>
          <a:lstStyle/>
          <a:p>
            <a:pPr marL="342900" indent="-342900" algn="r" rtl="1">
              <a:buFont typeface="Wingdings" panose="05000000000000000000" pitchFamily="2" charset="2"/>
              <a:buChar char="v"/>
            </a:pPr>
            <a:r>
              <a:rPr lang="ar-SA" sz="2400" dirty="0" smtClean="0">
                <a:solidFill>
                  <a:srgbClr val="E4DA9C"/>
                </a:solidFill>
                <a:cs typeface="AL-Mohanad Bold" pitchFamily="2" charset="-78"/>
              </a:rPr>
              <a:t>و تشهد الصحافة المكتوبة أكبر ثورة منذ ظهور المطبعة في القرن الخامس عشر، هذه الثورة التي يعتبر النشر الالكتروني أهم تجلياتها ومحركاتها، وفي خضم هذه الثورة التكنولوجية تأثرت صناعة الصحافة بشكل ملحوظ. إذ ظهر ما يسمى  </a:t>
            </a:r>
            <a:r>
              <a:rPr lang="ar-SA" sz="2400" dirty="0" err="1" smtClean="0">
                <a:solidFill>
                  <a:srgbClr val="E4DA9C"/>
                </a:solidFill>
                <a:cs typeface="AL-Mohanad Bold" pitchFamily="2" charset="-78"/>
              </a:rPr>
              <a:t>بـ</a:t>
            </a:r>
            <a:r>
              <a:rPr lang="ar-SA" sz="2400" dirty="0" smtClean="0">
                <a:solidFill>
                  <a:srgbClr val="E4DA9C"/>
                </a:solidFill>
                <a:cs typeface="AL-Mohanad Bold" pitchFamily="2" charset="-78"/>
              </a:rPr>
              <a:t>:" الصحافة الالكترونية " (</a:t>
            </a:r>
            <a:r>
              <a:rPr lang="en-US" sz="2400" dirty="0" smtClean="0">
                <a:solidFill>
                  <a:srgbClr val="E4DA9C"/>
                </a:solidFill>
                <a:cs typeface="AL-Mohanad Bold" pitchFamily="2" charset="-78"/>
              </a:rPr>
              <a:t>Electronic  Newspaper) </a:t>
            </a:r>
            <a:r>
              <a:rPr lang="ar-SA" sz="2400" dirty="0" smtClean="0">
                <a:solidFill>
                  <a:srgbClr val="E4DA9C"/>
                </a:solidFill>
                <a:cs typeface="AL-Mohanad Bold" pitchFamily="2" charset="-78"/>
              </a:rPr>
              <a:t>التي أخذت عدة تسميات أخرى مثل :</a:t>
            </a:r>
          </a:p>
          <a:p>
            <a:pPr algn="r" rtl="1"/>
            <a:r>
              <a:rPr lang="ar-SA" sz="2400" dirty="0" smtClean="0">
                <a:solidFill>
                  <a:srgbClr val="E4DA9C"/>
                </a:solidFill>
                <a:cs typeface="AL-Mohanad Bold" pitchFamily="2" charset="-78"/>
              </a:rPr>
              <a:t>" الصحيفة الافتراضية " (</a:t>
            </a:r>
            <a:r>
              <a:rPr lang="en-US" sz="2400" dirty="0" smtClean="0">
                <a:solidFill>
                  <a:srgbClr val="E4DA9C"/>
                </a:solidFill>
                <a:cs typeface="AL-Mohanad Bold" pitchFamily="2" charset="-78"/>
              </a:rPr>
              <a:t>Virtual Newspaper)، </a:t>
            </a:r>
            <a:endParaRPr lang="ar-SA" sz="2400" dirty="0" smtClean="0">
              <a:solidFill>
                <a:srgbClr val="E4DA9C"/>
              </a:solidFill>
              <a:cs typeface="AL-Mohanad Bold" pitchFamily="2" charset="-78"/>
            </a:endParaRPr>
          </a:p>
          <a:p>
            <a:pPr algn="r" rtl="1"/>
            <a:r>
              <a:rPr lang="ar-SA" sz="2400" dirty="0" smtClean="0">
                <a:solidFill>
                  <a:srgbClr val="E4DA9C"/>
                </a:solidFill>
                <a:cs typeface="AL-Mohanad Bold" pitchFamily="2" charset="-78"/>
              </a:rPr>
              <a:t>و " الصحيفة على الانترنت" (</a:t>
            </a:r>
            <a:r>
              <a:rPr lang="en-US" sz="2400" dirty="0" smtClean="0">
                <a:solidFill>
                  <a:srgbClr val="E4DA9C"/>
                </a:solidFill>
                <a:cs typeface="AL-Mohanad Bold" pitchFamily="2" charset="-78"/>
              </a:rPr>
              <a:t>online newspaper)، </a:t>
            </a:r>
            <a:endParaRPr lang="ar-SA" sz="2400" dirty="0" smtClean="0">
              <a:solidFill>
                <a:srgbClr val="E4DA9C"/>
              </a:solidFill>
              <a:cs typeface="AL-Mohanad Bold" pitchFamily="2" charset="-78"/>
            </a:endParaRPr>
          </a:p>
          <a:p>
            <a:pPr algn="r" rtl="1"/>
            <a:r>
              <a:rPr lang="ar-SA" sz="2400" dirty="0" smtClean="0">
                <a:solidFill>
                  <a:srgbClr val="E4DA9C"/>
                </a:solidFill>
                <a:cs typeface="AL-Mohanad Bold" pitchFamily="2" charset="-78"/>
              </a:rPr>
              <a:t>و " الصحيفة الموجزة" (</a:t>
            </a:r>
            <a:r>
              <a:rPr lang="en-US" sz="2400" dirty="0" smtClean="0">
                <a:solidFill>
                  <a:srgbClr val="E4DA9C"/>
                </a:solidFill>
                <a:cs typeface="AL-Mohanad Bold" pitchFamily="2" charset="-78"/>
              </a:rPr>
              <a:t>outline newspaper )</a:t>
            </a:r>
            <a:endParaRPr lang="en-US" sz="2400" dirty="0">
              <a:solidFill>
                <a:srgbClr val="E4DA9C"/>
              </a:solidFill>
              <a:cs typeface="AL-Mohanad Bold" pitchFamily="2" charset="-78"/>
            </a:endParaRPr>
          </a:p>
        </p:txBody>
      </p:sp>
      <p:sp>
        <p:nvSpPr>
          <p:cNvPr id="4" name="Rectangle 3"/>
          <p:cNvSpPr/>
          <p:nvPr/>
        </p:nvSpPr>
        <p:spPr>
          <a:xfrm>
            <a:off x="496312" y="914400"/>
            <a:ext cx="8179568" cy="954107"/>
          </a:xfrm>
          <a:prstGeom prst="rect">
            <a:avLst/>
          </a:prstGeom>
        </p:spPr>
        <p:txBody>
          <a:bodyPr wrap="square">
            <a:spAutoFit/>
          </a:bodyPr>
          <a:lstStyle/>
          <a:p>
            <a:pPr marL="457200" indent="-457200" algn="r" rtl="1">
              <a:buFont typeface="Wingdings" panose="05000000000000000000" pitchFamily="2" charset="2"/>
              <a:buChar char="v"/>
            </a:pPr>
            <a:r>
              <a:rPr lang="ar-SA" sz="2800" dirty="0" smtClean="0">
                <a:solidFill>
                  <a:srgbClr val="E4DA9C"/>
                </a:solidFill>
                <a:cs typeface="AL-Mohanad Bold" pitchFamily="2" charset="-78"/>
              </a:rPr>
              <a:t>تعد الصحافة الإلكترونية من أبرز تطبيقات الإعلام الجديد,, حيث تحولت الصحافة من الشكل التقليدي، إلى الشكل التقني،،</a:t>
            </a:r>
            <a:endParaRPr lang="en-US" sz="2800" dirty="0">
              <a:solidFill>
                <a:srgbClr val="E4DA9C"/>
              </a:solidFill>
              <a:cs typeface="AL-Mohanad Bold" pitchFamily="2" charset="-78"/>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800600" y="304800"/>
            <a:ext cx="4509568" cy="584775"/>
          </a:xfrm>
          <a:prstGeom prst="rect">
            <a:avLst/>
          </a:prstGeom>
        </p:spPr>
        <p:txBody>
          <a:bodyPr wrap="none">
            <a:spAutoFit/>
          </a:bodyPr>
          <a:lstStyle/>
          <a:p>
            <a:r>
              <a:rPr lang="ar-SA"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AL-Mohanad Bold" pitchFamily="2" charset="-78"/>
              </a:rPr>
              <a:t>  مفهوم الصحافة الالكترونية</a:t>
            </a:r>
            <a:endParaRPr lang="en-US"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AL-Mohanad Bold" pitchFamily="2" charset="-78"/>
            </a:endParaRPr>
          </a:p>
        </p:txBody>
      </p:sp>
      <p:sp>
        <p:nvSpPr>
          <p:cNvPr id="3" name="Rectangle 2"/>
          <p:cNvSpPr/>
          <p:nvPr/>
        </p:nvSpPr>
        <p:spPr>
          <a:xfrm>
            <a:off x="228600" y="1066800"/>
            <a:ext cx="8646368" cy="1815882"/>
          </a:xfrm>
          <a:prstGeom prst="rect">
            <a:avLst/>
          </a:prstGeom>
        </p:spPr>
        <p:txBody>
          <a:bodyPr wrap="square">
            <a:spAutoFit/>
            <a:scene3d>
              <a:camera prst="orthographicFront"/>
              <a:lightRig rig="balanced" dir="t">
                <a:rot lat="0" lon="0" rev="2100000"/>
              </a:lightRig>
            </a:scene3d>
            <a:sp3d extrusionH="57150" prstMaterial="metal">
              <a:bevelT w="38100" h="25400"/>
              <a:contourClr>
                <a:schemeClr val="bg2"/>
              </a:contourClr>
            </a:sp3d>
          </a:bodyPr>
          <a:lstStyle/>
          <a:p>
            <a:pPr algn="r" rtl="1"/>
            <a:r>
              <a:rPr lang="ar-SA" sz="2800" b="1" dirty="0">
                <a:ln/>
                <a:solidFill>
                  <a:schemeClr val="accent3"/>
                </a:solidFill>
                <a:cs typeface="AL-Mohanad Bold" pitchFamily="2" charset="-78"/>
              </a:rPr>
              <a:t>يمكن</a:t>
            </a:r>
            <a:r>
              <a:rPr lang="ar-SA" sz="2400" b="1" dirty="0" smtClean="0">
                <a:ln w="50800"/>
                <a:solidFill>
                  <a:schemeClr val="bg1">
                    <a:shade val="50000"/>
                  </a:schemeClr>
                </a:solidFill>
                <a:cs typeface="AL-Mohanad Bold" pitchFamily="2" charset="-78"/>
              </a:rPr>
              <a:t> </a:t>
            </a:r>
            <a:r>
              <a:rPr lang="ar-SA" sz="2800" b="1" dirty="0">
                <a:ln/>
                <a:solidFill>
                  <a:schemeClr val="accent3"/>
                </a:solidFill>
                <a:cs typeface="AL-Mohanad Bold" pitchFamily="2" charset="-78"/>
              </a:rPr>
              <a:t>تعريف </a:t>
            </a:r>
            <a:r>
              <a:rPr lang="en-US" sz="2800" b="1" dirty="0">
                <a:ln/>
                <a:solidFill>
                  <a:schemeClr val="accent3"/>
                </a:solidFill>
                <a:cs typeface="AL-Mohanad Bold" pitchFamily="2" charset="-78"/>
              </a:rPr>
              <a:t>online journalism  </a:t>
            </a:r>
            <a:r>
              <a:rPr lang="ar-SA" sz="2800" b="1" dirty="0">
                <a:ln/>
                <a:solidFill>
                  <a:schemeClr val="accent3"/>
                </a:solidFill>
                <a:cs typeface="AL-Mohanad Bold" pitchFamily="2" charset="-78"/>
              </a:rPr>
              <a:t>ببساطة على أنها " صحافة تتم ممارستها على الخط المباشر". </a:t>
            </a:r>
          </a:p>
          <a:p>
            <a:pPr algn="r" rtl="1"/>
            <a:r>
              <a:rPr lang="ar-SA" sz="2800" b="1" dirty="0" smtClean="0">
                <a:ln/>
                <a:solidFill>
                  <a:schemeClr val="accent3"/>
                </a:solidFill>
                <a:cs typeface="AL-Mohanad Bold" pitchFamily="2" charset="-78"/>
              </a:rPr>
              <a:t> </a:t>
            </a:r>
            <a:r>
              <a:rPr lang="ar-SA" sz="2800" b="1" dirty="0">
                <a:ln/>
                <a:solidFill>
                  <a:schemeClr val="accent3"/>
                </a:solidFill>
                <a:cs typeface="AL-Mohanad Bold" pitchFamily="2" charset="-78"/>
              </a:rPr>
              <a:t>نرى أن هذا التعريف قد حصر مفهوم الصحافة الالكترونية في نوع واحد، أي الصحافة التي تمارس على الخط مباشرة ولكن الصحافة الالكترونية أوسع من هذا التعريف بكثير.</a:t>
            </a:r>
            <a:endParaRPr lang="en-US" sz="2800" b="1" dirty="0">
              <a:ln/>
              <a:solidFill>
                <a:schemeClr val="accent3"/>
              </a:solidFill>
              <a:cs typeface="AL-Mohanad Bold" pitchFamily="2" charset="-78"/>
            </a:endParaRPr>
          </a:p>
        </p:txBody>
      </p:sp>
      <p:sp>
        <p:nvSpPr>
          <p:cNvPr id="4" name="Rectangle 3"/>
          <p:cNvSpPr/>
          <p:nvPr/>
        </p:nvSpPr>
        <p:spPr>
          <a:xfrm>
            <a:off x="381000" y="3352800"/>
            <a:ext cx="8493968" cy="1384995"/>
          </a:xfrm>
          <a:prstGeom prst="rect">
            <a:avLst/>
          </a:prstGeom>
        </p:spPr>
        <p:txBody>
          <a:bodyPr wrap="square">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r" rtl="1"/>
            <a:r>
              <a:rPr lang="ar-SA" sz="2800" b="1" dirty="0" smtClean="0">
                <a:ln/>
                <a:solidFill>
                  <a:schemeClr val="accent3"/>
                </a:solidFill>
                <a:cs typeface="AL-Mohanad Bold" pitchFamily="2" charset="-78"/>
              </a:rPr>
              <a:t>"الصحافة الالكترونية هي الصحافة غير الورقية، مقروءة ومسموعة ومرئية، تبث محتوياتها عبر مواقع لها على الشبكة المعلومات العالمية." </a:t>
            </a:r>
            <a:endParaRPr lang="en-US" sz="2800" b="1" dirty="0" smtClean="0">
              <a:ln/>
              <a:solidFill>
                <a:schemeClr val="accent3"/>
              </a:solidFill>
              <a:cs typeface="AL-Mohanad Bold" pitchFamily="2" charset="-78"/>
            </a:endParaRPr>
          </a:p>
          <a:p>
            <a:pPr algn="r" rtl="1"/>
            <a:r>
              <a:rPr lang="ar-SA" sz="2800" b="1" dirty="0" smtClean="0">
                <a:ln/>
                <a:solidFill>
                  <a:schemeClr val="accent3"/>
                </a:solidFill>
                <a:cs typeface="AL-Mohanad Bold" pitchFamily="2" charset="-78"/>
              </a:rPr>
              <a:t>مثل هذا التعريف يركز على ما هو غير ورقي</a:t>
            </a:r>
            <a:endParaRPr lang="en-US" sz="2800" b="1" dirty="0">
              <a:ln/>
              <a:solidFill>
                <a:schemeClr val="accent3"/>
              </a:solidFill>
              <a:cs typeface="AL-Mohanad Bold" pitchFamily="2" charset="-78"/>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533400"/>
            <a:ext cx="8883352" cy="2677656"/>
          </a:xfrm>
          <a:prstGeom prst="rect">
            <a:avLst/>
          </a:prstGeom>
        </p:spPr>
        <p:txBody>
          <a:bodyPr wrap="square">
            <a:spAutoFit/>
          </a:bodyPr>
          <a:lstStyle/>
          <a:p>
            <a:pPr algn="r" rtl="1"/>
            <a:r>
              <a:rPr lang="ar-SA" sz="2800" dirty="0" smtClean="0">
                <a:solidFill>
                  <a:schemeClr val="bg1"/>
                </a:solidFill>
                <a:cs typeface="AL-Mohanad Bold" pitchFamily="2" charset="-78"/>
              </a:rPr>
              <a:t>" نوع من الاتصال بين البشر يتم عبر الفضاء الإلكتروني - الإنترنت وشبكات المعلومات والاتصالات الأخرى- تستخدم فيه فنوناً وآليات ومهارات العمل في </a:t>
            </a:r>
            <a:r>
              <a:rPr lang="ar-SA" sz="2800" u="sng" dirty="0" smtClean="0">
                <a:solidFill>
                  <a:schemeClr val="bg1"/>
                </a:solidFill>
                <a:cs typeface="AL-Mohanad Bold" pitchFamily="2" charset="-78"/>
              </a:rPr>
              <a:t>الصحافة المطبوعة</a:t>
            </a:r>
            <a:r>
              <a:rPr lang="ar-SA" sz="2800" dirty="0" smtClean="0">
                <a:solidFill>
                  <a:schemeClr val="bg1"/>
                </a:solidFill>
                <a:cs typeface="AL-Mohanad Bold" pitchFamily="2" charset="-78"/>
              </a:rPr>
              <a:t>، مضافاً إليها مهارات وآليات </a:t>
            </a:r>
            <a:r>
              <a:rPr lang="ar-SA" sz="2800" u="sng" dirty="0" smtClean="0">
                <a:solidFill>
                  <a:schemeClr val="bg1"/>
                </a:solidFill>
                <a:cs typeface="AL-Mohanad Bold" pitchFamily="2" charset="-78"/>
              </a:rPr>
              <a:t>تقنيات المعلومات</a:t>
            </a:r>
            <a:r>
              <a:rPr lang="ar-SA" sz="2800" dirty="0" smtClean="0">
                <a:solidFill>
                  <a:schemeClr val="bg1"/>
                </a:solidFill>
                <a:cs typeface="AL-Mohanad Bold" pitchFamily="2" charset="-78"/>
              </a:rPr>
              <a:t>، بما في ذلك استخدام النص والصوت والصورة والمستويات المختلفة من </a:t>
            </a:r>
            <a:r>
              <a:rPr lang="ar-SA" sz="2800" u="sng" dirty="0" smtClean="0">
                <a:solidFill>
                  <a:schemeClr val="bg1"/>
                </a:solidFill>
                <a:cs typeface="AL-Mohanad Bold" pitchFamily="2" charset="-78"/>
              </a:rPr>
              <a:t>التفاعل مع المتلقي</a:t>
            </a:r>
            <a:r>
              <a:rPr lang="ar-SA" sz="2800" dirty="0" smtClean="0">
                <a:solidFill>
                  <a:schemeClr val="bg1"/>
                </a:solidFill>
                <a:cs typeface="AL-Mohanad Bold" pitchFamily="2" charset="-78"/>
              </a:rPr>
              <a:t>، لاستقصاء </a:t>
            </a:r>
            <a:r>
              <a:rPr lang="ar-SA" sz="2800" u="sng" dirty="0" smtClean="0">
                <a:solidFill>
                  <a:schemeClr val="bg1"/>
                </a:solidFill>
                <a:cs typeface="AL-Mohanad Bold" pitchFamily="2" charset="-78"/>
              </a:rPr>
              <a:t>الأنباء الآنية وغير الآنية </a:t>
            </a:r>
            <a:r>
              <a:rPr lang="ar-SA" sz="2800" dirty="0" smtClean="0">
                <a:solidFill>
                  <a:schemeClr val="bg1"/>
                </a:solidFill>
                <a:cs typeface="AL-Mohanad Bold" pitchFamily="2" charset="-78"/>
              </a:rPr>
              <a:t>ومعالجتها وتحليلها ونشرها على الجماهير عبر الفضاء الإلكتروني بسرعة".</a:t>
            </a:r>
          </a:p>
          <a:p>
            <a:pPr algn="r" rtl="1"/>
            <a:r>
              <a:rPr lang="ar-SA" sz="2800" dirty="0" smtClean="0">
                <a:solidFill>
                  <a:schemeClr val="bg1"/>
                </a:solidFill>
                <a:cs typeface="AL-Mohanad Bold" pitchFamily="2" charset="-78"/>
              </a:rPr>
              <a:t> </a:t>
            </a:r>
            <a:endParaRPr lang="en-US" sz="2800" dirty="0">
              <a:solidFill>
                <a:schemeClr val="bg1"/>
              </a:solidFill>
              <a:cs typeface="AL-Mohanad Bold" pitchFamily="2" charset="-78"/>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1524000"/>
            <a:ext cx="8604448" cy="2246769"/>
          </a:xfrm>
          <a:prstGeom prst="rect">
            <a:avLst/>
          </a:prstGeom>
        </p:spPr>
        <p:txBody>
          <a:bodyPr wrap="square">
            <a:spAutoFit/>
          </a:bodyPr>
          <a:lstStyle/>
          <a:p>
            <a:pPr algn="r" rtl="1"/>
            <a:r>
              <a:rPr lang="ar-SA" sz="2800" dirty="0" smtClean="0">
                <a:solidFill>
                  <a:srgbClr val="E4DA9C"/>
                </a:solidFill>
                <a:cs typeface="AL-Mohanad Bold" pitchFamily="2" charset="-78"/>
              </a:rPr>
              <a:t> وتعتبر صحيفة </a:t>
            </a:r>
            <a:r>
              <a:rPr lang="ar-SA" sz="2800" b="1" dirty="0" smtClean="0">
                <a:solidFill>
                  <a:srgbClr val="E4DA9C"/>
                </a:solidFill>
                <a:cs typeface="AL-Mohanad Bold" pitchFamily="2" charset="-78"/>
              </a:rPr>
              <a:t>"هيلزنبرغ إجبلاد" </a:t>
            </a:r>
            <a:r>
              <a:rPr lang="ar-SA" sz="2800" dirty="0" smtClean="0">
                <a:solidFill>
                  <a:srgbClr val="E4DA9C"/>
                </a:solidFill>
                <a:cs typeface="AL-Mohanad Bold" pitchFamily="2" charset="-78"/>
              </a:rPr>
              <a:t> السويدية </a:t>
            </a:r>
            <a:r>
              <a:rPr lang="ar-SA" sz="2800" u="sng" dirty="0" smtClean="0">
                <a:solidFill>
                  <a:srgbClr val="E4DA9C"/>
                </a:solidFill>
                <a:cs typeface="AL-Mohanad Bold" pitchFamily="2" charset="-78"/>
              </a:rPr>
              <a:t>أول</a:t>
            </a:r>
            <a:r>
              <a:rPr lang="ar-SA" sz="2800" dirty="0" smtClean="0">
                <a:solidFill>
                  <a:srgbClr val="E4DA9C"/>
                </a:solidFill>
                <a:cs typeface="AL-Mohanad Bold" pitchFamily="2" charset="-78"/>
              </a:rPr>
              <a:t> صحيفة تنشر بالكامل على الإنترنت، وتلتها </a:t>
            </a:r>
            <a:endParaRPr lang="ar-SA" sz="2800" dirty="0" smtClean="0">
              <a:solidFill>
                <a:srgbClr val="E4DA9C"/>
              </a:solidFill>
              <a:cs typeface="AL-Mohanad Bold" pitchFamily="2" charset="-78"/>
            </a:endParaRPr>
          </a:p>
          <a:p>
            <a:pPr algn="r" rtl="1"/>
            <a:endParaRPr lang="ar-SA" sz="2800" dirty="0">
              <a:solidFill>
                <a:srgbClr val="E4DA9C"/>
              </a:solidFill>
              <a:cs typeface="AL-Mohanad Bold" pitchFamily="2" charset="-78"/>
            </a:endParaRPr>
          </a:p>
          <a:p>
            <a:pPr algn="r" rtl="1"/>
            <a:r>
              <a:rPr lang="ar-SA" sz="2800" dirty="0" err="1" smtClean="0">
                <a:solidFill>
                  <a:srgbClr val="E4DA9C"/>
                </a:solidFill>
                <a:cs typeface="AL-Mohanad Bold" pitchFamily="2" charset="-78"/>
              </a:rPr>
              <a:t>صحيفة</a:t>
            </a:r>
            <a:r>
              <a:rPr lang="ar-SA" sz="2800" b="1" dirty="0" err="1" smtClean="0">
                <a:solidFill>
                  <a:srgbClr val="E4DA9C"/>
                </a:solidFill>
                <a:cs typeface="AL-Mohanad Bold" pitchFamily="2" charset="-78"/>
              </a:rPr>
              <a:t>"الواشنطن</a:t>
            </a:r>
            <a:r>
              <a:rPr lang="ar-SA" sz="2800" dirty="0" smtClean="0">
                <a:solidFill>
                  <a:srgbClr val="E4DA9C"/>
                </a:solidFill>
                <a:cs typeface="AL-Mohanad Bold" pitchFamily="2" charset="-78"/>
              </a:rPr>
              <a:t> </a:t>
            </a:r>
            <a:r>
              <a:rPr lang="ar-SA" sz="2800" b="1" dirty="0" smtClean="0">
                <a:solidFill>
                  <a:srgbClr val="E4DA9C"/>
                </a:solidFill>
                <a:cs typeface="AL-Mohanad Bold" pitchFamily="2" charset="-78"/>
              </a:rPr>
              <a:t>بوست" </a:t>
            </a:r>
            <a:r>
              <a:rPr lang="ar-SA" sz="2800" dirty="0" smtClean="0">
                <a:solidFill>
                  <a:srgbClr val="E4DA9C"/>
                </a:solidFill>
                <a:cs typeface="AL-Mohanad Bold" pitchFamily="2" charset="-78"/>
              </a:rPr>
              <a:t>الأمريكية سنة 1994 والتي قامت بإعداد نشرة يعاد تحديثها فوريا في كل مرة تتغير فيها الأحداث. </a:t>
            </a:r>
          </a:p>
          <a:p>
            <a:pPr algn="r" rtl="1"/>
            <a:endParaRPr lang="ar-SA" sz="2800" dirty="0" smtClean="0">
              <a:solidFill>
                <a:srgbClr val="E4DA9C"/>
              </a:solidFill>
              <a:cs typeface="AL-Mohanad Bold" pitchFamily="2" charset="-78"/>
            </a:endParaRPr>
          </a:p>
        </p:txBody>
      </p:sp>
      <p:sp>
        <p:nvSpPr>
          <p:cNvPr id="3" name="Rectangle 2"/>
          <p:cNvSpPr/>
          <p:nvPr/>
        </p:nvSpPr>
        <p:spPr>
          <a:xfrm>
            <a:off x="1676400" y="609600"/>
            <a:ext cx="6858000" cy="646331"/>
          </a:xfrm>
          <a:prstGeom prst="rect">
            <a:avLst/>
          </a:prstGeom>
        </p:spPr>
        <p:txBody>
          <a:bodyPr wrap="square">
            <a:spAutoFit/>
          </a:bodyPr>
          <a:lstStyle/>
          <a:p>
            <a:pPr algn="r" rtl="1"/>
            <a:r>
              <a:rPr lang="ar-SA" sz="3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AL-Mohanad Bold" pitchFamily="2" charset="-78"/>
              </a:rPr>
              <a:t>أوائل ..</a:t>
            </a:r>
            <a:endParaRPr lang="en-US" sz="36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AL-Mohanad Bold" pitchFamily="2" charset="-78"/>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362200" y="819834"/>
            <a:ext cx="5182829" cy="646331"/>
          </a:xfrm>
          <a:prstGeom prst="rect">
            <a:avLst/>
          </a:prstGeom>
        </p:spPr>
        <p:txBody>
          <a:bodyPr wrap="none">
            <a:spAutoFit/>
            <a:scene3d>
              <a:camera prst="orthographicFront"/>
              <a:lightRig rig="glow" dir="tl">
                <a:rot lat="0" lon="0" rev="5400000"/>
              </a:lightRig>
            </a:scene3d>
            <a:sp3d contourW="12700">
              <a:bevelT w="25400" h="25400"/>
              <a:contourClr>
                <a:schemeClr val="accent6">
                  <a:shade val="73000"/>
                </a:schemeClr>
              </a:contourClr>
            </a:sp3d>
          </a:bodyPr>
          <a:lstStyle/>
          <a:p>
            <a:r>
              <a:rPr lang="ar-SA" sz="36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cs typeface="AL-Mohanad Bold" pitchFamily="2" charset="-78"/>
              </a:rPr>
              <a:t>عوامل ظهور الصحافة الالكترونية :</a:t>
            </a:r>
            <a:endParaRPr lang="en-US" sz="36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cs typeface="AL-Mohanad Bold" pitchFamily="2" charset="-78"/>
            </a:endParaRPr>
          </a:p>
        </p:txBody>
      </p:sp>
      <p:sp>
        <p:nvSpPr>
          <p:cNvPr id="3" name="Rectangle 2"/>
          <p:cNvSpPr/>
          <p:nvPr/>
        </p:nvSpPr>
        <p:spPr>
          <a:xfrm>
            <a:off x="171128" y="1143000"/>
            <a:ext cx="8820472" cy="3323987"/>
          </a:xfrm>
          <a:prstGeom prst="rect">
            <a:avLst/>
          </a:prstGeom>
        </p:spPr>
        <p:txBody>
          <a:bodyPr wrap="square">
            <a:spAutoFit/>
          </a:bodyPr>
          <a:lstStyle/>
          <a:p>
            <a:pPr algn="r" rtl="1" fontAlgn="base">
              <a:lnSpc>
                <a:spcPct val="150000"/>
              </a:lnSpc>
            </a:pPr>
            <a:endParaRPr lang="en-US" sz="2800" dirty="0">
              <a:solidFill>
                <a:srgbClr val="E4DA9C"/>
              </a:solidFill>
              <a:cs typeface="AL-Mohanad Bold" pitchFamily="2" charset="-78"/>
            </a:endParaRPr>
          </a:p>
          <a:p>
            <a:pPr algn="r" rtl="1" fontAlgn="base">
              <a:lnSpc>
                <a:spcPct val="150000"/>
              </a:lnSpc>
            </a:pPr>
            <a:r>
              <a:rPr lang="ar-SA" sz="2800" dirty="0" smtClean="0">
                <a:solidFill>
                  <a:srgbClr val="E4DA9C"/>
                </a:solidFill>
                <a:cs typeface="AL-Mohanad Bold" pitchFamily="2" charset="-78"/>
              </a:rPr>
              <a:t>يرى بعض الباحثين أن هناك عوامل ساهمت في ظهور و تطور الصحافة الالكترونية، هي:</a:t>
            </a:r>
          </a:p>
          <a:p>
            <a:pPr marL="514350" indent="-514350" algn="r" rtl="1" fontAlgn="base">
              <a:lnSpc>
                <a:spcPct val="150000"/>
              </a:lnSpc>
              <a:buFont typeface="+mj-lt"/>
              <a:buAutoNum type="arabicPeriod"/>
            </a:pPr>
            <a:r>
              <a:rPr lang="ar-SA" sz="2800" dirty="0" smtClean="0">
                <a:solidFill>
                  <a:srgbClr val="E4DA9C"/>
                </a:solidFill>
                <a:cs typeface="AL-Mohanad Bold" pitchFamily="2" charset="-78"/>
              </a:rPr>
              <a:t> الارتفاع المدهش في القدرات الآلية لطاقات الكمبيوتر على </a:t>
            </a:r>
            <a:r>
              <a:rPr lang="ar-SA" sz="2800" u="sng" dirty="0" smtClean="0">
                <a:solidFill>
                  <a:srgbClr val="E4DA9C"/>
                </a:solidFill>
                <a:cs typeface="AL-Mohanad Bold" pitchFamily="2" charset="-78"/>
              </a:rPr>
              <a:t>تخزين و معالجة المعطيات.</a:t>
            </a:r>
          </a:p>
          <a:p>
            <a:pPr marL="514350" indent="-514350" algn="r" rtl="1" fontAlgn="base">
              <a:lnSpc>
                <a:spcPct val="150000"/>
              </a:lnSpc>
              <a:buFont typeface="+mj-lt"/>
              <a:buAutoNum type="arabicPeriod"/>
            </a:pPr>
            <a:r>
              <a:rPr lang="ar-SA" sz="2800" dirty="0" smtClean="0">
                <a:solidFill>
                  <a:srgbClr val="E4DA9C"/>
                </a:solidFill>
                <a:cs typeface="AL-Mohanad Bold" pitchFamily="2" charset="-78"/>
              </a:rPr>
              <a:t>التقدم في </a:t>
            </a:r>
            <a:r>
              <a:rPr lang="ar-SA" sz="2800" u="sng" dirty="0" smtClean="0">
                <a:solidFill>
                  <a:srgbClr val="E4DA9C"/>
                </a:solidFill>
                <a:cs typeface="AL-Mohanad Bold" pitchFamily="2" charset="-78"/>
              </a:rPr>
              <a:t>مجال ترقيم المعطيات فكل معلومة مشفرة في شكل رقمي</a:t>
            </a:r>
            <a:r>
              <a:rPr lang="ar-SA" sz="2800" dirty="0" smtClean="0">
                <a:solidFill>
                  <a:srgbClr val="E4DA9C"/>
                </a:solidFill>
                <a:cs typeface="AL-Mohanad Bold" pitchFamily="2" charset="-78"/>
              </a:rPr>
              <a:t>، مما منحها لغة عالمية.</a:t>
            </a:r>
          </a:p>
          <a:p>
            <a:pPr algn="r" rtl="1" fontAlgn="base">
              <a:lnSpc>
                <a:spcPct val="150000"/>
              </a:lnSpc>
            </a:pPr>
            <a:endParaRPr lang="ar-SA" sz="2800" dirty="0" smtClean="0">
              <a:solidFill>
                <a:srgbClr val="E4DA9C"/>
              </a:solidFill>
              <a:cs typeface="AL-Mohanad Bold" pitchFamily="2" charset="-78"/>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971800" y="228600"/>
            <a:ext cx="5493812" cy="646331"/>
          </a:xfrm>
          <a:prstGeom prst="rect">
            <a:avLst/>
          </a:prstGeom>
        </p:spPr>
        <p:txBody>
          <a:bodyPr wrap="none">
            <a:spAutoFit/>
            <a:scene3d>
              <a:camera prst="orthographicFront"/>
              <a:lightRig rig="glow" dir="tl">
                <a:rot lat="0" lon="0" rev="5400000"/>
              </a:lightRig>
            </a:scene3d>
            <a:sp3d contourW="12700">
              <a:bevelT w="25400" h="25400"/>
              <a:contourClr>
                <a:schemeClr val="accent6">
                  <a:shade val="73000"/>
                </a:schemeClr>
              </a:contourClr>
            </a:sp3d>
          </a:bodyPr>
          <a:lstStyle/>
          <a:p>
            <a:r>
              <a:rPr lang="ar-SA" sz="36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عوامل ظهور الصحافة الالكترونية :</a:t>
            </a:r>
            <a:endParaRPr lang="en-US" sz="36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3" name="Rectangle 2"/>
          <p:cNvSpPr/>
          <p:nvPr/>
        </p:nvSpPr>
        <p:spPr>
          <a:xfrm>
            <a:off x="171128" y="1143000"/>
            <a:ext cx="8820472" cy="2246769"/>
          </a:xfrm>
          <a:prstGeom prst="rect">
            <a:avLst/>
          </a:prstGeom>
        </p:spPr>
        <p:txBody>
          <a:bodyPr wrap="square">
            <a:spAutoFit/>
          </a:bodyPr>
          <a:lstStyle/>
          <a:p>
            <a:pPr algn="r" rtl="1" fontAlgn="base"/>
            <a:r>
              <a:rPr lang="ar-SA" sz="2800" dirty="0" smtClean="0">
                <a:solidFill>
                  <a:srgbClr val="E4DA9C"/>
                </a:solidFill>
                <a:cs typeface="AL-Mohanad Bold" pitchFamily="2" charset="-78"/>
              </a:rPr>
              <a:t>3- ظهور </a:t>
            </a:r>
            <a:r>
              <a:rPr lang="ar-SA" sz="2800" dirty="0">
                <a:solidFill>
                  <a:srgbClr val="E4DA9C"/>
                </a:solidFill>
                <a:cs typeface="AL-Mohanad Bold" pitchFamily="2" charset="-78"/>
              </a:rPr>
              <a:t>القارئ الرقمي الذي أصبح يفضل الاطلاع على الأخبار و المعلومات في المواقع الالكترونية، لما تتمتع به من خصائص فنية كأن يتم تحديثها باستمرار، و </a:t>
            </a:r>
            <a:r>
              <a:rPr lang="ar-SA" sz="2800" dirty="0" smtClean="0">
                <a:solidFill>
                  <a:srgbClr val="E4DA9C"/>
                </a:solidFill>
                <a:cs typeface="AL-Mohanad Bold" pitchFamily="2" charset="-78"/>
              </a:rPr>
              <a:t>واحتوائها على </a:t>
            </a:r>
            <a:r>
              <a:rPr lang="ar-SA" sz="2800" dirty="0">
                <a:solidFill>
                  <a:srgbClr val="E4DA9C"/>
                </a:solidFill>
                <a:cs typeface="AL-Mohanad Bold" pitchFamily="2" charset="-78"/>
              </a:rPr>
              <a:t>كم هائل من </a:t>
            </a:r>
            <a:r>
              <a:rPr lang="ar-SA" sz="2800" dirty="0" smtClean="0">
                <a:solidFill>
                  <a:srgbClr val="E4DA9C"/>
                </a:solidFill>
                <a:cs typeface="AL-Mohanad Bold" pitchFamily="2" charset="-78"/>
              </a:rPr>
              <a:t>المعلومات.</a:t>
            </a:r>
          </a:p>
          <a:p>
            <a:pPr algn="r" rtl="1" fontAlgn="base"/>
            <a:endParaRPr lang="ar-SA" sz="2800" dirty="0" smtClean="0">
              <a:solidFill>
                <a:srgbClr val="E4DA9C"/>
              </a:solidFill>
              <a:cs typeface="AL-Mohanad Bold" pitchFamily="2" charset="-78"/>
            </a:endParaRPr>
          </a:p>
          <a:p>
            <a:pPr marL="514350" indent="-514350" algn="r" rtl="1" fontAlgn="base">
              <a:buFont typeface="+mj-lt"/>
              <a:buAutoNum type="arabicPeriod" startAt="4"/>
            </a:pPr>
            <a:r>
              <a:rPr lang="ar-SA" sz="2800" dirty="0" smtClean="0">
                <a:solidFill>
                  <a:srgbClr val="E4DA9C"/>
                </a:solidFill>
                <a:cs typeface="AL-Mohanad Bold" pitchFamily="2" charset="-78"/>
              </a:rPr>
              <a:t>-مواجهة الصحف المكتوبة صعوبة كبيرة، بسبب غلاء مادة الورق و الطباعة و قلة المادة الإعلانية التي فضلت التلفزيون.</a:t>
            </a:r>
            <a:endParaRPr lang="ar-SA" sz="2800" dirty="0">
              <a:solidFill>
                <a:srgbClr val="E4DA9C"/>
              </a:solidFill>
              <a:cs typeface="AL-Mohanad Bold" pitchFamily="2" charset="-78"/>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عنوان 5"/>
          <p:cNvSpPr>
            <a:spLocks noGrp="1"/>
          </p:cNvSpPr>
          <p:nvPr>
            <p:ph type="title"/>
          </p:nvPr>
        </p:nvSpPr>
        <p:spPr>
          <a:xfrm>
            <a:off x="457200" y="685800"/>
            <a:ext cx="8229600" cy="731838"/>
          </a:xfrm>
        </p:spPr>
        <p:txBody>
          <a:bodyPr/>
          <a:lstStyle/>
          <a:p>
            <a:r>
              <a:rPr lang="ar-SA"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عوامل ظهور الصحافة الالكترونية :</a:t>
            </a:r>
            <a:r>
              <a:rPr lang="en-US"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a:r>
            <a:br>
              <a:rPr lang="en-US"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br>
            <a:endParaRPr lang="en-US" dirty="0"/>
          </a:p>
        </p:txBody>
      </p:sp>
      <p:graphicFrame>
        <p:nvGraphicFramePr>
          <p:cNvPr id="7" name="رسم تخطيطي 6"/>
          <p:cNvGraphicFramePr/>
          <p:nvPr>
            <p:extLst>
              <p:ext uri="{D42A27DB-BD31-4B8C-83A1-F6EECF244321}">
                <p14:modId xmlns:p14="http://schemas.microsoft.com/office/powerpoint/2010/main" val="1231817654"/>
              </p:ext>
            </p:extLst>
          </p:nvPr>
        </p:nvGraphicFramePr>
        <p:xfrm>
          <a:off x="1524000" y="13970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15172129"/>
      </p:ext>
    </p:extLst>
  </p:cSld>
  <p:clrMapOvr>
    <a:masterClrMapping/>
  </p:clrMapOvr>
</p:sld>
</file>

<file path=ppt/theme/theme1.xml><?xml version="1.0" encoding="utf-8"?>
<a:theme xmlns:a="http://schemas.openxmlformats.org/drawingml/2006/main" name="Food-PowerPoint-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267</TotalTime>
  <Words>1310</Words>
  <Application>Microsoft Office PowerPoint</Application>
  <PresentationFormat>عرض على الشاشة (3:4)‏</PresentationFormat>
  <Paragraphs>148</Paragraphs>
  <Slides>28</Slides>
  <Notes>1</Notes>
  <HiddenSlides>0</HiddenSlides>
  <MMClips>0</MMClips>
  <ScaleCrop>false</ScaleCrop>
  <HeadingPairs>
    <vt:vector size="4" baseType="variant">
      <vt:variant>
        <vt:lpstr>نسق</vt:lpstr>
      </vt:variant>
      <vt:variant>
        <vt:i4>1</vt:i4>
      </vt:variant>
      <vt:variant>
        <vt:lpstr>عناوين الشرائح</vt:lpstr>
      </vt:variant>
      <vt:variant>
        <vt:i4>28</vt:i4>
      </vt:variant>
    </vt:vector>
  </HeadingPairs>
  <TitlesOfParts>
    <vt:vector size="29" baseType="lpstr">
      <vt:lpstr>Food-PowerPoint-Template</vt:lpstr>
      <vt:lpstr>عرض تقديمي في PowerPoint</vt:lpstr>
      <vt:lpstr>عناصر المحاضرة</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عوامل ظهور الصحافة الالكترونية : </vt:lpstr>
      <vt:lpstr>عرض تقديمي في PowerPoint</vt:lpstr>
      <vt:lpstr>عرض تقديمي في PowerPoint</vt:lpstr>
      <vt:lpstr>الفرق بين الصحافة الالكترونية والصحافة الورقية: </vt:lpstr>
      <vt:lpstr> الفرق بين الصحافة الالكترونية والصحاف الورقية </vt:lpstr>
      <vt:lpstr>عرض تقديمي في PowerPoint</vt:lpstr>
      <vt:lpstr>عرض تقديمي في PowerPoint</vt:lpstr>
      <vt:lpstr>عرض تقديمي في PowerPoint</vt:lpstr>
      <vt:lpstr>عرض تقديمي في PowerPoint</vt:lpstr>
      <vt:lpstr>خصائص الصحافة الالكترونية</vt:lpstr>
      <vt:lpstr>عرض تقديمي في PowerPoint</vt:lpstr>
      <vt:lpstr>الصعوبات التي تواجه الصحف الإلكترونية</vt:lpstr>
      <vt:lpstr>أقسام الصحف الإلكترونية العربية </vt:lpstr>
      <vt:lpstr>عرض تقديمي في PowerPoint</vt:lpstr>
      <vt:lpstr>عرض تقديمي في PowerPoint</vt:lpstr>
      <vt:lpstr>عرض تقديمي في PowerPoint</vt:lpstr>
      <vt:lpstr>عرض تقديمي في PowerPoint</vt:lpstr>
      <vt:lpstr>أهم انعكاسات التقنيات الحديثة في مجال إنتاج الصحف على الأداء المهني للإخراج</vt:lpstr>
      <vt:lpstr>أهم انعكاسات التقنيات الحديثة في مجال إنتاج الصحف على الأداء المهني للإخراج</vt:lpstr>
      <vt:lpstr>أهم انعكاسات التقنيات الحديثة في مجال إنتاج الصحف على الأداء المهني للإخراج</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Windows User</dc:creator>
  <cp:lastModifiedBy>Nada Nasser Alahmari</cp:lastModifiedBy>
  <cp:revision>79</cp:revision>
  <dcterms:created xsi:type="dcterms:W3CDTF">2013-12-22T14:08:32Z</dcterms:created>
  <dcterms:modified xsi:type="dcterms:W3CDTF">2015-10-12T04:55:42Z</dcterms:modified>
</cp:coreProperties>
</file>