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5"/>
  </p:notesMasterIdLst>
  <p:handoutMasterIdLst>
    <p:handoutMasterId r:id="rId16"/>
  </p:handoutMasterIdLst>
  <p:sldIdLst>
    <p:sldId id="265" r:id="rId3"/>
    <p:sldId id="289" r:id="rId4"/>
    <p:sldId id="270" r:id="rId5"/>
    <p:sldId id="271" r:id="rId6"/>
    <p:sldId id="274" r:id="rId7"/>
    <p:sldId id="299" r:id="rId8"/>
    <p:sldId id="300" r:id="rId9"/>
    <p:sldId id="301" r:id="rId10"/>
    <p:sldId id="294" r:id="rId11"/>
    <p:sldId id="295" r:id="rId12"/>
    <p:sldId id="296" r:id="rId13"/>
    <p:sldId id="29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-55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65AF8A-69BA-48ED-B94B-84D0D9AECA0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1F9DBC-6CFD-42AB-A15C-90049BD099B3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>
              <a:latin typeface="+mj-lt"/>
            </a:rPr>
            <a:t>Acid phosphatase kinetics</a:t>
          </a:r>
          <a:endParaRPr lang="en-US" dirty="0">
            <a:latin typeface="+mj-lt"/>
          </a:endParaRPr>
        </a:p>
      </dgm:t>
    </dgm:pt>
    <dgm:pt modelId="{66E2432B-73E0-4A51-8A06-9A0FDBE35CFB}" type="parTrans" cxnId="{0F865B63-DFB9-4989-9C3F-31FB617488EA}">
      <dgm:prSet/>
      <dgm:spPr/>
      <dgm:t>
        <a:bodyPr/>
        <a:lstStyle/>
        <a:p>
          <a:endParaRPr lang="en-US"/>
        </a:p>
      </dgm:t>
    </dgm:pt>
    <dgm:pt modelId="{5638154F-14BA-4956-B336-AA9D491185E9}" type="sibTrans" cxnId="{0F865B63-DFB9-4989-9C3F-31FB617488EA}">
      <dgm:prSet/>
      <dgm:spPr/>
      <dgm:t>
        <a:bodyPr/>
        <a:lstStyle/>
        <a:p>
          <a:endParaRPr lang="en-US"/>
        </a:p>
      </dgm:t>
    </dgm:pt>
    <dgm:pt modelId="{3E368F1B-64CE-4058-98A5-BF836475C89D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>
              <a:latin typeface="+mj-lt"/>
            </a:rPr>
            <a:t>Time</a:t>
          </a:r>
          <a:endParaRPr lang="en-US" dirty="0">
            <a:latin typeface="+mj-lt"/>
          </a:endParaRPr>
        </a:p>
      </dgm:t>
    </dgm:pt>
    <dgm:pt modelId="{D04826DC-28B9-4DEF-BADF-2D3CC8DEE2C5}" type="parTrans" cxnId="{DF2E31AC-B884-44BD-B09E-41C9785BB09D}">
      <dgm:prSet/>
      <dgm:spPr/>
      <dgm:t>
        <a:bodyPr/>
        <a:lstStyle/>
        <a:p>
          <a:endParaRPr lang="en-US"/>
        </a:p>
      </dgm:t>
    </dgm:pt>
    <dgm:pt modelId="{CA772CF2-F626-4B9E-AD54-88D787C5760E}" type="sibTrans" cxnId="{DF2E31AC-B884-44BD-B09E-41C9785BB09D}">
      <dgm:prSet/>
      <dgm:spPr/>
      <dgm:t>
        <a:bodyPr/>
        <a:lstStyle/>
        <a:p>
          <a:endParaRPr lang="en-US"/>
        </a:p>
      </dgm:t>
    </dgm:pt>
    <dgm:pt modelId="{4B8FDDEC-632D-47D2-8CE3-9B059971F91D}">
      <dgm:prSet phldrT="[Text]"/>
      <dgm:spPr>
        <a:solidFill>
          <a:schemeClr val="accent1">
            <a:lumMod val="50000"/>
          </a:schemeClr>
        </a:solidFill>
        <a:ln w="76200">
          <a:noFill/>
        </a:ln>
      </dgm:spPr>
      <dgm:t>
        <a:bodyPr/>
        <a:lstStyle/>
        <a:p>
          <a:r>
            <a:rPr lang="en-US" dirty="0" smtClean="0">
              <a:latin typeface="+mj-lt"/>
            </a:rPr>
            <a:t>Enzyme concentration</a:t>
          </a:r>
          <a:endParaRPr lang="en-US" dirty="0">
            <a:latin typeface="+mj-lt"/>
          </a:endParaRPr>
        </a:p>
      </dgm:t>
    </dgm:pt>
    <dgm:pt modelId="{2C8EB516-DB2A-41CB-939C-351D6A8AE107}" type="parTrans" cxnId="{537B2CB1-F617-4B61-8AB7-1781E9EAEC64}">
      <dgm:prSet/>
      <dgm:spPr/>
      <dgm:t>
        <a:bodyPr/>
        <a:lstStyle/>
        <a:p>
          <a:endParaRPr lang="en-US"/>
        </a:p>
      </dgm:t>
    </dgm:pt>
    <dgm:pt modelId="{2EEF7F01-2563-4115-B5C7-BD29BC4005E4}" type="sibTrans" cxnId="{537B2CB1-F617-4B61-8AB7-1781E9EAEC64}">
      <dgm:prSet/>
      <dgm:spPr/>
      <dgm:t>
        <a:bodyPr/>
        <a:lstStyle/>
        <a:p>
          <a:endParaRPr lang="en-US"/>
        </a:p>
      </dgm:t>
    </dgm:pt>
    <dgm:pt modelId="{E841278C-29CB-48A9-ADFD-E026F94B9AA4}">
      <dgm:prSet phldrT="[Text]"/>
      <dgm:spPr>
        <a:ln w="57150" cmpd="sng">
          <a:solidFill>
            <a:srgbClr val="800000"/>
          </a:solidFill>
        </a:ln>
      </dgm:spPr>
      <dgm:t>
        <a:bodyPr/>
        <a:lstStyle/>
        <a:p>
          <a:r>
            <a:rPr lang="en-US" dirty="0" smtClean="0">
              <a:latin typeface="+mj-lt"/>
            </a:rPr>
            <a:t>pH</a:t>
          </a:r>
          <a:endParaRPr lang="en-US" dirty="0">
            <a:latin typeface="+mj-lt"/>
          </a:endParaRPr>
        </a:p>
      </dgm:t>
    </dgm:pt>
    <dgm:pt modelId="{3EAB2A4E-53AC-4591-9FBE-E57E6633CF30}" type="parTrans" cxnId="{0448FDB9-414D-4032-BB65-499172064B9F}">
      <dgm:prSet/>
      <dgm:spPr/>
      <dgm:t>
        <a:bodyPr/>
        <a:lstStyle/>
        <a:p>
          <a:endParaRPr lang="en-US"/>
        </a:p>
      </dgm:t>
    </dgm:pt>
    <dgm:pt modelId="{C5DB8F4A-0D15-4CBC-B882-8A8665CD5778}" type="sibTrans" cxnId="{0448FDB9-414D-4032-BB65-499172064B9F}">
      <dgm:prSet/>
      <dgm:spPr/>
      <dgm:t>
        <a:bodyPr/>
        <a:lstStyle/>
        <a:p>
          <a:endParaRPr lang="en-US"/>
        </a:p>
      </dgm:t>
    </dgm:pt>
    <dgm:pt modelId="{86DED3D7-1E61-4CBD-A96F-8FFB589F69F2}">
      <dgm:prSet/>
      <dgm:spPr/>
      <dgm:t>
        <a:bodyPr/>
        <a:lstStyle/>
        <a:p>
          <a:r>
            <a:rPr lang="en-US" dirty="0" smtClean="0">
              <a:latin typeface="+mj-lt"/>
            </a:rPr>
            <a:t>Substrate concentration</a:t>
          </a:r>
          <a:endParaRPr lang="en-US" dirty="0">
            <a:latin typeface="+mj-lt"/>
          </a:endParaRPr>
        </a:p>
      </dgm:t>
    </dgm:pt>
    <dgm:pt modelId="{A3F47F06-7DA2-4A9B-9F60-9DB1B20D0CC3}" type="parTrans" cxnId="{B0D8BE5C-6363-4604-8049-C30EC3601F48}">
      <dgm:prSet/>
      <dgm:spPr/>
      <dgm:t>
        <a:bodyPr/>
        <a:lstStyle/>
        <a:p>
          <a:endParaRPr lang="en-US"/>
        </a:p>
      </dgm:t>
    </dgm:pt>
    <dgm:pt modelId="{98A3191A-EBCA-4CF0-9F58-10485182F326}" type="sibTrans" cxnId="{B0D8BE5C-6363-4604-8049-C30EC3601F48}">
      <dgm:prSet/>
      <dgm:spPr/>
      <dgm:t>
        <a:bodyPr/>
        <a:lstStyle/>
        <a:p>
          <a:endParaRPr lang="en-US"/>
        </a:p>
      </dgm:t>
    </dgm:pt>
    <dgm:pt modelId="{67D4BBF1-8D5E-471E-8979-578A1EC3E048}">
      <dgm:prSet/>
      <dgm:spPr/>
      <dgm:t>
        <a:bodyPr/>
        <a:lstStyle/>
        <a:p>
          <a:r>
            <a:rPr lang="en-US" dirty="0" smtClean="0">
              <a:latin typeface="+mj-lt"/>
            </a:rPr>
            <a:t>Inhibitor </a:t>
          </a:r>
          <a:endParaRPr lang="en-US" dirty="0">
            <a:latin typeface="+mj-lt"/>
          </a:endParaRPr>
        </a:p>
      </dgm:t>
    </dgm:pt>
    <dgm:pt modelId="{562D5F1B-2265-4A1D-932D-F14E99103F6C}" type="parTrans" cxnId="{FFF4AECD-8AA4-4321-A66A-C76781952316}">
      <dgm:prSet/>
      <dgm:spPr/>
      <dgm:t>
        <a:bodyPr/>
        <a:lstStyle/>
        <a:p>
          <a:endParaRPr lang="en-US"/>
        </a:p>
      </dgm:t>
    </dgm:pt>
    <dgm:pt modelId="{EF128721-094E-45F1-8E65-71B5B7DE2486}" type="sibTrans" cxnId="{FFF4AECD-8AA4-4321-A66A-C76781952316}">
      <dgm:prSet/>
      <dgm:spPr/>
      <dgm:t>
        <a:bodyPr/>
        <a:lstStyle/>
        <a:p>
          <a:endParaRPr lang="en-US"/>
        </a:p>
      </dgm:t>
    </dgm:pt>
    <dgm:pt modelId="{E5EFF9D3-14C2-49F2-BEFF-4FDB27FC1977}">
      <dgm:prSet/>
      <dgm:spPr>
        <a:solidFill>
          <a:schemeClr val="accent1">
            <a:lumMod val="50000"/>
          </a:schemeClr>
        </a:solidFill>
        <a:ln w="3175" cmpd="sng">
          <a:solidFill>
            <a:srgbClr val="002060"/>
          </a:solidFill>
        </a:ln>
      </dgm:spPr>
      <dgm:t>
        <a:bodyPr/>
        <a:lstStyle/>
        <a:p>
          <a:r>
            <a:rPr lang="en-US" dirty="0" smtClean="0">
              <a:latin typeface="+mj-lt"/>
            </a:rPr>
            <a:t>Temperature</a:t>
          </a:r>
          <a:endParaRPr lang="en-US" dirty="0">
            <a:latin typeface="+mj-lt"/>
          </a:endParaRPr>
        </a:p>
      </dgm:t>
    </dgm:pt>
    <dgm:pt modelId="{42908F70-4022-42DE-B2D5-2CC69BB7AC47}" type="parTrans" cxnId="{35F1ABBF-0B6A-4CE0-9D73-2B5D7128D163}">
      <dgm:prSet/>
      <dgm:spPr/>
      <dgm:t>
        <a:bodyPr/>
        <a:lstStyle/>
        <a:p>
          <a:endParaRPr lang="en-US"/>
        </a:p>
      </dgm:t>
    </dgm:pt>
    <dgm:pt modelId="{F8522FA0-1D98-41E5-B743-E2A2FEF54986}" type="sibTrans" cxnId="{35F1ABBF-0B6A-4CE0-9D73-2B5D7128D163}">
      <dgm:prSet/>
      <dgm:spPr/>
      <dgm:t>
        <a:bodyPr/>
        <a:lstStyle/>
        <a:p>
          <a:endParaRPr lang="en-US"/>
        </a:p>
      </dgm:t>
    </dgm:pt>
    <dgm:pt modelId="{5EFDA3AD-A150-44E9-A50C-C0086A87BA7E}" type="pres">
      <dgm:prSet presAssocID="{5865AF8A-69BA-48ED-B94B-84D0D9AECA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566CB5C-C575-4C34-9449-8C4309BBF848}" type="pres">
      <dgm:prSet presAssocID="{581F9DBC-6CFD-42AB-A15C-90049BD099B3}" presName="hierRoot1" presStyleCnt="0">
        <dgm:presLayoutVars>
          <dgm:hierBranch val="init"/>
        </dgm:presLayoutVars>
      </dgm:prSet>
      <dgm:spPr/>
    </dgm:pt>
    <dgm:pt modelId="{9C83B18E-C1BA-4BAD-B4D3-BA63C71F22C5}" type="pres">
      <dgm:prSet presAssocID="{581F9DBC-6CFD-42AB-A15C-90049BD099B3}" presName="rootComposite1" presStyleCnt="0"/>
      <dgm:spPr/>
    </dgm:pt>
    <dgm:pt modelId="{2FE78FDC-0625-44FE-B655-3CB321B10C55}" type="pres">
      <dgm:prSet presAssocID="{581F9DBC-6CFD-42AB-A15C-90049BD099B3}" presName="rootText1" presStyleLbl="node0" presStyleIdx="0" presStyleCnt="1" custScaleX="3167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0CF694-F75E-4F0E-BA94-9DEA781D53CA}" type="pres">
      <dgm:prSet presAssocID="{581F9DBC-6CFD-42AB-A15C-90049BD099B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709E087-1962-4555-AF6E-B3A5626AA27F}" type="pres">
      <dgm:prSet presAssocID="{581F9DBC-6CFD-42AB-A15C-90049BD099B3}" presName="hierChild2" presStyleCnt="0"/>
      <dgm:spPr/>
    </dgm:pt>
    <dgm:pt modelId="{636CB7CD-EFC6-4BD8-A8AF-B6D83631AE31}" type="pres">
      <dgm:prSet presAssocID="{D04826DC-28B9-4DEF-BADF-2D3CC8DEE2C5}" presName="Name37" presStyleLbl="parChTrans1D2" presStyleIdx="0" presStyleCnt="6"/>
      <dgm:spPr/>
      <dgm:t>
        <a:bodyPr/>
        <a:lstStyle/>
        <a:p>
          <a:endParaRPr lang="en-US"/>
        </a:p>
      </dgm:t>
    </dgm:pt>
    <dgm:pt modelId="{EA013EAE-D515-4555-BA97-85C5803C4BF8}" type="pres">
      <dgm:prSet presAssocID="{3E368F1B-64CE-4058-98A5-BF836475C89D}" presName="hierRoot2" presStyleCnt="0">
        <dgm:presLayoutVars>
          <dgm:hierBranch val="init"/>
        </dgm:presLayoutVars>
      </dgm:prSet>
      <dgm:spPr/>
    </dgm:pt>
    <dgm:pt modelId="{C08ECB12-6E86-4021-9EDC-93299E6ACF1E}" type="pres">
      <dgm:prSet presAssocID="{3E368F1B-64CE-4058-98A5-BF836475C89D}" presName="rootComposite" presStyleCnt="0"/>
      <dgm:spPr/>
    </dgm:pt>
    <dgm:pt modelId="{B80427E5-03AA-49EB-B3D2-CB6057DD03B5}" type="pres">
      <dgm:prSet presAssocID="{3E368F1B-64CE-4058-98A5-BF836475C89D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1B9A82-BEE5-48A1-A7A9-41D70B70D16B}" type="pres">
      <dgm:prSet presAssocID="{3E368F1B-64CE-4058-98A5-BF836475C89D}" presName="rootConnector" presStyleLbl="node2" presStyleIdx="0" presStyleCnt="6"/>
      <dgm:spPr/>
      <dgm:t>
        <a:bodyPr/>
        <a:lstStyle/>
        <a:p>
          <a:endParaRPr lang="en-US"/>
        </a:p>
      </dgm:t>
    </dgm:pt>
    <dgm:pt modelId="{F0E47F77-9862-40BD-BAD2-1D31A3844A27}" type="pres">
      <dgm:prSet presAssocID="{3E368F1B-64CE-4058-98A5-BF836475C89D}" presName="hierChild4" presStyleCnt="0"/>
      <dgm:spPr/>
    </dgm:pt>
    <dgm:pt modelId="{71EE15E5-7708-4FEE-A8FB-817A2826015B}" type="pres">
      <dgm:prSet presAssocID="{3E368F1B-64CE-4058-98A5-BF836475C89D}" presName="hierChild5" presStyleCnt="0"/>
      <dgm:spPr/>
    </dgm:pt>
    <dgm:pt modelId="{478C8ACF-1DA4-478B-85A2-7FE0D2F5C01A}" type="pres">
      <dgm:prSet presAssocID="{2C8EB516-DB2A-41CB-939C-351D6A8AE107}" presName="Name37" presStyleLbl="parChTrans1D2" presStyleIdx="1" presStyleCnt="6"/>
      <dgm:spPr/>
      <dgm:t>
        <a:bodyPr/>
        <a:lstStyle/>
        <a:p>
          <a:endParaRPr lang="en-US"/>
        </a:p>
      </dgm:t>
    </dgm:pt>
    <dgm:pt modelId="{AE53B876-A90F-4BA9-ABFF-F526285C6D94}" type="pres">
      <dgm:prSet presAssocID="{4B8FDDEC-632D-47D2-8CE3-9B059971F91D}" presName="hierRoot2" presStyleCnt="0">
        <dgm:presLayoutVars>
          <dgm:hierBranch val="init"/>
        </dgm:presLayoutVars>
      </dgm:prSet>
      <dgm:spPr/>
    </dgm:pt>
    <dgm:pt modelId="{70615029-DF1E-499A-BEB9-CB52AF1136E9}" type="pres">
      <dgm:prSet presAssocID="{4B8FDDEC-632D-47D2-8CE3-9B059971F91D}" presName="rootComposite" presStyleCnt="0"/>
      <dgm:spPr/>
    </dgm:pt>
    <dgm:pt modelId="{3D2750C3-3D90-4AAB-8007-5BFE5C8FEEDC}" type="pres">
      <dgm:prSet presAssocID="{4B8FDDEC-632D-47D2-8CE3-9B059971F91D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7666B1-321E-445E-B82D-251732D56AB7}" type="pres">
      <dgm:prSet presAssocID="{4B8FDDEC-632D-47D2-8CE3-9B059971F91D}" presName="rootConnector" presStyleLbl="node2" presStyleIdx="1" presStyleCnt="6"/>
      <dgm:spPr/>
      <dgm:t>
        <a:bodyPr/>
        <a:lstStyle/>
        <a:p>
          <a:endParaRPr lang="en-US"/>
        </a:p>
      </dgm:t>
    </dgm:pt>
    <dgm:pt modelId="{926A1E46-CE76-4487-AEEE-C57DEA1B663D}" type="pres">
      <dgm:prSet presAssocID="{4B8FDDEC-632D-47D2-8CE3-9B059971F91D}" presName="hierChild4" presStyleCnt="0"/>
      <dgm:spPr/>
    </dgm:pt>
    <dgm:pt modelId="{07E66EE7-7513-4400-9566-D7EB04A46787}" type="pres">
      <dgm:prSet presAssocID="{4B8FDDEC-632D-47D2-8CE3-9B059971F91D}" presName="hierChild5" presStyleCnt="0"/>
      <dgm:spPr/>
    </dgm:pt>
    <dgm:pt modelId="{837F4E41-7C63-42AB-B5A9-6C148E71E1A7}" type="pres">
      <dgm:prSet presAssocID="{42908F70-4022-42DE-B2D5-2CC69BB7AC47}" presName="Name37" presStyleLbl="parChTrans1D2" presStyleIdx="2" presStyleCnt="6"/>
      <dgm:spPr/>
      <dgm:t>
        <a:bodyPr/>
        <a:lstStyle/>
        <a:p>
          <a:endParaRPr lang="en-US"/>
        </a:p>
      </dgm:t>
    </dgm:pt>
    <dgm:pt modelId="{4D855B59-7920-421C-B8BC-8BC1D8A1B4C6}" type="pres">
      <dgm:prSet presAssocID="{E5EFF9D3-14C2-49F2-BEFF-4FDB27FC1977}" presName="hierRoot2" presStyleCnt="0">
        <dgm:presLayoutVars>
          <dgm:hierBranch val="init"/>
        </dgm:presLayoutVars>
      </dgm:prSet>
      <dgm:spPr/>
    </dgm:pt>
    <dgm:pt modelId="{2F73D358-DA9F-4670-BFA9-23CC75D48365}" type="pres">
      <dgm:prSet presAssocID="{E5EFF9D3-14C2-49F2-BEFF-4FDB27FC1977}" presName="rootComposite" presStyleCnt="0"/>
      <dgm:spPr/>
    </dgm:pt>
    <dgm:pt modelId="{C73D4A30-7E7A-47EF-B49F-7B37B548BD56}" type="pres">
      <dgm:prSet presAssocID="{E5EFF9D3-14C2-49F2-BEFF-4FDB27FC197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61A7B5-4741-4764-8356-9665F7469484}" type="pres">
      <dgm:prSet presAssocID="{E5EFF9D3-14C2-49F2-BEFF-4FDB27FC1977}" presName="rootConnector" presStyleLbl="node2" presStyleIdx="2" presStyleCnt="6"/>
      <dgm:spPr/>
      <dgm:t>
        <a:bodyPr/>
        <a:lstStyle/>
        <a:p>
          <a:endParaRPr lang="en-US"/>
        </a:p>
      </dgm:t>
    </dgm:pt>
    <dgm:pt modelId="{9CC116F0-AE76-4990-AFDE-8FFDD8C147C6}" type="pres">
      <dgm:prSet presAssocID="{E5EFF9D3-14C2-49F2-BEFF-4FDB27FC1977}" presName="hierChild4" presStyleCnt="0"/>
      <dgm:spPr/>
    </dgm:pt>
    <dgm:pt modelId="{F8E5B070-E0FA-4ACE-B7B0-43810024FB56}" type="pres">
      <dgm:prSet presAssocID="{E5EFF9D3-14C2-49F2-BEFF-4FDB27FC1977}" presName="hierChild5" presStyleCnt="0"/>
      <dgm:spPr/>
    </dgm:pt>
    <dgm:pt modelId="{AF4D32A8-37CA-48B4-BCCD-BF014252D770}" type="pres">
      <dgm:prSet presAssocID="{3EAB2A4E-53AC-4591-9FBE-E57E6633CF30}" presName="Name37" presStyleLbl="parChTrans1D2" presStyleIdx="3" presStyleCnt="6"/>
      <dgm:spPr/>
      <dgm:t>
        <a:bodyPr/>
        <a:lstStyle/>
        <a:p>
          <a:endParaRPr lang="en-US"/>
        </a:p>
      </dgm:t>
    </dgm:pt>
    <dgm:pt modelId="{52A83331-DE10-4E55-9368-6988CFA83A78}" type="pres">
      <dgm:prSet presAssocID="{E841278C-29CB-48A9-ADFD-E026F94B9AA4}" presName="hierRoot2" presStyleCnt="0">
        <dgm:presLayoutVars>
          <dgm:hierBranch val="init"/>
        </dgm:presLayoutVars>
      </dgm:prSet>
      <dgm:spPr/>
    </dgm:pt>
    <dgm:pt modelId="{EB0BA250-CF2B-4C24-AE40-0046C72669DC}" type="pres">
      <dgm:prSet presAssocID="{E841278C-29CB-48A9-ADFD-E026F94B9AA4}" presName="rootComposite" presStyleCnt="0"/>
      <dgm:spPr/>
    </dgm:pt>
    <dgm:pt modelId="{0E615A96-A03A-4E93-994A-9AB174C4581D}" type="pres">
      <dgm:prSet presAssocID="{E841278C-29CB-48A9-ADFD-E026F94B9AA4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60D6DF-3369-41C6-84FA-9E448AB18D4D}" type="pres">
      <dgm:prSet presAssocID="{E841278C-29CB-48A9-ADFD-E026F94B9AA4}" presName="rootConnector" presStyleLbl="node2" presStyleIdx="3" presStyleCnt="6"/>
      <dgm:spPr/>
      <dgm:t>
        <a:bodyPr/>
        <a:lstStyle/>
        <a:p>
          <a:endParaRPr lang="en-US"/>
        </a:p>
      </dgm:t>
    </dgm:pt>
    <dgm:pt modelId="{AC234957-680B-43E4-BCAC-AE3C507BB09D}" type="pres">
      <dgm:prSet presAssocID="{E841278C-29CB-48A9-ADFD-E026F94B9AA4}" presName="hierChild4" presStyleCnt="0"/>
      <dgm:spPr/>
    </dgm:pt>
    <dgm:pt modelId="{275A4618-F9AA-4520-873F-37F2430A645E}" type="pres">
      <dgm:prSet presAssocID="{E841278C-29CB-48A9-ADFD-E026F94B9AA4}" presName="hierChild5" presStyleCnt="0"/>
      <dgm:spPr/>
    </dgm:pt>
    <dgm:pt modelId="{5921131F-C208-462C-A069-54D279F093CA}" type="pres">
      <dgm:prSet presAssocID="{A3F47F06-7DA2-4A9B-9F60-9DB1B20D0CC3}" presName="Name37" presStyleLbl="parChTrans1D2" presStyleIdx="4" presStyleCnt="6"/>
      <dgm:spPr/>
      <dgm:t>
        <a:bodyPr/>
        <a:lstStyle/>
        <a:p>
          <a:endParaRPr lang="en-US"/>
        </a:p>
      </dgm:t>
    </dgm:pt>
    <dgm:pt modelId="{55ADC992-248A-4B9B-9DC7-E878B5D40656}" type="pres">
      <dgm:prSet presAssocID="{86DED3D7-1E61-4CBD-A96F-8FFB589F69F2}" presName="hierRoot2" presStyleCnt="0">
        <dgm:presLayoutVars>
          <dgm:hierBranch val="init"/>
        </dgm:presLayoutVars>
      </dgm:prSet>
      <dgm:spPr/>
    </dgm:pt>
    <dgm:pt modelId="{5EE08C5C-7E4D-4C5F-B163-1E4048AA937D}" type="pres">
      <dgm:prSet presAssocID="{86DED3D7-1E61-4CBD-A96F-8FFB589F69F2}" presName="rootComposite" presStyleCnt="0"/>
      <dgm:spPr/>
    </dgm:pt>
    <dgm:pt modelId="{51D34D70-DAC3-467C-92E1-D8E44ED704A6}" type="pres">
      <dgm:prSet presAssocID="{86DED3D7-1E61-4CBD-A96F-8FFB589F69F2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1C1973-5E3C-4749-AD68-958F2E571164}" type="pres">
      <dgm:prSet presAssocID="{86DED3D7-1E61-4CBD-A96F-8FFB589F69F2}" presName="rootConnector" presStyleLbl="node2" presStyleIdx="4" presStyleCnt="6"/>
      <dgm:spPr/>
      <dgm:t>
        <a:bodyPr/>
        <a:lstStyle/>
        <a:p>
          <a:endParaRPr lang="en-US"/>
        </a:p>
      </dgm:t>
    </dgm:pt>
    <dgm:pt modelId="{233F3371-BDB2-4066-8CBB-27BC5962A3D4}" type="pres">
      <dgm:prSet presAssocID="{86DED3D7-1E61-4CBD-A96F-8FFB589F69F2}" presName="hierChild4" presStyleCnt="0"/>
      <dgm:spPr/>
    </dgm:pt>
    <dgm:pt modelId="{4D9FF0C8-A38C-434D-816E-6505680AC146}" type="pres">
      <dgm:prSet presAssocID="{86DED3D7-1E61-4CBD-A96F-8FFB589F69F2}" presName="hierChild5" presStyleCnt="0"/>
      <dgm:spPr/>
    </dgm:pt>
    <dgm:pt modelId="{A4301389-B4D7-46D9-981E-2F18EA191A19}" type="pres">
      <dgm:prSet presAssocID="{562D5F1B-2265-4A1D-932D-F14E99103F6C}" presName="Name37" presStyleLbl="parChTrans1D2" presStyleIdx="5" presStyleCnt="6"/>
      <dgm:spPr/>
      <dgm:t>
        <a:bodyPr/>
        <a:lstStyle/>
        <a:p>
          <a:endParaRPr lang="en-US"/>
        </a:p>
      </dgm:t>
    </dgm:pt>
    <dgm:pt modelId="{422A6488-DAFD-4C83-A43A-6F86ADE6A504}" type="pres">
      <dgm:prSet presAssocID="{67D4BBF1-8D5E-471E-8979-578A1EC3E048}" presName="hierRoot2" presStyleCnt="0">
        <dgm:presLayoutVars>
          <dgm:hierBranch val="init"/>
        </dgm:presLayoutVars>
      </dgm:prSet>
      <dgm:spPr/>
    </dgm:pt>
    <dgm:pt modelId="{A3E69DE4-879E-4A86-A37B-138BD2CA8C64}" type="pres">
      <dgm:prSet presAssocID="{67D4BBF1-8D5E-471E-8979-578A1EC3E048}" presName="rootComposite" presStyleCnt="0"/>
      <dgm:spPr/>
    </dgm:pt>
    <dgm:pt modelId="{FBC1E6D3-6138-4564-8C20-6C575791D6E6}" type="pres">
      <dgm:prSet presAssocID="{67D4BBF1-8D5E-471E-8979-578A1EC3E048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3BE1C4-A290-4BBF-AFFA-6A02216574E6}" type="pres">
      <dgm:prSet presAssocID="{67D4BBF1-8D5E-471E-8979-578A1EC3E048}" presName="rootConnector" presStyleLbl="node2" presStyleIdx="5" presStyleCnt="6"/>
      <dgm:spPr/>
      <dgm:t>
        <a:bodyPr/>
        <a:lstStyle/>
        <a:p>
          <a:endParaRPr lang="en-US"/>
        </a:p>
      </dgm:t>
    </dgm:pt>
    <dgm:pt modelId="{FE43E378-B660-4E14-BF79-F3595ECEAB0E}" type="pres">
      <dgm:prSet presAssocID="{67D4BBF1-8D5E-471E-8979-578A1EC3E048}" presName="hierChild4" presStyleCnt="0"/>
      <dgm:spPr/>
    </dgm:pt>
    <dgm:pt modelId="{996277A8-B997-4E93-9C20-8C14A4B14AB0}" type="pres">
      <dgm:prSet presAssocID="{67D4BBF1-8D5E-471E-8979-578A1EC3E048}" presName="hierChild5" presStyleCnt="0"/>
      <dgm:spPr/>
    </dgm:pt>
    <dgm:pt modelId="{81CADACD-F972-42A0-A458-124CFEB62C22}" type="pres">
      <dgm:prSet presAssocID="{581F9DBC-6CFD-42AB-A15C-90049BD099B3}" presName="hierChild3" presStyleCnt="0"/>
      <dgm:spPr/>
    </dgm:pt>
  </dgm:ptLst>
  <dgm:cxnLst>
    <dgm:cxn modelId="{30F86578-F8A3-4904-9CD4-A4866344FF4A}" type="presOf" srcId="{86DED3D7-1E61-4CBD-A96F-8FFB589F69F2}" destId="{51D34D70-DAC3-467C-92E1-D8E44ED704A6}" srcOrd="0" destOrd="0" presId="urn:microsoft.com/office/officeart/2005/8/layout/orgChart1"/>
    <dgm:cxn modelId="{B1A76CB7-F2EC-411C-A5C2-5C34B739F89D}" type="presOf" srcId="{E5EFF9D3-14C2-49F2-BEFF-4FDB27FC1977}" destId="{4A61A7B5-4741-4764-8356-9665F7469484}" srcOrd="1" destOrd="0" presId="urn:microsoft.com/office/officeart/2005/8/layout/orgChart1"/>
    <dgm:cxn modelId="{7BE844ED-5DED-4AED-96A5-4CE42A206732}" type="presOf" srcId="{562D5F1B-2265-4A1D-932D-F14E99103F6C}" destId="{A4301389-B4D7-46D9-981E-2F18EA191A19}" srcOrd="0" destOrd="0" presId="urn:microsoft.com/office/officeart/2005/8/layout/orgChart1"/>
    <dgm:cxn modelId="{AC37FB87-091A-4F65-9275-E3F24B9A91C6}" type="presOf" srcId="{42908F70-4022-42DE-B2D5-2CC69BB7AC47}" destId="{837F4E41-7C63-42AB-B5A9-6C148E71E1A7}" srcOrd="0" destOrd="0" presId="urn:microsoft.com/office/officeart/2005/8/layout/orgChart1"/>
    <dgm:cxn modelId="{611BA59E-A547-4975-920E-7F02C9345BB6}" type="presOf" srcId="{2C8EB516-DB2A-41CB-939C-351D6A8AE107}" destId="{478C8ACF-1DA4-478B-85A2-7FE0D2F5C01A}" srcOrd="0" destOrd="0" presId="urn:microsoft.com/office/officeart/2005/8/layout/orgChart1"/>
    <dgm:cxn modelId="{F284E3A2-9866-46F3-970A-FF4673E3C655}" type="presOf" srcId="{A3F47F06-7DA2-4A9B-9F60-9DB1B20D0CC3}" destId="{5921131F-C208-462C-A069-54D279F093CA}" srcOrd="0" destOrd="0" presId="urn:microsoft.com/office/officeart/2005/8/layout/orgChart1"/>
    <dgm:cxn modelId="{C7C021EF-3860-4288-9531-C6184FE941D2}" type="presOf" srcId="{581F9DBC-6CFD-42AB-A15C-90049BD099B3}" destId="{2FE78FDC-0625-44FE-B655-3CB321B10C55}" srcOrd="0" destOrd="0" presId="urn:microsoft.com/office/officeart/2005/8/layout/orgChart1"/>
    <dgm:cxn modelId="{840916DB-EF1C-47AE-B374-07BD9D2E6F61}" type="presOf" srcId="{4B8FDDEC-632D-47D2-8CE3-9B059971F91D}" destId="{DB7666B1-321E-445E-B82D-251732D56AB7}" srcOrd="1" destOrd="0" presId="urn:microsoft.com/office/officeart/2005/8/layout/orgChart1"/>
    <dgm:cxn modelId="{103FB154-E95A-46FC-8059-159DB408E353}" type="presOf" srcId="{67D4BBF1-8D5E-471E-8979-578A1EC3E048}" destId="{8E3BE1C4-A290-4BBF-AFFA-6A02216574E6}" srcOrd="1" destOrd="0" presId="urn:microsoft.com/office/officeart/2005/8/layout/orgChart1"/>
    <dgm:cxn modelId="{B501AEF0-D002-4565-A678-4E216831F2F2}" type="presOf" srcId="{4B8FDDEC-632D-47D2-8CE3-9B059971F91D}" destId="{3D2750C3-3D90-4AAB-8007-5BFE5C8FEEDC}" srcOrd="0" destOrd="0" presId="urn:microsoft.com/office/officeart/2005/8/layout/orgChart1"/>
    <dgm:cxn modelId="{CF0ADC78-81A4-40B2-BC5A-3F105BB67491}" type="presOf" srcId="{3E368F1B-64CE-4058-98A5-BF836475C89D}" destId="{B80427E5-03AA-49EB-B3D2-CB6057DD03B5}" srcOrd="0" destOrd="0" presId="urn:microsoft.com/office/officeart/2005/8/layout/orgChart1"/>
    <dgm:cxn modelId="{F920A340-C0E4-4E91-8609-1E7E2AD4A17F}" type="presOf" srcId="{5865AF8A-69BA-48ED-B94B-84D0D9AECA0E}" destId="{5EFDA3AD-A150-44E9-A50C-C0086A87BA7E}" srcOrd="0" destOrd="0" presId="urn:microsoft.com/office/officeart/2005/8/layout/orgChart1"/>
    <dgm:cxn modelId="{2CE518B9-2F81-40E7-8156-52600382A465}" type="presOf" srcId="{581F9DBC-6CFD-42AB-A15C-90049BD099B3}" destId="{0A0CF694-F75E-4F0E-BA94-9DEA781D53CA}" srcOrd="1" destOrd="0" presId="urn:microsoft.com/office/officeart/2005/8/layout/orgChart1"/>
    <dgm:cxn modelId="{71243D44-E2D9-4D4F-AD63-183EC5BE881F}" type="presOf" srcId="{67D4BBF1-8D5E-471E-8979-578A1EC3E048}" destId="{FBC1E6D3-6138-4564-8C20-6C575791D6E6}" srcOrd="0" destOrd="0" presId="urn:microsoft.com/office/officeart/2005/8/layout/orgChart1"/>
    <dgm:cxn modelId="{2B7DF3C2-19EC-4C41-A000-C9B6D9E6F98E}" type="presOf" srcId="{E841278C-29CB-48A9-ADFD-E026F94B9AA4}" destId="{0E615A96-A03A-4E93-994A-9AB174C4581D}" srcOrd="0" destOrd="0" presId="urn:microsoft.com/office/officeart/2005/8/layout/orgChart1"/>
    <dgm:cxn modelId="{FFF4AECD-8AA4-4321-A66A-C76781952316}" srcId="{581F9DBC-6CFD-42AB-A15C-90049BD099B3}" destId="{67D4BBF1-8D5E-471E-8979-578A1EC3E048}" srcOrd="5" destOrd="0" parTransId="{562D5F1B-2265-4A1D-932D-F14E99103F6C}" sibTransId="{EF128721-094E-45F1-8E65-71B5B7DE2486}"/>
    <dgm:cxn modelId="{0448FDB9-414D-4032-BB65-499172064B9F}" srcId="{581F9DBC-6CFD-42AB-A15C-90049BD099B3}" destId="{E841278C-29CB-48A9-ADFD-E026F94B9AA4}" srcOrd="3" destOrd="0" parTransId="{3EAB2A4E-53AC-4591-9FBE-E57E6633CF30}" sibTransId="{C5DB8F4A-0D15-4CBC-B882-8A8665CD5778}"/>
    <dgm:cxn modelId="{53A0012D-476D-480A-AE69-C7A6D3E6D161}" type="presOf" srcId="{3EAB2A4E-53AC-4591-9FBE-E57E6633CF30}" destId="{AF4D32A8-37CA-48B4-BCCD-BF014252D770}" srcOrd="0" destOrd="0" presId="urn:microsoft.com/office/officeart/2005/8/layout/orgChart1"/>
    <dgm:cxn modelId="{B7898185-384E-4520-BA4A-74FC90BD1E34}" type="presOf" srcId="{3E368F1B-64CE-4058-98A5-BF836475C89D}" destId="{641B9A82-BEE5-48A1-A7A9-41D70B70D16B}" srcOrd="1" destOrd="0" presId="urn:microsoft.com/office/officeart/2005/8/layout/orgChart1"/>
    <dgm:cxn modelId="{E88F8B8A-2199-4CAB-9436-60B0558D353A}" type="presOf" srcId="{86DED3D7-1E61-4CBD-A96F-8FFB589F69F2}" destId="{C31C1973-5E3C-4749-AD68-958F2E571164}" srcOrd="1" destOrd="0" presId="urn:microsoft.com/office/officeart/2005/8/layout/orgChart1"/>
    <dgm:cxn modelId="{B0D8BE5C-6363-4604-8049-C30EC3601F48}" srcId="{581F9DBC-6CFD-42AB-A15C-90049BD099B3}" destId="{86DED3D7-1E61-4CBD-A96F-8FFB589F69F2}" srcOrd="4" destOrd="0" parTransId="{A3F47F06-7DA2-4A9B-9F60-9DB1B20D0CC3}" sibTransId="{98A3191A-EBCA-4CF0-9F58-10485182F326}"/>
    <dgm:cxn modelId="{4A81E76E-66FC-4037-A2F7-124029E2FCC3}" type="presOf" srcId="{D04826DC-28B9-4DEF-BADF-2D3CC8DEE2C5}" destId="{636CB7CD-EFC6-4BD8-A8AF-B6D83631AE31}" srcOrd="0" destOrd="0" presId="urn:microsoft.com/office/officeart/2005/8/layout/orgChart1"/>
    <dgm:cxn modelId="{35F1ABBF-0B6A-4CE0-9D73-2B5D7128D163}" srcId="{581F9DBC-6CFD-42AB-A15C-90049BD099B3}" destId="{E5EFF9D3-14C2-49F2-BEFF-4FDB27FC1977}" srcOrd="2" destOrd="0" parTransId="{42908F70-4022-42DE-B2D5-2CC69BB7AC47}" sibTransId="{F8522FA0-1D98-41E5-B743-E2A2FEF54986}"/>
    <dgm:cxn modelId="{537B2CB1-F617-4B61-8AB7-1781E9EAEC64}" srcId="{581F9DBC-6CFD-42AB-A15C-90049BD099B3}" destId="{4B8FDDEC-632D-47D2-8CE3-9B059971F91D}" srcOrd="1" destOrd="0" parTransId="{2C8EB516-DB2A-41CB-939C-351D6A8AE107}" sibTransId="{2EEF7F01-2563-4115-B5C7-BD29BC4005E4}"/>
    <dgm:cxn modelId="{DF2E31AC-B884-44BD-B09E-41C9785BB09D}" srcId="{581F9DBC-6CFD-42AB-A15C-90049BD099B3}" destId="{3E368F1B-64CE-4058-98A5-BF836475C89D}" srcOrd="0" destOrd="0" parTransId="{D04826DC-28B9-4DEF-BADF-2D3CC8DEE2C5}" sibTransId="{CA772CF2-F626-4B9E-AD54-88D787C5760E}"/>
    <dgm:cxn modelId="{0F865B63-DFB9-4989-9C3F-31FB617488EA}" srcId="{5865AF8A-69BA-48ED-B94B-84D0D9AECA0E}" destId="{581F9DBC-6CFD-42AB-A15C-90049BD099B3}" srcOrd="0" destOrd="0" parTransId="{66E2432B-73E0-4A51-8A06-9A0FDBE35CFB}" sibTransId="{5638154F-14BA-4956-B336-AA9D491185E9}"/>
    <dgm:cxn modelId="{B22DACFE-4B57-4D0C-A52E-E2A1CF671CA7}" type="presOf" srcId="{E5EFF9D3-14C2-49F2-BEFF-4FDB27FC1977}" destId="{C73D4A30-7E7A-47EF-B49F-7B37B548BD56}" srcOrd="0" destOrd="0" presId="urn:microsoft.com/office/officeart/2005/8/layout/orgChart1"/>
    <dgm:cxn modelId="{2418A2CB-57C7-4AA4-9563-B94DC04715BE}" type="presOf" srcId="{E841278C-29CB-48A9-ADFD-E026F94B9AA4}" destId="{CF60D6DF-3369-41C6-84FA-9E448AB18D4D}" srcOrd="1" destOrd="0" presId="urn:microsoft.com/office/officeart/2005/8/layout/orgChart1"/>
    <dgm:cxn modelId="{E7D42A41-6AAE-419B-8BE3-6C393A96A0E9}" type="presParOf" srcId="{5EFDA3AD-A150-44E9-A50C-C0086A87BA7E}" destId="{E566CB5C-C575-4C34-9449-8C4309BBF848}" srcOrd="0" destOrd="0" presId="urn:microsoft.com/office/officeart/2005/8/layout/orgChart1"/>
    <dgm:cxn modelId="{83F469F4-DC2E-4275-BE2A-50E04BBDB383}" type="presParOf" srcId="{E566CB5C-C575-4C34-9449-8C4309BBF848}" destId="{9C83B18E-C1BA-4BAD-B4D3-BA63C71F22C5}" srcOrd="0" destOrd="0" presId="urn:microsoft.com/office/officeart/2005/8/layout/orgChart1"/>
    <dgm:cxn modelId="{5863D1B9-22D9-444A-B1DC-68308143EE9C}" type="presParOf" srcId="{9C83B18E-C1BA-4BAD-B4D3-BA63C71F22C5}" destId="{2FE78FDC-0625-44FE-B655-3CB321B10C55}" srcOrd="0" destOrd="0" presId="urn:microsoft.com/office/officeart/2005/8/layout/orgChart1"/>
    <dgm:cxn modelId="{766EEC6F-537F-415F-8ED2-2869F91F6EAA}" type="presParOf" srcId="{9C83B18E-C1BA-4BAD-B4D3-BA63C71F22C5}" destId="{0A0CF694-F75E-4F0E-BA94-9DEA781D53CA}" srcOrd="1" destOrd="0" presId="urn:microsoft.com/office/officeart/2005/8/layout/orgChart1"/>
    <dgm:cxn modelId="{94F35B3A-BA9F-419D-AA3B-49A2A95CF434}" type="presParOf" srcId="{E566CB5C-C575-4C34-9449-8C4309BBF848}" destId="{1709E087-1962-4555-AF6E-B3A5626AA27F}" srcOrd="1" destOrd="0" presId="urn:microsoft.com/office/officeart/2005/8/layout/orgChart1"/>
    <dgm:cxn modelId="{EBC5AA57-8A54-427F-AC7A-B4C4EF3A88D6}" type="presParOf" srcId="{1709E087-1962-4555-AF6E-B3A5626AA27F}" destId="{636CB7CD-EFC6-4BD8-A8AF-B6D83631AE31}" srcOrd="0" destOrd="0" presId="urn:microsoft.com/office/officeart/2005/8/layout/orgChart1"/>
    <dgm:cxn modelId="{A7A403C7-4986-4B9F-BD2B-C79709E4E1F4}" type="presParOf" srcId="{1709E087-1962-4555-AF6E-B3A5626AA27F}" destId="{EA013EAE-D515-4555-BA97-85C5803C4BF8}" srcOrd="1" destOrd="0" presId="urn:microsoft.com/office/officeart/2005/8/layout/orgChart1"/>
    <dgm:cxn modelId="{9B9F3A03-9966-4DE3-A044-F45FA6C5E7EF}" type="presParOf" srcId="{EA013EAE-D515-4555-BA97-85C5803C4BF8}" destId="{C08ECB12-6E86-4021-9EDC-93299E6ACF1E}" srcOrd="0" destOrd="0" presId="urn:microsoft.com/office/officeart/2005/8/layout/orgChart1"/>
    <dgm:cxn modelId="{4F3EE47C-1303-4DC2-9B75-2C85C85D85AC}" type="presParOf" srcId="{C08ECB12-6E86-4021-9EDC-93299E6ACF1E}" destId="{B80427E5-03AA-49EB-B3D2-CB6057DD03B5}" srcOrd="0" destOrd="0" presId="urn:microsoft.com/office/officeart/2005/8/layout/orgChart1"/>
    <dgm:cxn modelId="{85F5A36D-E260-4377-B123-62CD4A620AD1}" type="presParOf" srcId="{C08ECB12-6E86-4021-9EDC-93299E6ACF1E}" destId="{641B9A82-BEE5-48A1-A7A9-41D70B70D16B}" srcOrd="1" destOrd="0" presId="urn:microsoft.com/office/officeart/2005/8/layout/orgChart1"/>
    <dgm:cxn modelId="{AD3263F5-56C3-4417-8868-D5E94E3E055F}" type="presParOf" srcId="{EA013EAE-D515-4555-BA97-85C5803C4BF8}" destId="{F0E47F77-9862-40BD-BAD2-1D31A3844A27}" srcOrd="1" destOrd="0" presId="urn:microsoft.com/office/officeart/2005/8/layout/orgChart1"/>
    <dgm:cxn modelId="{F1769050-1AF6-4964-96F3-B1EDD67567F2}" type="presParOf" srcId="{EA013EAE-D515-4555-BA97-85C5803C4BF8}" destId="{71EE15E5-7708-4FEE-A8FB-817A2826015B}" srcOrd="2" destOrd="0" presId="urn:microsoft.com/office/officeart/2005/8/layout/orgChart1"/>
    <dgm:cxn modelId="{6796D7A0-F8A2-457B-B470-C4CDF7E556D7}" type="presParOf" srcId="{1709E087-1962-4555-AF6E-B3A5626AA27F}" destId="{478C8ACF-1DA4-478B-85A2-7FE0D2F5C01A}" srcOrd="2" destOrd="0" presId="urn:microsoft.com/office/officeart/2005/8/layout/orgChart1"/>
    <dgm:cxn modelId="{13329F34-2BE2-4844-BE34-CB7087AD61DB}" type="presParOf" srcId="{1709E087-1962-4555-AF6E-B3A5626AA27F}" destId="{AE53B876-A90F-4BA9-ABFF-F526285C6D94}" srcOrd="3" destOrd="0" presId="urn:microsoft.com/office/officeart/2005/8/layout/orgChart1"/>
    <dgm:cxn modelId="{EFF06E29-9863-4E86-BF4F-7A0C278A8AEC}" type="presParOf" srcId="{AE53B876-A90F-4BA9-ABFF-F526285C6D94}" destId="{70615029-DF1E-499A-BEB9-CB52AF1136E9}" srcOrd="0" destOrd="0" presId="urn:microsoft.com/office/officeart/2005/8/layout/orgChart1"/>
    <dgm:cxn modelId="{0042A1DB-6995-4276-A889-1DAE2BC35917}" type="presParOf" srcId="{70615029-DF1E-499A-BEB9-CB52AF1136E9}" destId="{3D2750C3-3D90-4AAB-8007-5BFE5C8FEEDC}" srcOrd="0" destOrd="0" presId="urn:microsoft.com/office/officeart/2005/8/layout/orgChart1"/>
    <dgm:cxn modelId="{1E6B1145-D42A-41D1-ADFA-AB1B09066967}" type="presParOf" srcId="{70615029-DF1E-499A-BEB9-CB52AF1136E9}" destId="{DB7666B1-321E-445E-B82D-251732D56AB7}" srcOrd="1" destOrd="0" presId="urn:microsoft.com/office/officeart/2005/8/layout/orgChart1"/>
    <dgm:cxn modelId="{432355A1-54BB-47B3-A5C6-9604AF3F04CC}" type="presParOf" srcId="{AE53B876-A90F-4BA9-ABFF-F526285C6D94}" destId="{926A1E46-CE76-4487-AEEE-C57DEA1B663D}" srcOrd="1" destOrd="0" presId="urn:microsoft.com/office/officeart/2005/8/layout/orgChart1"/>
    <dgm:cxn modelId="{41EAF73C-F18A-456B-BD0E-6F140BCB0294}" type="presParOf" srcId="{AE53B876-A90F-4BA9-ABFF-F526285C6D94}" destId="{07E66EE7-7513-4400-9566-D7EB04A46787}" srcOrd="2" destOrd="0" presId="urn:microsoft.com/office/officeart/2005/8/layout/orgChart1"/>
    <dgm:cxn modelId="{5BC48796-1949-47DA-8DAF-267EC0145C78}" type="presParOf" srcId="{1709E087-1962-4555-AF6E-B3A5626AA27F}" destId="{837F4E41-7C63-42AB-B5A9-6C148E71E1A7}" srcOrd="4" destOrd="0" presId="urn:microsoft.com/office/officeart/2005/8/layout/orgChart1"/>
    <dgm:cxn modelId="{BD4E0D6C-CA4A-4682-B024-48268994C5F5}" type="presParOf" srcId="{1709E087-1962-4555-AF6E-B3A5626AA27F}" destId="{4D855B59-7920-421C-B8BC-8BC1D8A1B4C6}" srcOrd="5" destOrd="0" presId="urn:microsoft.com/office/officeart/2005/8/layout/orgChart1"/>
    <dgm:cxn modelId="{E26B3329-DD63-4ECB-88CC-41A10F96C6DF}" type="presParOf" srcId="{4D855B59-7920-421C-B8BC-8BC1D8A1B4C6}" destId="{2F73D358-DA9F-4670-BFA9-23CC75D48365}" srcOrd="0" destOrd="0" presId="urn:microsoft.com/office/officeart/2005/8/layout/orgChart1"/>
    <dgm:cxn modelId="{697F0F3C-2609-404F-B35D-0368B38AE6EF}" type="presParOf" srcId="{2F73D358-DA9F-4670-BFA9-23CC75D48365}" destId="{C73D4A30-7E7A-47EF-B49F-7B37B548BD56}" srcOrd="0" destOrd="0" presId="urn:microsoft.com/office/officeart/2005/8/layout/orgChart1"/>
    <dgm:cxn modelId="{35A5C43D-EB9D-4657-BBC7-859A28FE3DCB}" type="presParOf" srcId="{2F73D358-DA9F-4670-BFA9-23CC75D48365}" destId="{4A61A7B5-4741-4764-8356-9665F7469484}" srcOrd="1" destOrd="0" presId="urn:microsoft.com/office/officeart/2005/8/layout/orgChart1"/>
    <dgm:cxn modelId="{E159ED4A-E3A0-47C5-A2AF-CD722BE22599}" type="presParOf" srcId="{4D855B59-7920-421C-B8BC-8BC1D8A1B4C6}" destId="{9CC116F0-AE76-4990-AFDE-8FFDD8C147C6}" srcOrd="1" destOrd="0" presId="urn:microsoft.com/office/officeart/2005/8/layout/orgChart1"/>
    <dgm:cxn modelId="{87370E18-A540-4F14-A706-43724C58A2C1}" type="presParOf" srcId="{4D855B59-7920-421C-B8BC-8BC1D8A1B4C6}" destId="{F8E5B070-E0FA-4ACE-B7B0-43810024FB56}" srcOrd="2" destOrd="0" presId="urn:microsoft.com/office/officeart/2005/8/layout/orgChart1"/>
    <dgm:cxn modelId="{E7168EC1-4961-40B2-8D03-88AC1F04FCF1}" type="presParOf" srcId="{1709E087-1962-4555-AF6E-B3A5626AA27F}" destId="{AF4D32A8-37CA-48B4-BCCD-BF014252D770}" srcOrd="6" destOrd="0" presId="urn:microsoft.com/office/officeart/2005/8/layout/orgChart1"/>
    <dgm:cxn modelId="{484FCFEF-7C95-4908-93F4-8E0C6A431B20}" type="presParOf" srcId="{1709E087-1962-4555-AF6E-B3A5626AA27F}" destId="{52A83331-DE10-4E55-9368-6988CFA83A78}" srcOrd="7" destOrd="0" presId="urn:microsoft.com/office/officeart/2005/8/layout/orgChart1"/>
    <dgm:cxn modelId="{5511D2F8-1825-4970-BDDB-927526FF2747}" type="presParOf" srcId="{52A83331-DE10-4E55-9368-6988CFA83A78}" destId="{EB0BA250-CF2B-4C24-AE40-0046C72669DC}" srcOrd="0" destOrd="0" presId="urn:microsoft.com/office/officeart/2005/8/layout/orgChart1"/>
    <dgm:cxn modelId="{1EBBA925-BFD2-413B-8242-392AEAE8D645}" type="presParOf" srcId="{EB0BA250-CF2B-4C24-AE40-0046C72669DC}" destId="{0E615A96-A03A-4E93-994A-9AB174C4581D}" srcOrd="0" destOrd="0" presId="urn:microsoft.com/office/officeart/2005/8/layout/orgChart1"/>
    <dgm:cxn modelId="{81EE7AA4-614B-47CB-99B4-1C95D1ABAFA6}" type="presParOf" srcId="{EB0BA250-CF2B-4C24-AE40-0046C72669DC}" destId="{CF60D6DF-3369-41C6-84FA-9E448AB18D4D}" srcOrd="1" destOrd="0" presId="urn:microsoft.com/office/officeart/2005/8/layout/orgChart1"/>
    <dgm:cxn modelId="{688F97A6-ADEF-4B0C-8023-8C705720D357}" type="presParOf" srcId="{52A83331-DE10-4E55-9368-6988CFA83A78}" destId="{AC234957-680B-43E4-BCAC-AE3C507BB09D}" srcOrd="1" destOrd="0" presId="urn:microsoft.com/office/officeart/2005/8/layout/orgChart1"/>
    <dgm:cxn modelId="{11EB73B9-5BD5-4FA8-B26F-C736BB73F409}" type="presParOf" srcId="{52A83331-DE10-4E55-9368-6988CFA83A78}" destId="{275A4618-F9AA-4520-873F-37F2430A645E}" srcOrd="2" destOrd="0" presId="urn:microsoft.com/office/officeart/2005/8/layout/orgChart1"/>
    <dgm:cxn modelId="{2B430D92-F973-4E25-9347-5EDD35A7DDB2}" type="presParOf" srcId="{1709E087-1962-4555-AF6E-B3A5626AA27F}" destId="{5921131F-C208-462C-A069-54D279F093CA}" srcOrd="8" destOrd="0" presId="urn:microsoft.com/office/officeart/2005/8/layout/orgChart1"/>
    <dgm:cxn modelId="{3F6D71B4-6F09-4515-8667-1FDE2CD7FA8C}" type="presParOf" srcId="{1709E087-1962-4555-AF6E-B3A5626AA27F}" destId="{55ADC992-248A-4B9B-9DC7-E878B5D40656}" srcOrd="9" destOrd="0" presId="urn:microsoft.com/office/officeart/2005/8/layout/orgChart1"/>
    <dgm:cxn modelId="{C1051A34-9320-48FC-8946-3394529F0927}" type="presParOf" srcId="{55ADC992-248A-4B9B-9DC7-E878B5D40656}" destId="{5EE08C5C-7E4D-4C5F-B163-1E4048AA937D}" srcOrd="0" destOrd="0" presId="urn:microsoft.com/office/officeart/2005/8/layout/orgChart1"/>
    <dgm:cxn modelId="{7C5F0E8D-58A5-46D6-9911-83E32F5114DD}" type="presParOf" srcId="{5EE08C5C-7E4D-4C5F-B163-1E4048AA937D}" destId="{51D34D70-DAC3-467C-92E1-D8E44ED704A6}" srcOrd="0" destOrd="0" presId="urn:microsoft.com/office/officeart/2005/8/layout/orgChart1"/>
    <dgm:cxn modelId="{83BA498E-FB39-446E-8FEA-21F161EC7069}" type="presParOf" srcId="{5EE08C5C-7E4D-4C5F-B163-1E4048AA937D}" destId="{C31C1973-5E3C-4749-AD68-958F2E571164}" srcOrd="1" destOrd="0" presId="urn:microsoft.com/office/officeart/2005/8/layout/orgChart1"/>
    <dgm:cxn modelId="{D61CB842-D2E7-4DA5-B712-37C3FE377333}" type="presParOf" srcId="{55ADC992-248A-4B9B-9DC7-E878B5D40656}" destId="{233F3371-BDB2-4066-8CBB-27BC5962A3D4}" srcOrd="1" destOrd="0" presId="urn:microsoft.com/office/officeart/2005/8/layout/orgChart1"/>
    <dgm:cxn modelId="{81A48A7F-8CED-498B-8F05-7ADBA5A4544D}" type="presParOf" srcId="{55ADC992-248A-4B9B-9DC7-E878B5D40656}" destId="{4D9FF0C8-A38C-434D-816E-6505680AC146}" srcOrd="2" destOrd="0" presId="urn:microsoft.com/office/officeart/2005/8/layout/orgChart1"/>
    <dgm:cxn modelId="{44DE2676-7568-4DB1-867E-7B95B8C2630A}" type="presParOf" srcId="{1709E087-1962-4555-AF6E-B3A5626AA27F}" destId="{A4301389-B4D7-46D9-981E-2F18EA191A19}" srcOrd="10" destOrd="0" presId="urn:microsoft.com/office/officeart/2005/8/layout/orgChart1"/>
    <dgm:cxn modelId="{0FFA88BC-FC33-4D82-9BB1-51EDBAF28724}" type="presParOf" srcId="{1709E087-1962-4555-AF6E-B3A5626AA27F}" destId="{422A6488-DAFD-4C83-A43A-6F86ADE6A504}" srcOrd="11" destOrd="0" presId="urn:microsoft.com/office/officeart/2005/8/layout/orgChart1"/>
    <dgm:cxn modelId="{06B611C3-BB0C-4589-A22B-87FB50F95B04}" type="presParOf" srcId="{422A6488-DAFD-4C83-A43A-6F86ADE6A504}" destId="{A3E69DE4-879E-4A86-A37B-138BD2CA8C64}" srcOrd="0" destOrd="0" presId="urn:microsoft.com/office/officeart/2005/8/layout/orgChart1"/>
    <dgm:cxn modelId="{918F5752-0E8B-4943-B445-C457063ACA0E}" type="presParOf" srcId="{A3E69DE4-879E-4A86-A37B-138BD2CA8C64}" destId="{FBC1E6D3-6138-4564-8C20-6C575791D6E6}" srcOrd="0" destOrd="0" presId="urn:microsoft.com/office/officeart/2005/8/layout/orgChart1"/>
    <dgm:cxn modelId="{E5F43A1E-51D3-4A78-BB99-C5A9EEDF5DBC}" type="presParOf" srcId="{A3E69DE4-879E-4A86-A37B-138BD2CA8C64}" destId="{8E3BE1C4-A290-4BBF-AFFA-6A02216574E6}" srcOrd="1" destOrd="0" presId="urn:microsoft.com/office/officeart/2005/8/layout/orgChart1"/>
    <dgm:cxn modelId="{8AACCBFB-64FD-4E03-B607-399B9AC28A16}" type="presParOf" srcId="{422A6488-DAFD-4C83-A43A-6F86ADE6A504}" destId="{FE43E378-B660-4E14-BF79-F3595ECEAB0E}" srcOrd="1" destOrd="0" presId="urn:microsoft.com/office/officeart/2005/8/layout/orgChart1"/>
    <dgm:cxn modelId="{C2249A37-6E08-41F4-B099-5ADEE82FCE0A}" type="presParOf" srcId="{422A6488-DAFD-4C83-A43A-6F86ADE6A504}" destId="{996277A8-B997-4E93-9C20-8C14A4B14AB0}" srcOrd="2" destOrd="0" presId="urn:microsoft.com/office/officeart/2005/8/layout/orgChart1"/>
    <dgm:cxn modelId="{8125B385-B6A2-473D-815D-795413C46EA5}" type="presParOf" srcId="{E566CB5C-C575-4C34-9449-8C4309BBF848}" destId="{81CADACD-F972-42A0-A458-124CFEB62C2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5BD039-32BB-D24F-9FFA-3410522538DB}" type="doc">
      <dgm:prSet loTypeId="urn:microsoft.com/office/officeart/2005/8/layout/radial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583BBB3-19EB-9E41-9228-48795610C0D0}">
      <dgm:prSet phldrT="[Text]" custT="1"/>
      <dgm:spPr/>
      <dgm:t>
        <a:bodyPr/>
        <a:lstStyle/>
        <a:p>
          <a:endParaRPr lang="en-US" sz="2800" dirty="0">
            <a:solidFill>
              <a:schemeClr val="tx1"/>
            </a:solidFill>
          </a:endParaRPr>
        </a:p>
      </dgm:t>
    </dgm:pt>
    <dgm:pt modelId="{9AC42045-9536-3045-8635-B09D49692137}" type="parTrans" cxnId="{D22215A6-5F43-9046-98D8-3A9527A19A3E}">
      <dgm:prSet/>
      <dgm:spPr/>
      <dgm:t>
        <a:bodyPr/>
        <a:lstStyle/>
        <a:p>
          <a:endParaRPr lang="en-US"/>
        </a:p>
      </dgm:t>
    </dgm:pt>
    <dgm:pt modelId="{124356A4-D2BA-C74E-86C3-132375E2AB05}" type="sibTrans" cxnId="{D22215A6-5F43-9046-98D8-3A9527A19A3E}">
      <dgm:prSet/>
      <dgm:spPr/>
      <dgm:t>
        <a:bodyPr/>
        <a:lstStyle/>
        <a:p>
          <a:endParaRPr lang="en-US"/>
        </a:p>
      </dgm:t>
    </dgm:pt>
    <dgm:pt modelId="{149D3C46-4314-654E-BC8B-DF48912CBA11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n-US" i="0" dirty="0" smtClean="0">
              <a:solidFill>
                <a:schemeClr val="tx1"/>
              </a:solidFill>
              <a:latin typeface="+mj-lt"/>
            </a:rPr>
            <a:t>Change in pH effects the charged state of the substrate or amino acid residues in the active site of the enzyme, henc</a:t>
          </a:r>
          <a:r>
            <a:rPr lang="en-US" i="0" dirty="0" smtClean="0">
              <a:solidFill>
                <a:schemeClr val="tx1"/>
              </a:solidFill>
              <a:latin typeface="+mj-lt"/>
              <a:sym typeface="Wingdings"/>
            </a:rPr>
            <a:t>e affecting the rate of the reaction</a:t>
          </a:r>
          <a:endParaRPr lang="en-US" i="0" dirty="0">
            <a:solidFill>
              <a:schemeClr val="tx1"/>
            </a:solidFill>
          </a:endParaRPr>
        </a:p>
      </dgm:t>
    </dgm:pt>
    <dgm:pt modelId="{72BDE319-9F66-CD4C-B4E9-33EE71B6E912}" type="parTrans" cxnId="{899FF087-FFFF-8240-BF35-03692C38479B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5408E4B6-5588-8241-A152-7BEEC587A194}" type="sibTrans" cxnId="{899FF087-FFFF-8240-BF35-03692C38479B}">
      <dgm:prSet/>
      <dgm:spPr/>
      <dgm:t>
        <a:bodyPr/>
        <a:lstStyle/>
        <a:p>
          <a:endParaRPr lang="en-US"/>
        </a:p>
      </dgm:t>
    </dgm:pt>
    <dgm:pt modelId="{1F15E61A-A2DC-FA4F-9E28-469868D91AD5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n-US" i="0" dirty="0" smtClean="0">
              <a:solidFill>
                <a:srgbClr val="000000"/>
              </a:solidFill>
              <a:latin typeface="+mj-lt"/>
            </a:rPr>
            <a:t>Enzyme denaturation at extremely high or low pH</a:t>
          </a:r>
          <a:endParaRPr lang="en-US" i="0" dirty="0">
            <a:solidFill>
              <a:srgbClr val="000000"/>
            </a:solidFill>
          </a:endParaRPr>
        </a:p>
      </dgm:t>
    </dgm:pt>
    <dgm:pt modelId="{9A37C03D-D698-604B-B060-526B3996BFF1}" type="parTrans" cxnId="{669C46BD-FAF0-2946-A902-DC44370F46CE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59F78BD0-0092-7A4C-B7F1-7AF74366D46C}" type="sibTrans" cxnId="{669C46BD-FAF0-2946-A902-DC44370F46CE}">
      <dgm:prSet/>
      <dgm:spPr/>
      <dgm:t>
        <a:bodyPr/>
        <a:lstStyle/>
        <a:p>
          <a:endParaRPr lang="en-US"/>
        </a:p>
      </dgm:t>
    </dgm:pt>
    <dgm:pt modelId="{8AF13C6F-44F6-BB40-9EC7-69170394B40A}">
      <dgm:prSet/>
      <dgm:spPr/>
    </dgm:pt>
    <dgm:pt modelId="{15E83464-7819-1447-9CC0-B563CA7F30E9}" type="parTrans" cxnId="{0E361E53-8BB5-6241-AA2F-FBC06402DB98}">
      <dgm:prSet/>
      <dgm:spPr/>
      <dgm:t>
        <a:bodyPr/>
        <a:lstStyle/>
        <a:p>
          <a:endParaRPr lang="en-US"/>
        </a:p>
      </dgm:t>
    </dgm:pt>
    <dgm:pt modelId="{33A03074-B147-024C-A182-FB8038600D05}" type="sibTrans" cxnId="{0E361E53-8BB5-6241-AA2F-FBC06402DB98}">
      <dgm:prSet/>
      <dgm:spPr/>
      <dgm:t>
        <a:bodyPr/>
        <a:lstStyle/>
        <a:p>
          <a:endParaRPr lang="en-US"/>
        </a:p>
      </dgm:t>
    </dgm:pt>
    <dgm:pt modelId="{7024B3A2-A69A-414D-B4D2-5EA2CCD7B554}" type="pres">
      <dgm:prSet presAssocID="{7B5BD039-32BB-D24F-9FFA-3410522538D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5C722B6-A6F5-A546-9941-288CF103DE01}" type="pres">
      <dgm:prSet presAssocID="{D583BBB3-19EB-9E41-9228-48795610C0D0}" presName="centerShape" presStyleLbl="node0" presStyleIdx="0" presStyleCnt="1" custScaleX="85729" custLinFactNeighborX="-2240" custLinFactNeighborY="-10383"/>
      <dgm:spPr/>
      <dgm:t>
        <a:bodyPr/>
        <a:lstStyle/>
        <a:p>
          <a:endParaRPr lang="en-US"/>
        </a:p>
      </dgm:t>
    </dgm:pt>
    <dgm:pt modelId="{9357F96A-4AFF-6646-BBAB-904ACCB4C56F}" type="pres">
      <dgm:prSet presAssocID="{72BDE319-9F66-CD4C-B4E9-33EE71B6E912}" presName="parTrans" presStyleLbl="bgSibTrans2D1" presStyleIdx="0" presStyleCnt="2" custAng="21493488" custScaleX="57905" custScaleY="86435" custLinFactNeighborX="39533" custLinFactNeighborY="-5798"/>
      <dgm:spPr/>
    </dgm:pt>
    <dgm:pt modelId="{D53F3DB8-89E9-964E-B840-46A11FCE0580}" type="pres">
      <dgm:prSet presAssocID="{149D3C46-4314-654E-BC8B-DF48912CBA11}" presName="node" presStyleLbl="node1" presStyleIdx="0" presStyleCnt="2" custScaleX="102784" custRadScaleRad="96327" custRadScaleInc="-232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EA9CFB-FC93-7C42-87A5-765D2A7CBB6E}" type="pres">
      <dgm:prSet presAssocID="{9A37C03D-D698-604B-B060-526B3996BFF1}" presName="parTrans" presStyleLbl="bgSibTrans2D1" presStyleIdx="1" presStyleCnt="2" custAng="138295" custScaleY="83657" custLinFactNeighborX="-8901" custLinFactNeighborY="-5720"/>
      <dgm:spPr/>
    </dgm:pt>
    <dgm:pt modelId="{521E4601-05E8-314E-A3DE-EBCEA7F8A318}" type="pres">
      <dgm:prSet presAssocID="{1F15E61A-A2DC-FA4F-9E28-469868D91AD5}" presName="node" presStyleLbl="node1" presStyleIdx="1" presStyleCnt="2" custScaleX="107536" custScaleY="106667" custRadScaleRad="88315" custRadScaleInc="210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A155E5-1A00-974B-B9DD-EF0EDF30DF2A}" type="presOf" srcId="{1F15E61A-A2DC-FA4F-9E28-469868D91AD5}" destId="{521E4601-05E8-314E-A3DE-EBCEA7F8A318}" srcOrd="0" destOrd="0" presId="urn:microsoft.com/office/officeart/2005/8/layout/radial4"/>
    <dgm:cxn modelId="{A4AFFD54-BEB4-324D-9867-5C4EE2E129BB}" type="presOf" srcId="{149D3C46-4314-654E-BC8B-DF48912CBA11}" destId="{D53F3DB8-89E9-964E-B840-46A11FCE0580}" srcOrd="0" destOrd="0" presId="urn:microsoft.com/office/officeart/2005/8/layout/radial4"/>
    <dgm:cxn modelId="{D22215A6-5F43-9046-98D8-3A9527A19A3E}" srcId="{7B5BD039-32BB-D24F-9FFA-3410522538DB}" destId="{D583BBB3-19EB-9E41-9228-48795610C0D0}" srcOrd="0" destOrd="0" parTransId="{9AC42045-9536-3045-8635-B09D49692137}" sibTransId="{124356A4-D2BA-C74E-86C3-132375E2AB05}"/>
    <dgm:cxn modelId="{669C46BD-FAF0-2946-A902-DC44370F46CE}" srcId="{D583BBB3-19EB-9E41-9228-48795610C0D0}" destId="{1F15E61A-A2DC-FA4F-9E28-469868D91AD5}" srcOrd="1" destOrd="0" parTransId="{9A37C03D-D698-604B-B060-526B3996BFF1}" sibTransId="{59F78BD0-0092-7A4C-B7F1-7AF74366D46C}"/>
    <dgm:cxn modelId="{3D5094EA-8223-D24E-BF20-DBFAF03EF845}" type="presOf" srcId="{D583BBB3-19EB-9E41-9228-48795610C0D0}" destId="{F5C722B6-A6F5-A546-9941-288CF103DE01}" srcOrd="0" destOrd="0" presId="urn:microsoft.com/office/officeart/2005/8/layout/radial4"/>
    <dgm:cxn modelId="{00F80E45-B405-ED4A-B0D2-085E27E5DD1C}" type="presOf" srcId="{9A37C03D-D698-604B-B060-526B3996BFF1}" destId="{E7EA9CFB-FC93-7C42-87A5-765D2A7CBB6E}" srcOrd="0" destOrd="0" presId="urn:microsoft.com/office/officeart/2005/8/layout/radial4"/>
    <dgm:cxn modelId="{899FF087-FFFF-8240-BF35-03692C38479B}" srcId="{D583BBB3-19EB-9E41-9228-48795610C0D0}" destId="{149D3C46-4314-654E-BC8B-DF48912CBA11}" srcOrd="0" destOrd="0" parTransId="{72BDE319-9F66-CD4C-B4E9-33EE71B6E912}" sibTransId="{5408E4B6-5588-8241-A152-7BEEC587A194}"/>
    <dgm:cxn modelId="{67F584F2-F281-7C4C-B081-D95BD343DB40}" type="presOf" srcId="{72BDE319-9F66-CD4C-B4E9-33EE71B6E912}" destId="{9357F96A-4AFF-6646-BBAB-904ACCB4C56F}" srcOrd="0" destOrd="0" presId="urn:microsoft.com/office/officeart/2005/8/layout/radial4"/>
    <dgm:cxn modelId="{960F1764-E742-4A45-9976-5A54E72DC60B}" type="presOf" srcId="{7B5BD039-32BB-D24F-9FFA-3410522538DB}" destId="{7024B3A2-A69A-414D-B4D2-5EA2CCD7B554}" srcOrd="0" destOrd="0" presId="urn:microsoft.com/office/officeart/2005/8/layout/radial4"/>
    <dgm:cxn modelId="{0E361E53-8BB5-6241-AA2F-FBC06402DB98}" srcId="{7B5BD039-32BB-D24F-9FFA-3410522538DB}" destId="{8AF13C6F-44F6-BB40-9EC7-69170394B40A}" srcOrd="1" destOrd="0" parTransId="{15E83464-7819-1447-9CC0-B563CA7F30E9}" sibTransId="{33A03074-B147-024C-A182-FB8038600D05}"/>
    <dgm:cxn modelId="{9348E387-3552-CD40-B3A5-8F6966CBD912}" type="presParOf" srcId="{7024B3A2-A69A-414D-B4D2-5EA2CCD7B554}" destId="{F5C722B6-A6F5-A546-9941-288CF103DE01}" srcOrd="0" destOrd="0" presId="urn:microsoft.com/office/officeart/2005/8/layout/radial4"/>
    <dgm:cxn modelId="{F816883A-DDBC-2341-ADBD-E4D2838570C5}" type="presParOf" srcId="{7024B3A2-A69A-414D-B4D2-5EA2CCD7B554}" destId="{9357F96A-4AFF-6646-BBAB-904ACCB4C56F}" srcOrd="1" destOrd="0" presId="urn:microsoft.com/office/officeart/2005/8/layout/radial4"/>
    <dgm:cxn modelId="{50E9B534-4EEA-4B45-A14F-1B95E281F5A6}" type="presParOf" srcId="{7024B3A2-A69A-414D-B4D2-5EA2CCD7B554}" destId="{D53F3DB8-89E9-964E-B840-46A11FCE0580}" srcOrd="2" destOrd="0" presId="urn:microsoft.com/office/officeart/2005/8/layout/radial4"/>
    <dgm:cxn modelId="{B77C8CC6-7942-B943-A37B-CE57DD0095C2}" type="presParOf" srcId="{7024B3A2-A69A-414D-B4D2-5EA2CCD7B554}" destId="{E7EA9CFB-FC93-7C42-87A5-765D2A7CBB6E}" srcOrd="3" destOrd="0" presId="urn:microsoft.com/office/officeart/2005/8/layout/radial4"/>
    <dgm:cxn modelId="{1D987102-056D-2E45-AC8B-779A9B978B6F}" type="presParOf" srcId="{7024B3A2-A69A-414D-B4D2-5EA2CCD7B554}" destId="{521E4601-05E8-314E-A3DE-EBCEA7F8A318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01389-B4D7-46D9-981E-2F18EA191A19}">
      <dsp:nvSpPr>
        <dsp:cNvPr id="0" name=""/>
        <dsp:cNvSpPr/>
      </dsp:nvSpPr>
      <dsp:spPr>
        <a:xfrm>
          <a:off x="5514975" y="1674947"/>
          <a:ext cx="4729712" cy="32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71"/>
              </a:lnTo>
              <a:lnTo>
                <a:pt x="4729712" y="164171"/>
              </a:lnTo>
              <a:lnTo>
                <a:pt x="4729712" y="328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1131F-C208-462C-A069-54D279F093CA}">
      <dsp:nvSpPr>
        <dsp:cNvPr id="0" name=""/>
        <dsp:cNvSpPr/>
      </dsp:nvSpPr>
      <dsp:spPr>
        <a:xfrm>
          <a:off x="5514975" y="1674947"/>
          <a:ext cx="2837827" cy="32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71"/>
              </a:lnTo>
              <a:lnTo>
                <a:pt x="2837827" y="164171"/>
              </a:lnTo>
              <a:lnTo>
                <a:pt x="2837827" y="328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D32A8-37CA-48B4-BCCD-BF014252D770}">
      <dsp:nvSpPr>
        <dsp:cNvPr id="0" name=""/>
        <dsp:cNvSpPr/>
      </dsp:nvSpPr>
      <dsp:spPr>
        <a:xfrm>
          <a:off x="5514975" y="1674947"/>
          <a:ext cx="945942" cy="32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71"/>
              </a:lnTo>
              <a:lnTo>
                <a:pt x="945942" y="164171"/>
              </a:lnTo>
              <a:lnTo>
                <a:pt x="945942" y="328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F4E41-7C63-42AB-B5A9-6C148E71E1A7}">
      <dsp:nvSpPr>
        <dsp:cNvPr id="0" name=""/>
        <dsp:cNvSpPr/>
      </dsp:nvSpPr>
      <dsp:spPr>
        <a:xfrm>
          <a:off x="4569032" y="1674947"/>
          <a:ext cx="945942" cy="328343"/>
        </a:xfrm>
        <a:custGeom>
          <a:avLst/>
          <a:gdLst/>
          <a:ahLst/>
          <a:cxnLst/>
          <a:rect l="0" t="0" r="0" b="0"/>
          <a:pathLst>
            <a:path>
              <a:moveTo>
                <a:pt x="945942" y="0"/>
              </a:moveTo>
              <a:lnTo>
                <a:pt x="945942" y="164171"/>
              </a:lnTo>
              <a:lnTo>
                <a:pt x="0" y="164171"/>
              </a:lnTo>
              <a:lnTo>
                <a:pt x="0" y="328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C8ACF-1DA4-478B-85A2-7FE0D2F5C01A}">
      <dsp:nvSpPr>
        <dsp:cNvPr id="0" name=""/>
        <dsp:cNvSpPr/>
      </dsp:nvSpPr>
      <dsp:spPr>
        <a:xfrm>
          <a:off x="2677147" y="1674947"/>
          <a:ext cx="2837827" cy="328343"/>
        </a:xfrm>
        <a:custGeom>
          <a:avLst/>
          <a:gdLst/>
          <a:ahLst/>
          <a:cxnLst/>
          <a:rect l="0" t="0" r="0" b="0"/>
          <a:pathLst>
            <a:path>
              <a:moveTo>
                <a:pt x="2837827" y="0"/>
              </a:moveTo>
              <a:lnTo>
                <a:pt x="2837827" y="164171"/>
              </a:lnTo>
              <a:lnTo>
                <a:pt x="0" y="164171"/>
              </a:lnTo>
              <a:lnTo>
                <a:pt x="0" y="328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CB7CD-EFC6-4BD8-A8AF-B6D83631AE31}">
      <dsp:nvSpPr>
        <dsp:cNvPr id="0" name=""/>
        <dsp:cNvSpPr/>
      </dsp:nvSpPr>
      <dsp:spPr>
        <a:xfrm>
          <a:off x="785262" y="1674947"/>
          <a:ext cx="4729712" cy="328343"/>
        </a:xfrm>
        <a:custGeom>
          <a:avLst/>
          <a:gdLst/>
          <a:ahLst/>
          <a:cxnLst/>
          <a:rect l="0" t="0" r="0" b="0"/>
          <a:pathLst>
            <a:path>
              <a:moveTo>
                <a:pt x="4729712" y="0"/>
              </a:moveTo>
              <a:lnTo>
                <a:pt x="4729712" y="164171"/>
              </a:lnTo>
              <a:lnTo>
                <a:pt x="0" y="164171"/>
              </a:lnTo>
              <a:lnTo>
                <a:pt x="0" y="3283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78FDC-0625-44FE-B655-3CB321B10C55}">
      <dsp:nvSpPr>
        <dsp:cNvPr id="0" name=""/>
        <dsp:cNvSpPr/>
      </dsp:nvSpPr>
      <dsp:spPr>
        <a:xfrm>
          <a:off x="3038552" y="893176"/>
          <a:ext cx="4952845" cy="78177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j-lt"/>
            </a:rPr>
            <a:t>Acid phosphatase kinetics</a:t>
          </a:r>
          <a:endParaRPr lang="en-US" sz="2000" kern="1200" dirty="0">
            <a:latin typeface="+mj-lt"/>
          </a:endParaRPr>
        </a:p>
      </dsp:txBody>
      <dsp:txXfrm>
        <a:off x="3038552" y="893176"/>
        <a:ext cx="4952845" cy="781770"/>
      </dsp:txXfrm>
    </dsp:sp>
    <dsp:sp modelId="{B80427E5-03AA-49EB-B3D2-CB6057DD03B5}">
      <dsp:nvSpPr>
        <dsp:cNvPr id="0" name=""/>
        <dsp:cNvSpPr/>
      </dsp:nvSpPr>
      <dsp:spPr>
        <a:xfrm>
          <a:off x="3492" y="2003290"/>
          <a:ext cx="1563541" cy="781770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j-lt"/>
            </a:rPr>
            <a:t>Time</a:t>
          </a:r>
          <a:endParaRPr lang="en-US" sz="2000" kern="1200" dirty="0">
            <a:latin typeface="+mj-lt"/>
          </a:endParaRPr>
        </a:p>
      </dsp:txBody>
      <dsp:txXfrm>
        <a:off x="3492" y="2003290"/>
        <a:ext cx="1563541" cy="781770"/>
      </dsp:txXfrm>
    </dsp:sp>
    <dsp:sp modelId="{3D2750C3-3D90-4AAB-8007-5BFE5C8FEEDC}">
      <dsp:nvSpPr>
        <dsp:cNvPr id="0" name=""/>
        <dsp:cNvSpPr/>
      </dsp:nvSpPr>
      <dsp:spPr>
        <a:xfrm>
          <a:off x="1895377" y="2003290"/>
          <a:ext cx="1563541" cy="781770"/>
        </a:xfrm>
        <a:prstGeom prst="rect">
          <a:avLst/>
        </a:prstGeom>
        <a:solidFill>
          <a:schemeClr val="accent1">
            <a:lumMod val="50000"/>
          </a:schemeClr>
        </a:solidFill>
        <a:ln w="762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j-lt"/>
            </a:rPr>
            <a:t>Enzyme concentration</a:t>
          </a:r>
          <a:endParaRPr lang="en-US" sz="2000" kern="1200" dirty="0">
            <a:latin typeface="+mj-lt"/>
          </a:endParaRPr>
        </a:p>
      </dsp:txBody>
      <dsp:txXfrm>
        <a:off x="1895377" y="2003290"/>
        <a:ext cx="1563541" cy="781770"/>
      </dsp:txXfrm>
    </dsp:sp>
    <dsp:sp modelId="{C73D4A30-7E7A-47EF-B49F-7B37B548BD56}">
      <dsp:nvSpPr>
        <dsp:cNvPr id="0" name=""/>
        <dsp:cNvSpPr/>
      </dsp:nvSpPr>
      <dsp:spPr>
        <a:xfrm>
          <a:off x="3787261" y="2003290"/>
          <a:ext cx="1563541" cy="781770"/>
        </a:xfrm>
        <a:prstGeom prst="rect">
          <a:avLst/>
        </a:prstGeom>
        <a:solidFill>
          <a:schemeClr val="accent1">
            <a:lumMod val="50000"/>
          </a:schemeClr>
        </a:solidFill>
        <a:ln w="31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j-lt"/>
            </a:rPr>
            <a:t>Temperature</a:t>
          </a:r>
          <a:endParaRPr lang="en-US" sz="2000" kern="1200" dirty="0">
            <a:latin typeface="+mj-lt"/>
          </a:endParaRPr>
        </a:p>
      </dsp:txBody>
      <dsp:txXfrm>
        <a:off x="3787261" y="2003290"/>
        <a:ext cx="1563541" cy="781770"/>
      </dsp:txXfrm>
    </dsp:sp>
    <dsp:sp modelId="{0E615A96-A03A-4E93-994A-9AB174C4581D}">
      <dsp:nvSpPr>
        <dsp:cNvPr id="0" name=""/>
        <dsp:cNvSpPr/>
      </dsp:nvSpPr>
      <dsp:spPr>
        <a:xfrm>
          <a:off x="5679146" y="2003290"/>
          <a:ext cx="1563541" cy="781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j-lt"/>
            </a:rPr>
            <a:t>pH</a:t>
          </a:r>
          <a:endParaRPr lang="en-US" sz="2000" kern="1200" dirty="0">
            <a:latin typeface="+mj-lt"/>
          </a:endParaRPr>
        </a:p>
      </dsp:txBody>
      <dsp:txXfrm>
        <a:off x="5679146" y="2003290"/>
        <a:ext cx="1563541" cy="781770"/>
      </dsp:txXfrm>
    </dsp:sp>
    <dsp:sp modelId="{51D34D70-DAC3-467C-92E1-D8E44ED704A6}">
      <dsp:nvSpPr>
        <dsp:cNvPr id="0" name=""/>
        <dsp:cNvSpPr/>
      </dsp:nvSpPr>
      <dsp:spPr>
        <a:xfrm>
          <a:off x="7571031" y="2003290"/>
          <a:ext cx="1563541" cy="781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j-lt"/>
            </a:rPr>
            <a:t>Substrate concentration</a:t>
          </a:r>
          <a:endParaRPr lang="en-US" sz="2000" kern="1200" dirty="0">
            <a:latin typeface="+mj-lt"/>
          </a:endParaRPr>
        </a:p>
      </dsp:txBody>
      <dsp:txXfrm>
        <a:off x="7571031" y="2003290"/>
        <a:ext cx="1563541" cy="781770"/>
      </dsp:txXfrm>
    </dsp:sp>
    <dsp:sp modelId="{FBC1E6D3-6138-4564-8C20-6C575791D6E6}">
      <dsp:nvSpPr>
        <dsp:cNvPr id="0" name=""/>
        <dsp:cNvSpPr/>
      </dsp:nvSpPr>
      <dsp:spPr>
        <a:xfrm>
          <a:off x="9462916" y="2003290"/>
          <a:ext cx="1563541" cy="781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j-lt"/>
            </a:rPr>
            <a:t>Inhibitor </a:t>
          </a:r>
          <a:endParaRPr lang="en-US" sz="2000" kern="1200" dirty="0">
            <a:latin typeface="+mj-lt"/>
          </a:endParaRPr>
        </a:p>
      </dsp:txBody>
      <dsp:txXfrm>
        <a:off x="9462916" y="2003290"/>
        <a:ext cx="1563541" cy="781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722B6-A6F5-A546-9941-288CF103DE01}">
      <dsp:nvSpPr>
        <dsp:cNvPr id="0" name=""/>
        <dsp:cNvSpPr/>
      </dsp:nvSpPr>
      <dsp:spPr>
        <a:xfrm>
          <a:off x="3928408" y="1278690"/>
          <a:ext cx="2791287" cy="32559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solidFill>
              <a:schemeClr val="tx1"/>
            </a:solidFill>
          </a:endParaRPr>
        </a:p>
      </dsp:txBody>
      <dsp:txXfrm>
        <a:off x="4337183" y="1755512"/>
        <a:ext cx="1973737" cy="2302298"/>
      </dsp:txXfrm>
    </dsp:sp>
    <dsp:sp modelId="{9357F96A-4AFF-6646-BBAB-904ACCB4C56F}">
      <dsp:nvSpPr>
        <dsp:cNvPr id="0" name=""/>
        <dsp:cNvSpPr/>
      </dsp:nvSpPr>
      <dsp:spPr>
        <a:xfrm rot="10802505">
          <a:off x="2928959" y="2368424"/>
          <a:ext cx="1280711" cy="80206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3F3DB8-89E9-964E-B840-46A11FCE0580}">
      <dsp:nvSpPr>
        <dsp:cNvPr id="0" name=""/>
        <dsp:cNvSpPr/>
      </dsp:nvSpPr>
      <dsp:spPr>
        <a:xfrm>
          <a:off x="0" y="1550939"/>
          <a:ext cx="3179258" cy="2474516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i="0" kern="1200" dirty="0" smtClean="0">
              <a:solidFill>
                <a:schemeClr val="tx1"/>
              </a:solidFill>
              <a:latin typeface="+mj-lt"/>
            </a:rPr>
            <a:t>Change in pH effects the charged state of the substrate or amino acid residues in the active site of the enzyme, henc</a:t>
          </a:r>
          <a:r>
            <a:rPr lang="en-US" sz="2300" i="0" kern="1200" dirty="0" smtClean="0">
              <a:solidFill>
                <a:schemeClr val="tx1"/>
              </a:solidFill>
              <a:latin typeface="+mj-lt"/>
              <a:sym typeface="Wingdings"/>
            </a:rPr>
            <a:t>e affecting the rate of the reaction</a:t>
          </a:r>
          <a:endParaRPr lang="en-US" sz="2300" i="0" kern="1200" dirty="0">
            <a:solidFill>
              <a:schemeClr val="tx1"/>
            </a:solidFill>
          </a:endParaRPr>
        </a:p>
      </dsp:txBody>
      <dsp:txXfrm>
        <a:off x="72476" y="1623415"/>
        <a:ext cx="3034306" cy="2329564"/>
      </dsp:txXfrm>
    </dsp:sp>
    <dsp:sp modelId="{E7EA9CFB-FC93-7C42-87A5-765D2A7CBB6E}">
      <dsp:nvSpPr>
        <dsp:cNvPr id="0" name=""/>
        <dsp:cNvSpPr/>
      </dsp:nvSpPr>
      <dsp:spPr>
        <a:xfrm>
          <a:off x="6642753" y="2354638"/>
          <a:ext cx="2434770" cy="77628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1E4601-05E8-314E-A3DE-EBCEA7F8A318}">
      <dsp:nvSpPr>
        <dsp:cNvPr id="0" name=""/>
        <dsp:cNvSpPr/>
      </dsp:nvSpPr>
      <dsp:spPr>
        <a:xfrm>
          <a:off x="7630135" y="1427155"/>
          <a:ext cx="3326244" cy="263949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i="0" kern="1200" dirty="0" smtClean="0">
              <a:solidFill>
                <a:srgbClr val="000000"/>
              </a:solidFill>
              <a:latin typeface="+mj-lt"/>
            </a:rPr>
            <a:t>Enzyme denaturation at extremely high or low pH</a:t>
          </a:r>
          <a:endParaRPr lang="en-US" sz="2300" i="0" kern="1200" dirty="0">
            <a:solidFill>
              <a:srgbClr val="000000"/>
            </a:solidFill>
          </a:endParaRPr>
        </a:p>
      </dsp:txBody>
      <dsp:txXfrm>
        <a:off x="7707443" y="1504463"/>
        <a:ext cx="3171628" cy="2484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11/7/16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11/7/16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4933B-9C34-2343-A2ED-9413A04C0B69}" type="slidenum">
              <a:rPr lang="ar-sa" smtClean="0"/>
              <a:pPr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251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294" y="1235636"/>
            <a:ext cx="11609294" cy="2387600"/>
          </a:xfrm>
        </p:spPr>
        <p:txBody>
          <a:bodyPr>
            <a:normAutofit/>
          </a:bodyPr>
          <a:lstStyle/>
          <a:p>
            <a:r>
              <a:rPr lang="en-US" sz="4800" dirty="0"/>
              <a:t>The effect of </a:t>
            </a:r>
            <a:r>
              <a:rPr lang="en-US" sz="4800" dirty="0" smtClean="0"/>
              <a:t>pH on </a:t>
            </a:r>
            <a:r>
              <a:rPr lang="en-US" sz="4800" dirty="0"/>
              <a:t>the rate of an enzyme catalyzed reaction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1292" y="0"/>
            <a:ext cx="10085295" cy="1680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</a:rPr>
              <a:t>322 BCH</a:t>
            </a:r>
            <a:r>
              <a:rPr lang="en-US" sz="3600" b="1" kern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                                   </a:t>
            </a:r>
          </a:p>
          <a:p>
            <a:pPr marL="0" marR="0" lvl="0" indent="0" algn="ctr" defTabSz="914400" eaLnBrk="1" fontAlgn="auto" latinLnBrk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kern="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</a:rPr>
              <a:t>Exp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</a:rPr>
              <a:t> (6)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8" name="Picture 7" descr="download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589" y="3944471"/>
            <a:ext cx="5184587" cy="291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9136" y="967404"/>
            <a:ext cx="8229600" cy="1447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500" b="1" dirty="0">
                <a:solidFill>
                  <a:srgbClr val="FF0000"/>
                </a:solidFill>
              </a:rPr>
              <a:t/>
            </a:r>
            <a:br>
              <a:rPr lang="en-US" sz="2500" b="1" dirty="0">
                <a:solidFill>
                  <a:srgbClr val="FF0000"/>
                </a:solidFill>
              </a:rPr>
            </a:br>
            <a:r>
              <a:rPr lang="en-US" sz="4000" b="1" dirty="0"/>
              <a:t>Calculations: </a:t>
            </a:r>
            <a:r>
              <a:rPr lang="en-US" sz="4000" b="1" u="sng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en-US" sz="4000" b="1" u="sng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endParaRPr lang="x-none" sz="2500" b="1" dirty="0">
              <a:solidFill>
                <a:srgbClr val="FF0000"/>
              </a:solidFill>
            </a:endParaRPr>
          </a:p>
        </p:txBody>
      </p:sp>
      <p:sp>
        <p:nvSpPr>
          <p:cNvPr id="10243" name="مستطيل 2"/>
          <p:cNvSpPr>
            <a:spLocks noChangeArrowheads="1"/>
          </p:cNvSpPr>
          <p:nvPr/>
        </p:nvSpPr>
        <p:spPr bwMode="auto">
          <a:xfrm>
            <a:off x="1081088" y="2516207"/>
            <a:ext cx="9601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Velocity (V) </a:t>
            </a:r>
            <a:r>
              <a:rPr lang="en-US" sz="2400" dirty="0">
                <a:latin typeface="+mj-lt"/>
              </a:rPr>
              <a:t>= (A x </a:t>
            </a:r>
            <a:r>
              <a:rPr lang="en-US" sz="2400" dirty="0" smtClean="0">
                <a:latin typeface="+mj-lt"/>
              </a:rPr>
              <a:t>10</a:t>
            </a:r>
            <a:r>
              <a:rPr lang="en-US" sz="2400" baseline="30000" dirty="0" smtClean="0">
                <a:latin typeface="+mj-lt"/>
              </a:rPr>
              <a:t>6</a:t>
            </a:r>
            <a:r>
              <a:rPr lang="en-US" sz="2400" dirty="0" smtClean="0">
                <a:latin typeface="+mj-lt"/>
              </a:rPr>
              <a:t>)  </a:t>
            </a:r>
            <a:r>
              <a:rPr lang="en-US" sz="2400" dirty="0">
                <a:latin typeface="+mj-lt"/>
              </a:rPr>
              <a:t>/(E x  time)=       </a:t>
            </a:r>
            <a:r>
              <a:rPr lang="en-US" sz="2400" b="1" dirty="0">
                <a:solidFill>
                  <a:srgbClr val="772399"/>
                </a:solidFill>
                <a:latin typeface="+mj-lt"/>
              </a:rPr>
              <a:t>µmole of PNP/min      </a:t>
            </a:r>
          </a:p>
          <a:p>
            <a:pPr algn="l">
              <a:lnSpc>
                <a:spcPct val="150000"/>
              </a:lnSpc>
            </a:pPr>
            <a:endParaRPr lang="en-US" sz="2400" b="1" dirty="0">
              <a:solidFill>
                <a:srgbClr val="772399"/>
              </a:solidFill>
              <a:latin typeface="+mj-lt"/>
            </a:endParaRPr>
          </a:p>
          <a:p>
            <a:pPr algn="l">
              <a:lnSpc>
                <a:spcPct val="150000"/>
              </a:lnSpc>
            </a:pPr>
            <a:r>
              <a:rPr lang="en-US" sz="2400" dirty="0">
                <a:solidFill>
                  <a:srgbClr val="772399"/>
                </a:solidFill>
                <a:latin typeface="+mj-lt"/>
              </a:rPr>
              <a:t>A= absorbance</a:t>
            </a:r>
          </a:p>
          <a:p>
            <a:pPr algn="l">
              <a:lnSpc>
                <a:spcPct val="150000"/>
              </a:lnSpc>
            </a:pPr>
            <a:r>
              <a:rPr lang="en-US" sz="2400" dirty="0">
                <a:solidFill>
                  <a:srgbClr val="772399"/>
                </a:solidFill>
                <a:latin typeface="+mj-lt"/>
              </a:rPr>
              <a:t>E=  extension coefficient=18.8 x </a:t>
            </a:r>
            <a:r>
              <a:rPr lang="en-US" sz="2400" dirty="0" smtClean="0">
                <a:solidFill>
                  <a:srgbClr val="772399"/>
                </a:solidFill>
                <a:latin typeface="+mj-lt"/>
              </a:rPr>
              <a:t>10</a:t>
            </a:r>
            <a:r>
              <a:rPr lang="en-US" sz="2400" baseline="30000" dirty="0" smtClean="0">
                <a:solidFill>
                  <a:srgbClr val="772399"/>
                </a:solidFill>
                <a:latin typeface="+mj-lt"/>
              </a:rPr>
              <a:t>3</a:t>
            </a:r>
            <a:endParaRPr lang="en-US" sz="2400" baseline="30000" dirty="0">
              <a:solidFill>
                <a:srgbClr val="772399"/>
              </a:solidFill>
              <a:latin typeface="+mj-lt"/>
            </a:endParaRPr>
          </a:p>
          <a:p>
            <a:pPr algn="l">
              <a:lnSpc>
                <a:spcPct val="150000"/>
              </a:lnSpc>
            </a:pPr>
            <a:r>
              <a:rPr lang="en-US" sz="2400" dirty="0">
                <a:solidFill>
                  <a:srgbClr val="772399"/>
                </a:solidFill>
                <a:latin typeface="+mj-lt"/>
              </a:rPr>
              <a:t>Time = 5 min</a:t>
            </a:r>
          </a:p>
          <a:p>
            <a:pPr algn="l"/>
            <a:endParaRPr lang="en-US" sz="3600" dirty="0">
              <a:latin typeface="Calibri" charset="0"/>
            </a:endParaRPr>
          </a:p>
          <a:p>
            <a:pPr algn="l"/>
            <a:endParaRPr lang="x-none" sz="3600" dirty="0">
              <a:latin typeface="Calibri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45088" y="2436759"/>
            <a:ext cx="8727294" cy="915631"/>
          </a:xfrm>
          <a:prstGeom prst="roundRect">
            <a:avLst/>
          </a:prstGeom>
          <a:noFill/>
          <a:ln w="5715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9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874" y="827027"/>
            <a:ext cx="636846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/>
              <a:t>The Effect of </a:t>
            </a:r>
            <a:r>
              <a:rPr lang="en-US" sz="3100" dirty="0" smtClean="0"/>
              <a:t>pH on </a:t>
            </a:r>
            <a:r>
              <a:rPr lang="en-US" sz="3100" dirty="0"/>
              <a:t>the Rate of an Enzyme Catalyzed Reaction.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pSp>
        <p:nvGrpSpPr>
          <p:cNvPr id="3" name="مجموعة 11"/>
          <p:cNvGrpSpPr>
            <a:grpSpLocks/>
          </p:cNvGrpSpPr>
          <p:nvPr/>
        </p:nvGrpSpPr>
        <p:grpSpPr bwMode="auto">
          <a:xfrm>
            <a:off x="3611293" y="1691341"/>
            <a:ext cx="4883951" cy="4152491"/>
            <a:chOff x="1027449" y="1524000"/>
            <a:chExt cx="4707306" cy="3673234"/>
          </a:xfrm>
        </p:grpSpPr>
        <p:cxnSp>
          <p:nvCxnSpPr>
            <p:cNvPr id="4" name="رابط مستقيم 2"/>
            <p:cNvCxnSpPr>
              <a:cxnSpLocks noChangeShapeType="1"/>
            </p:cNvCxnSpPr>
            <p:nvPr/>
          </p:nvCxnSpPr>
          <p:spPr bwMode="auto">
            <a:xfrm rot="5400000">
              <a:off x="496483" y="3009728"/>
              <a:ext cx="297145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رابط مستقيم 4"/>
            <p:cNvCxnSpPr>
              <a:cxnSpLocks noChangeShapeType="1"/>
            </p:cNvCxnSpPr>
            <p:nvPr/>
          </p:nvCxnSpPr>
          <p:spPr bwMode="auto">
            <a:xfrm>
              <a:off x="1982211" y="4495456"/>
              <a:ext cx="365689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مربع نص 8"/>
            <p:cNvSpPr txBox="1">
              <a:spLocks noChangeArrowheads="1"/>
            </p:cNvSpPr>
            <p:nvPr/>
          </p:nvSpPr>
          <p:spPr bwMode="auto">
            <a:xfrm>
              <a:off x="1882456" y="4571048"/>
              <a:ext cx="3852299" cy="626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4000" b="1" dirty="0" smtClean="0">
                  <a:solidFill>
                    <a:srgbClr val="772399"/>
                  </a:solidFill>
                  <a:latin typeface="+mj-lt"/>
                </a:rPr>
                <a:t>pH</a:t>
              </a:r>
              <a:endParaRPr lang="ar-sa" sz="4000" b="1" dirty="0">
                <a:solidFill>
                  <a:srgbClr val="772399"/>
                </a:solidFill>
                <a:latin typeface="+mj-lt"/>
              </a:endParaRPr>
            </a:p>
          </p:txBody>
        </p:sp>
        <p:sp>
          <p:nvSpPr>
            <p:cNvPr id="8" name="مستطيل 9"/>
            <p:cNvSpPr>
              <a:spLocks noChangeArrowheads="1"/>
            </p:cNvSpPr>
            <p:nvPr/>
          </p:nvSpPr>
          <p:spPr bwMode="auto">
            <a:xfrm rot="5400000">
              <a:off x="83476" y="2626226"/>
              <a:ext cx="2688888" cy="800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772399"/>
                  </a:solidFill>
                  <a:latin typeface="+mj-lt"/>
                </a:rPr>
                <a:t>Velocity </a:t>
              </a:r>
            </a:p>
            <a:p>
              <a:pPr algn="ctr"/>
              <a:r>
                <a:rPr lang="en-US" sz="2400" b="1" dirty="0">
                  <a:solidFill>
                    <a:srgbClr val="772399"/>
                  </a:solidFill>
                  <a:latin typeface="+mj-lt"/>
                </a:rPr>
                <a:t>(µmole of PNP/min) </a:t>
              </a:r>
              <a:endParaRPr lang="ar-sa" sz="2400" b="1" dirty="0">
                <a:solidFill>
                  <a:srgbClr val="772399"/>
                </a:solidFill>
                <a:latin typeface="+mj-lt"/>
              </a:endParaRPr>
            </a:p>
          </p:txBody>
        </p:sp>
      </p:grpSp>
      <p:sp>
        <p:nvSpPr>
          <p:cNvPr id="12" name="Left Arrow 11"/>
          <p:cNvSpPr/>
          <p:nvPr/>
        </p:nvSpPr>
        <p:spPr>
          <a:xfrm>
            <a:off x="6651552" y="2719707"/>
            <a:ext cx="582706" cy="463177"/>
          </a:xfrm>
          <a:prstGeom prst="lef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27884" y="4691181"/>
            <a:ext cx="1241896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1400" b="1" dirty="0" smtClean="0">
                <a:latin typeface="+mj-lt"/>
              </a:rPr>
              <a:t>Optimum pH </a:t>
            </a:r>
            <a:endParaRPr lang="en-US" sz="1400" b="1" dirty="0">
              <a:latin typeface="+mj-lt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599586" y="2952093"/>
            <a:ext cx="3661772" cy="2115902"/>
          </a:xfrm>
          <a:custGeom>
            <a:avLst/>
            <a:gdLst>
              <a:gd name="connsiteX0" fmla="*/ 0 w 3661772"/>
              <a:gd name="connsiteY0" fmla="*/ 2066522 h 2115902"/>
              <a:gd name="connsiteX1" fmla="*/ 1022130 w 3661772"/>
              <a:gd name="connsiteY1" fmla="*/ 1725752 h 2115902"/>
              <a:gd name="connsiteX2" fmla="*/ 1564169 w 3661772"/>
              <a:gd name="connsiteY2" fmla="*/ 656973 h 2115902"/>
              <a:gd name="connsiteX3" fmla="*/ 1842932 w 3661772"/>
              <a:gd name="connsiteY3" fmla="*/ 83860 h 2115902"/>
              <a:gd name="connsiteX4" fmla="*/ 2121694 w 3661772"/>
              <a:gd name="connsiteY4" fmla="*/ 68370 h 2115902"/>
              <a:gd name="connsiteX5" fmla="*/ 2446918 w 3661772"/>
              <a:gd name="connsiteY5" fmla="*/ 703442 h 2115902"/>
              <a:gd name="connsiteX6" fmla="*/ 2710194 w 3661772"/>
              <a:gd name="connsiteY6" fmla="*/ 1323024 h 2115902"/>
              <a:gd name="connsiteX7" fmla="*/ 3112851 w 3661772"/>
              <a:gd name="connsiteY7" fmla="*/ 1787711 h 2115902"/>
              <a:gd name="connsiteX8" fmla="*/ 3623916 w 3661772"/>
              <a:gd name="connsiteY8" fmla="*/ 2097502 h 2115902"/>
              <a:gd name="connsiteX9" fmla="*/ 3623916 w 3661772"/>
              <a:gd name="connsiteY9" fmla="*/ 2082012 h 211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61772" h="2115902">
                <a:moveTo>
                  <a:pt x="0" y="2066522"/>
                </a:moveTo>
                <a:cubicBezTo>
                  <a:pt x="380717" y="2013599"/>
                  <a:pt x="761435" y="1960677"/>
                  <a:pt x="1022130" y="1725752"/>
                </a:cubicBezTo>
                <a:cubicBezTo>
                  <a:pt x="1282825" y="1490827"/>
                  <a:pt x="1427369" y="930622"/>
                  <a:pt x="1564169" y="656973"/>
                </a:cubicBezTo>
                <a:cubicBezTo>
                  <a:pt x="1700969" y="383324"/>
                  <a:pt x="1750011" y="181960"/>
                  <a:pt x="1842932" y="83860"/>
                </a:cubicBezTo>
                <a:cubicBezTo>
                  <a:pt x="1935853" y="-14240"/>
                  <a:pt x="2021030" y="-34894"/>
                  <a:pt x="2121694" y="68370"/>
                </a:cubicBezTo>
                <a:cubicBezTo>
                  <a:pt x="2222358" y="171634"/>
                  <a:pt x="2348835" y="494333"/>
                  <a:pt x="2446918" y="703442"/>
                </a:cubicBezTo>
                <a:cubicBezTo>
                  <a:pt x="2545001" y="912551"/>
                  <a:pt x="2599205" y="1142313"/>
                  <a:pt x="2710194" y="1323024"/>
                </a:cubicBezTo>
                <a:cubicBezTo>
                  <a:pt x="2821183" y="1503735"/>
                  <a:pt x="2960564" y="1658631"/>
                  <a:pt x="3112851" y="1787711"/>
                </a:cubicBezTo>
                <a:cubicBezTo>
                  <a:pt x="3265138" y="1916791"/>
                  <a:pt x="3538738" y="2048452"/>
                  <a:pt x="3623916" y="2097502"/>
                </a:cubicBezTo>
                <a:cubicBezTo>
                  <a:pt x="3709094" y="2146552"/>
                  <a:pt x="3623916" y="2082012"/>
                  <a:pt x="3623916" y="2082012"/>
                </a:cubicBezTo>
              </a:path>
            </a:pathLst>
          </a:custGeom>
          <a:ln w="28575" cmpd="sng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56827" y="5971390"/>
            <a:ext cx="4769941" cy="584776"/>
          </a:xfrm>
          <a:prstGeom prst="rect">
            <a:avLst/>
          </a:prstGeom>
          <a:noFill/>
          <a:ln>
            <a:solidFill>
              <a:srgbClr val="44546A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 anchor="ctr" anchorCtr="1">
            <a:spAutoFit/>
          </a:bodyPr>
          <a:lstStyle/>
          <a:p>
            <a:r>
              <a:rPr lang="en-US" sz="3200" dirty="0" smtClean="0">
                <a:latin typeface="+mj-lt"/>
              </a:rPr>
              <a:t>Bell- shape curve</a:t>
            </a:r>
            <a:endParaRPr lang="en-US" sz="3200" dirty="0"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570949" y="2993146"/>
            <a:ext cx="21828" cy="2000976"/>
          </a:xfrm>
          <a:prstGeom prst="line">
            <a:avLst/>
          </a:prstGeom>
          <a:ln w="19050" cmpd="sng"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56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2398" y="1574565"/>
            <a:ext cx="10351664" cy="435133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+mj-lt"/>
              </a:rPr>
              <a:t>An introductory statement (In this experiment, we studied the effect of different </a:t>
            </a:r>
            <a:r>
              <a:rPr lang="en-US" dirty="0" smtClean="0">
                <a:latin typeface="+mj-lt"/>
              </a:rPr>
              <a:t>pH on </a:t>
            </a:r>
            <a:r>
              <a:rPr lang="en-US" dirty="0">
                <a:latin typeface="+mj-lt"/>
              </a:rPr>
              <a:t>the rate of acid phosphatase catalyzed reaction.)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+mj-lt"/>
              </a:rPr>
              <a:t>Principle </a:t>
            </a:r>
            <a:endParaRPr lang="en-US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From the curve, explain and discuss the relationship between the activity of acid phosphatase and </a:t>
            </a:r>
            <a:r>
              <a:rPr lang="en-US" dirty="0" err="1" smtClean="0">
                <a:latin typeface="+mj-lt"/>
              </a:rPr>
              <a:t>pH.</a:t>
            </a:r>
            <a:endParaRPr lang="en-US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Define the optimum pH and determine </a:t>
            </a:r>
            <a:r>
              <a:rPr lang="en-US" dirty="0">
                <a:latin typeface="+mj-lt"/>
              </a:rPr>
              <a:t>which buffer is the best </a:t>
            </a:r>
            <a:r>
              <a:rPr lang="en-US" dirty="0" smtClean="0">
                <a:latin typeface="+mj-lt"/>
              </a:rPr>
              <a:t> from the curve.</a:t>
            </a:r>
            <a:endParaRPr lang="en-US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67307" y="457341"/>
            <a:ext cx="9029700" cy="1325563"/>
          </a:xfrm>
        </p:spPr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1806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56050870"/>
              </p:ext>
            </p:extLst>
          </p:nvPr>
        </p:nvGraphicFramePr>
        <p:xfrm>
          <a:off x="442912" y="238646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857250" y="1456814"/>
            <a:ext cx="9804796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800" b="1" dirty="0" smtClean="0">
                <a:latin typeface="+mj-lt"/>
              </a:rPr>
              <a:t>In this experiment, we will continue to study </a:t>
            </a:r>
            <a:r>
              <a:rPr lang="en-US" sz="2800" b="1" dirty="0">
                <a:latin typeface="+mj-lt"/>
              </a:rPr>
              <a:t>acid phosphatase </a:t>
            </a:r>
            <a:r>
              <a:rPr lang="en-US" sz="2800" b="1" dirty="0" smtClean="0">
                <a:latin typeface="+mj-lt"/>
              </a:rPr>
              <a:t>kinetics.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368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996" y="559012"/>
            <a:ext cx="9029700" cy="1325563"/>
          </a:xfrm>
        </p:spPr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6879" y="1825625"/>
            <a:ext cx="10281795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latin typeface="+mj-lt"/>
              </a:rPr>
              <a:t>To establish the relationship between pH and the rate of an enzyme catalyzed reaction.</a:t>
            </a:r>
            <a:endParaRPr lang="x-none" sz="3200" dirty="0" smtClean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3200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latin typeface="+mj-lt"/>
              </a:rPr>
              <a:t>To determine the optimum pH for such a reaction.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943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188" y="0"/>
            <a:ext cx="9029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The Effect of pH on Enzymes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176" y="916142"/>
            <a:ext cx="11656456" cy="5614626"/>
          </a:xfrm>
          <a:ln>
            <a:noFill/>
          </a:ln>
          <a:effectLst/>
        </p:spPr>
        <p:txBody>
          <a:bodyPr>
            <a:noAutofit/>
          </a:bodyPr>
          <a:lstStyle/>
          <a:p>
            <a:pPr algn="just">
              <a:lnSpc>
                <a:spcPct val="250000"/>
              </a:lnSpc>
            </a:pPr>
            <a:r>
              <a:rPr lang="en-US" sz="2200" dirty="0" smtClean="0">
                <a:latin typeface="+mj-lt"/>
              </a:rPr>
              <a:t>The rate of enzymatic reaction depends on pH of the medium</a:t>
            </a:r>
            <a:r>
              <a:rPr lang="en-US" sz="2200" dirty="0" smtClean="0">
                <a:latin typeface="+mj-lt"/>
              </a:rPr>
              <a:t>.</a:t>
            </a:r>
          </a:p>
          <a:p>
            <a:pPr algn="just">
              <a:lnSpc>
                <a:spcPct val="250000"/>
              </a:lnSpc>
            </a:pPr>
            <a:r>
              <a:rPr lang="en-US" sz="2200" dirty="0" smtClean="0">
                <a:latin typeface="+mj-lt"/>
              </a:rPr>
              <a:t>Each enzyme has an </a:t>
            </a:r>
            <a:r>
              <a:rPr lang="en-US" sz="2200" b="1" u="sng" dirty="0" smtClean="0">
                <a:solidFill>
                  <a:srgbClr val="5B9BD5"/>
                </a:solidFill>
                <a:latin typeface="+mj-lt"/>
              </a:rPr>
              <a:t>optimum pH</a:t>
            </a:r>
            <a:r>
              <a:rPr lang="en-US" sz="2200" dirty="0" smtClean="0">
                <a:latin typeface="+mj-lt"/>
              </a:rPr>
              <a:t>, </a:t>
            </a:r>
            <a:r>
              <a:rPr lang="en-US" sz="2200" dirty="0">
                <a:latin typeface="+mj-lt"/>
              </a:rPr>
              <a:t>where </a:t>
            </a:r>
            <a:r>
              <a:rPr lang="en-US" sz="2200" dirty="0" smtClean="0">
                <a:latin typeface="+mj-lt"/>
              </a:rPr>
              <a:t>the </a:t>
            </a:r>
            <a:r>
              <a:rPr lang="en-US" sz="2200" dirty="0">
                <a:latin typeface="+mj-lt"/>
              </a:rPr>
              <a:t>rate </a:t>
            </a:r>
            <a:r>
              <a:rPr lang="en-US" sz="2200" dirty="0" smtClean="0">
                <a:latin typeface="+mj-lt"/>
              </a:rPr>
              <a:t>of enzymatic </a:t>
            </a:r>
            <a:r>
              <a:rPr lang="en-US" sz="2200" dirty="0">
                <a:latin typeface="+mj-lt"/>
              </a:rPr>
              <a:t>reaction is maximum. </a:t>
            </a:r>
            <a:endParaRPr lang="en-US" sz="2200" dirty="0" smtClean="0">
              <a:latin typeface="+mj-lt"/>
            </a:endParaRPr>
          </a:p>
          <a:p>
            <a:pPr algn="just">
              <a:lnSpc>
                <a:spcPct val="250000"/>
              </a:lnSpc>
            </a:pPr>
            <a:r>
              <a:rPr lang="en-US" sz="2200" dirty="0">
                <a:latin typeface="+mj-lt"/>
              </a:rPr>
              <a:t>At </a:t>
            </a:r>
            <a:r>
              <a:rPr lang="en-US" sz="2200" b="1" dirty="0">
                <a:solidFill>
                  <a:srgbClr val="008000"/>
                </a:solidFill>
                <a:latin typeface="+mj-lt"/>
              </a:rPr>
              <a:t>higher</a:t>
            </a:r>
            <a:r>
              <a:rPr lang="en-US" sz="2200" dirty="0">
                <a:latin typeface="+mj-lt"/>
              </a:rPr>
              <a:t> or </a:t>
            </a:r>
            <a:r>
              <a:rPr lang="en-US" sz="2200" b="1" dirty="0">
                <a:solidFill>
                  <a:srgbClr val="800000"/>
                </a:solidFill>
                <a:latin typeface="+mj-lt"/>
              </a:rPr>
              <a:t>lower</a:t>
            </a:r>
            <a:r>
              <a:rPr lang="en-US" sz="2200" dirty="0">
                <a:latin typeface="+mj-lt"/>
              </a:rPr>
              <a:t> pH, the rate of an enzymatic reaction </a:t>
            </a:r>
            <a:r>
              <a:rPr lang="en-US" sz="2200" i="1" u="sng" dirty="0">
                <a:latin typeface="+mj-lt"/>
              </a:rPr>
              <a:t>decreases. </a:t>
            </a:r>
            <a:endParaRPr lang="en-US" sz="2200" i="1" u="sng" dirty="0" smtClean="0">
              <a:latin typeface="+mj-lt"/>
            </a:endParaRPr>
          </a:p>
          <a:p>
            <a:pPr algn="just">
              <a:lnSpc>
                <a:spcPct val="250000"/>
              </a:lnSpc>
            </a:pPr>
            <a:r>
              <a:rPr lang="en-US" sz="2200" dirty="0" smtClean="0">
                <a:latin typeface="+mj-lt"/>
              </a:rPr>
              <a:t>For </a:t>
            </a:r>
            <a:r>
              <a:rPr lang="en-US" sz="2200" dirty="0">
                <a:latin typeface="+mj-lt"/>
              </a:rPr>
              <a:t>most enzymes, the optimum pH lies in the range </a:t>
            </a:r>
            <a:r>
              <a:rPr lang="en-US" sz="2200" dirty="0" smtClean="0">
                <a:latin typeface="+mj-lt"/>
              </a:rPr>
              <a:t>from  </a:t>
            </a:r>
            <a:r>
              <a:rPr lang="en-US" sz="2200" b="1" i="1" dirty="0" smtClean="0">
                <a:solidFill>
                  <a:srgbClr val="3366FF"/>
                </a:solidFill>
                <a:latin typeface="+mj-lt"/>
              </a:rPr>
              <a:t>pH </a:t>
            </a:r>
            <a:r>
              <a:rPr lang="en-US" sz="2200" b="1" i="1" dirty="0">
                <a:solidFill>
                  <a:srgbClr val="3366FF"/>
                </a:solidFill>
                <a:latin typeface="+mj-lt"/>
              </a:rPr>
              <a:t>5 to pH </a:t>
            </a:r>
            <a:r>
              <a:rPr lang="en-US" sz="2200" b="1" i="1" dirty="0" smtClean="0">
                <a:solidFill>
                  <a:srgbClr val="3366FF"/>
                </a:solidFill>
                <a:latin typeface="+mj-lt"/>
              </a:rPr>
              <a:t>9</a:t>
            </a:r>
            <a:r>
              <a:rPr lang="en-US" sz="2200" b="1" i="1" dirty="0" smtClean="0">
                <a:solidFill>
                  <a:srgbClr val="3366FF"/>
                </a:solidFill>
                <a:latin typeface="+mj-lt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With </a:t>
            </a:r>
            <a:r>
              <a:rPr lang="en-US" sz="2000" dirty="0">
                <a:latin typeface="+mj-lt"/>
              </a:rPr>
              <a:t>some exceptions, pepsin’s optimum pH is extremely acidic. 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+mj-lt"/>
              </a:rPr>
              <a:t>And </a:t>
            </a:r>
            <a:r>
              <a:rPr lang="en-US" sz="2000" dirty="0" err="1">
                <a:latin typeface="+mj-lt"/>
              </a:rPr>
              <a:t>arginase’s</a:t>
            </a:r>
            <a:r>
              <a:rPr lang="en-US" sz="2000" dirty="0">
                <a:latin typeface="+mj-lt"/>
              </a:rPr>
              <a:t>  </a:t>
            </a:r>
            <a:r>
              <a:rPr lang="en-US" sz="2000" dirty="0">
                <a:solidFill>
                  <a:prstClr val="black"/>
                </a:solidFill>
                <a:latin typeface="+mj-lt"/>
              </a:rPr>
              <a:t>optimum pH is extremely basic</a:t>
            </a:r>
            <a:r>
              <a:rPr lang="en-US" sz="2000" dirty="0" smtClean="0">
                <a:solidFill>
                  <a:prstClr val="black"/>
                </a:solidFill>
                <a:latin typeface="+mj-lt"/>
              </a:rPr>
              <a:t>.</a:t>
            </a:r>
            <a:endParaRPr lang="en-US" sz="2000" b="1" i="1" dirty="0" smtClean="0">
              <a:solidFill>
                <a:srgbClr val="3366FF"/>
              </a:solidFill>
              <a:latin typeface="+mj-l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n-US" sz="2200" i="1" u="sng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+mj-lt"/>
            </a:endParaRPr>
          </a:p>
          <a:p>
            <a:pPr algn="just">
              <a:lnSpc>
                <a:spcPct val="170000"/>
              </a:lnSpc>
            </a:pPr>
            <a:endParaRPr lang="en-US" sz="2200" i="1" u="sng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+mj-lt"/>
            </a:endParaRPr>
          </a:p>
          <a:p>
            <a:pPr algn="just">
              <a:lnSpc>
                <a:spcPct val="170000"/>
              </a:lnSpc>
            </a:pPr>
            <a:endParaRPr lang="en-US" sz="2200" i="1" u="sng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  <p:pic>
        <p:nvPicPr>
          <p:cNvPr id="5" name="Picture 4" descr="images (1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867" y="4696299"/>
            <a:ext cx="2920255" cy="19967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1739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9989" y="636682"/>
            <a:ext cx="10563412" cy="557931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</a:rPr>
              <a:t>The </a:t>
            </a:r>
            <a:r>
              <a:rPr lang="en-US" sz="2400" b="1" dirty="0">
                <a:solidFill>
                  <a:srgbClr val="000000"/>
                </a:solidFill>
                <a:latin typeface="+mj-lt"/>
              </a:rPr>
              <a:t>relationship between the rate of an enzymatic reaction and pH takes form of a </a:t>
            </a:r>
            <a:r>
              <a:rPr lang="en-US" sz="2400" b="1" i="1" u="sng" dirty="0">
                <a:solidFill>
                  <a:srgbClr val="00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j-lt"/>
              </a:rPr>
              <a:t>bell-shape.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b="1" u="sng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u="sng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93697376"/>
              </p:ext>
            </p:extLst>
          </p:nvPr>
        </p:nvGraphicFramePr>
        <p:xfrm>
          <a:off x="871252" y="1439333"/>
          <a:ext cx="1111954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15896" y="4526669"/>
            <a:ext cx="2820497" cy="178019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4976477" y="3365917"/>
            <a:ext cx="2530410" cy="430887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sz="2200" b="1" dirty="0" smtClean="0">
                <a:solidFill>
                  <a:srgbClr val="FFFFFF"/>
                </a:solidFill>
                <a:latin typeface="+mj-lt"/>
              </a:rPr>
              <a:t>Bell-Shaped curve</a:t>
            </a:r>
            <a:endParaRPr lang="en-US" sz="2200" b="1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7" name="Picture 6" descr="download (3)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584" y="3854511"/>
            <a:ext cx="1890176" cy="14409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911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0152" y="0"/>
            <a:ext cx="12031472" cy="149961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cs typeface="Century Gothic"/>
              </a:rPr>
              <a:t>Principal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2642723"/>
            <a:ext cx="11734799" cy="3875442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endParaRPr lang="en-US" sz="2400" dirty="0" smtClean="0">
              <a:latin typeface="Century Gothic"/>
              <a:cs typeface="Century Gothic"/>
            </a:endParaRPr>
          </a:p>
          <a:p>
            <a:endParaRPr lang="en-US" altLang="en-US" sz="2400" dirty="0">
              <a:latin typeface="Century Gothic"/>
              <a:cs typeface="Century Gothic"/>
            </a:endParaRPr>
          </a:p>
        </p:txBody>
      </p:sp>
      <p:pic>
        <p:nvPicPr>
          <p:cNvPr id="4" name="Picture 2" descr="http://www.bio.mtu.edu/campbell/bl482/lectures/lec2/482pnp1.gif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t="7259" r="-43" b="51608"/>
          <a:stretch>
            <a:fillRect/>
          </a:stretch>
        </p:blipFill>
        <p:spPr bwMode="auto">
          <a:xfrm>
            <a:off x="1231238" y="2318613"/>
            <a:ext cx="3587056" cy="2702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http://www.bio.mtu.edu/campbell/bl482/lectures/lec2/482pnp1.gif"/>
          <p:cNvPicPr>
            <a:picLocks noChangeAspect="1" noChangeArrowheads="1"/>
          </p:cNvPicPr>
          <p:nvPr/>
        </p:nvPicPr>
        <p:blipFill rotWithShape="1">
          <a:blip r:embed="rId4" cstate="print">
            <a:biLevel thresh="75000"/>
          </a:blip>
          <a:srcRect t="58069" r="-464" b="-171"/>
          <a:stretch/>
        </p:blipFill>
        <p:spPr bwMode="auto">
          <a:xfrm>
            <a:off x="6020173" y="2361807"/>
            <a:ext cx="3818965" cy="26298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250710" y="2388540"/>
            <a:ext cx="61970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30714" y="2331074"/>
            <a:ext cx="61970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6553" y="3426789"/>
            <a:ext cx="93032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1600" b="1" dirty="0" smtClean="0"/>
              <a:t>ACP</a:t>
            </a:r>
            <a:endParaRPr lang="en-US" sz="16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91244" y="3618218"/>
            <a:ext cx="959855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8417187" y="2436758"/>
            <a:ext cx="1240428" cy="2082321"/>
          </a:xfrm>
          <a:prstGeom prst="ellipse">
            <a:avLst/>
          </a:prstGeom>
          <a:noFill/>
          <a:ln w="57150" cmpd="sng">
            <a:solidFill>
              <a:schemeClr val="accent4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9229373" y="1654043"/>
            <a:ext cx="782649" cy="1225764"/>
          </a:xfrm>
          <a:prstGeom prst="straightConnector1">
            <a:avLst/>
          </a:prstGeom>
          <a:ln w="76200" cmpd="sng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461488" y="728109"/>
            <a:ext cx="3509007" cy="87716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000" dirty="0" smtClean="0">
                <a:latin typeface="+mj-lt"/>
                <a:cs typeface="Century Gothic"/>
              </a:rPr>
              <a:t>Its concentration </a:t>
            </a:r>
            <a:r>
              <a:rPr lang="en-US" sz="2000" dirty="0">
                <a:latin typeface="+mj-lt"/>
                <a:cs typeface="Century Gothic"/>
              </a:rPr>
              <a:t>can be measured at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entury Gothic"/>
              </a:rPr>
              <a:t>405 nm.</a:t>
            </a:r>
          </a:p>
        </p:txBody>
      </p:sp>
    </p:spTree>
    <p:extLst>
      <p:ext uri="{BB962C8B-B14F-4D97-AF65-F5344CB8AC3E}">
        <p14:creationId xmlns:p14="http://schemas.microsoft.com/office/powerpoint/2010/main" val="441583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/>
        </p:nvSpPr>
        <p:spPr>
          <a:xfrm rot="10800000">
            <a:off x="4952758" y="4591122"/>
            <a:ext cx="6668867" cy="719201"/>
          </a:xfrm>
          <a:custGeom>
            <a:avLst/>
            <a:gdLst>
              <a:gd name="connsiteX0" fmla="*/ 0 w 6832879"/>
              <a:gd name="connsiteY0" fmla="*/ 546551 h 643001"/>
              <a:gd name="connsiteX1" fmla="*/ 0 w 6832879"/>
              <a:gd name="connsiteY1" fmla="*/ 0 h 643001"/>
              <a:gd name="connsiteX2" fmla="*/ 6832879 w 6832879"/>
              <a:gd name="connsiteY2" fmla="*/ 48225 h 643001"/>
              <a:gd name="connsiteX3" fmla="*/ 6832879 w 6832879"/>
              <a:gd name="connsiteY3" fmla="*/ 643001 h 643001"/>
              <a:gd name="connsiteX4" fmla="*/ 6832879 w 6832879"/>
              <a:gd name="connsiteY4" fmla="*/ 643001 h 64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2879" h="643001">
                <a:moveTo>
                  <a:pt x="0" y="546551"/>
                </a:moveTo>
                <a:lnTo>
                  <a:pt x="0" y="0"/>
                </a:lnTo>
                <a:lnTo>
                  <a:pt x="6832879" y="48225"/>
                </a:lnTo>
                <a:lnTo>
                  <a:pt x="6832879" y="643001"/>
                </a:lnTo>
                <a:lnTo>
                  <a:pt x="6832879" y="643001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001856" y="5334000"/>
            <a:ext cx="8198628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All the factors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that affect enzyme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kinetics are constant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except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pH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where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it varies in each tube</a:t>
            </a:r>
          </a:p>
          <a:p>
            <a:pPr algn="ctr">
              <a:lnSpc>
                <a:spcPct val="140000"/>
              </a:lnSpc>
            </a:pPr>
            <a:r>
              <a:rPr lang="en-US" b="1" dirty="0" smtClean="0">
                <a:latin typeface="Rockwell"/>
                <a:cs typeface="Rockwell"/>
              </a:rPr>
              <a:t>Time = 5 min       </a:t>
            </a:r>
            <a:r>
              <a:rPr lang="en-US" b="1" dirty="0" smtClean="0">
                <a:latin typeface="Rockwell"/>
                <a:cs typeface="Rockwell"/>
              </a:rPr>
              <a:t>Temp</a:t>
            </a:r>
            <a:r>
              <a:rPr lang="en-US" b="1" dirty="0" smtClean="0">
                <a:latin typeface="Rockwell"/>
                <a:cs typeface="Rockwell"/>
              </a:rPr>
              <a:t>= 37 </a:t>
            </a:r>
            <a:r>
              <a:rPr lang="en-US" b="1" baseline="30000" dirty="0" err="1" smtClean="0">
                <a:latin typeface="Rockwell"/>
                <a:cs typeface="Rockwell"/>
              </a:rPr>
              <a:t>o</a:t>
            </a:r>
            <a:r>
              <a:rPr lang="en-US" b="1" dirty="0" err="1" smtClean="0">
                <a:latin typeface="Rockwell"/>
                <a:cs typeface="Rockwell"/>
              </a:rPr>
              <a:t>C</a:t>
            </a:r>
            <a:r>
              <a:rPr lang="en-US" b="1" dirty="0" smtClean="0">
                <a:latin typeface="Rockwell"/>
                <a:cs typeface="Rockwell"/>
              </a:rPr>
              <a:t>     [S] = 0.05M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Rockwell"/>
              <a:cs typeface="Rockwel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039" y="2030310"/>
            <a:ext cx="3795118" cy="1918474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 b="1" dirty="0" smtClean="0">
                <a:latin typeface="Rockwell"/>
                <a:cs typeface="Rockwell"/>
              </a:rPr>
              <a:t>Add to each </a:t>
            </a:r>
            <a:r>
              <a:rPr lang="en-US" sz="1600" b="1" dirty="0" smtClean="0">
                <a:latin typeface="Rockwell"/>
                <a:cs typeface="Rockwell"/>
              </a:rPr>
              <a:t>tube (Test and Blank):</a:t>
            </a:r>
            <a:endParaRPr lang="en-US" sz="1600" b="1" dirty="0" smtClean="0">
              <a:latin typeface="Rockwell"/>
              <a:cs typeface="Rockwell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dirty="0" smtClean="0">
                <a:latin typeface="Rockwell"/>
                <a:cs typeface="Rockwell"/>
              </a:rPr>
              <a:t>0.5 ml of </a:t>
            </a:r>
            <a:r>
              <a:rPr lang="en-US" sz="1600" dirty="0">
                <a:latin typeface="Rockwell"/>
                <a:cs typeface="Rockwell"/>
              </a:rPr>
              <a:t> Corresponding </a:t>
            </a:r>
            <a:r>
              <a:rPr lang="en-US" sz="1600" dirty="0" smtClean="0">
                <a:latin typeface="Rockwell"/>
                <a:cs typeface="Rockwell"/>
              </a:rPr>
              <a:t>pH buffer</a:t>
            </a:r>
            <a:endParaRPr lang="en-US" sz="1600" dirty="0" smtClean="0">
              <a:latin typeface="Rockwell"/>
              <a:cs typeface="Rockwell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sz="1600" dirty="0" smtClean="0">
                <a:latin typeface="Rockwell"/>
                <a:cs typeface="Rockwell"/>
              </a:rPr>
              <a:t>0.5 ml of </a:t>
            </a:r>
            <a:r>
              <a:rPr lang="en-US" sz="1600" dirty="0" err="1" smtClean="0">
                <a:latin typeface="Rockwell"/>
                <a:cs typeface="Rockwell"/>
              </a:rPr>
              <a:t>pNPP</a:t>
            </a:r>
            <a:endParaRPr lang="en-US" sz="1600" dirty="0" smtClean="0">
              <a:latin typeface="Rockwell"/>
              <a:cs typeface="Rockwell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sz="1600" dirty="0" smtClean="0">
                <a:latin typeface="Rockwell"/>
                <a:cs typeface="Rockwell"/>
              </a:rPr>
              <a:t>0.5 ml MgCl</a:t>
            </a:r>
            <a:r>
              <a:rPr lang="en-US" sz="1600" baseline="-25000" dirty="0" smtClean="0">
                <a:latin typeface="Rockwell"/>
                <a:cs typeface="Rockwell"/>
              </a:rPr>
              <a:t>2 </a:t>
            </a:r>
            <a:endParaRPr lang="en-US" sz="1600" baseline="-25000" dirty="0" smtClean="0">
              <a:latin typeface="Rockwell"/>
              <a:cs typeface="Rockwell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en-US" sz="1600" dirty="0" smtClean="0">
                <a:latin typeface="Rockwell"/>
                <a:cs typeface="Rockwell"/>
              </a:rPr>
              <a:t>5 ml water</a:t>
            </a:r>
            <a:endParaRPr lang="en-US" sz="1600" dirty="0" smtClean="0">
              <a:latin typeface="Rockwell"/>
              <a:cs typeface="Rockwel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9939" y="122864"/>
            <a:ext cx="22680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Method: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270123" y="487352"/>
            <a:ext cx="8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Rockwell"/>
                <a:cs typeface="Rockwell"/>
              </a:rPr>
              <a:t>Place in a water bath maintained at 37 ºC for 5 minutes</a:t>
            </a:r>
            <a:r>
              <a:rPr lang="en-US" b="1" dirty="0" smtClean="0">
                <a:latin typeface="Rockwell"/>
                <a:cs typeface="Rockwell"/>
              </a:rPr>
              <a:t>. </a:t>
            </a:r>
            <a:endParaRPr lang="en-US" b="1" dirty="0">
              <a:latin typeface="Rockwell"/>
              <a:cs typeface="Rockwell"/>
            </a:endParaRPr>
          </a:p>
        </p:txBody>
      </p:sp>
      <p:pic>
        <p:nvPicPr>
          <p:cNvPr id="3" name="Picture 2" descr="Screen Shot 2016-11-07 at 9.34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853" y="907473"/>
            <a:ext cx="6587101" cy="3949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8798" y="1048474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T</a:t>
            </a:r>
            <a:r>
              <a:rPr lang="en-US" sz="2000" b="1" baseline="-25000" dirty="0" smtClean="0"/>
              <a:t>3</a:t>
            </a:r>
            <a:endParaRPr lang="en-US" sz="20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258900" y="1029647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T</a:t>
            </a:r>
            <a:r>
              <a:rPr lang="en-US" sz="2000" b="1" baseline="-25000" dirty="0"/>
              <a:t>5</a:t>
            </a:r>
            <a:endParaRPr 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6512285" y="1039357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T</a:t>
            </a:r>
            <a:r>
              <a:rPr lang="en-US" sz="2000" b="1" baseline="-25000" dirty="0" smtClean="0"/>
              <a:t>4.5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5737129" y="1020529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T</a:t>
            </a:r>
            <a:r>
              <a:rPr lang="en-US" sz="2000" b="1" baseline="-25000" dirty="0"/>
              <a:t>4</a:t>
            </a:r>
            <a:endParaRPr lang="en-US" sz="2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7939293" y="1053627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T</a:t>
            </a:r>
            <a:r>
              <a:rPr lang="en-US" sz="2000" b="1" baseline="-25000" dirty="0" smtClean="0"/>
              <a:t>5.5</a:t>
            </a:r>
            <a:endParaRPr lang="en-US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8719577" y="1034799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T</a:t>
            </a:r>
            <a:r>
              <a:rPr lang="en-US" sz="2000" b="1" baseline="-25000" dirty="0" smtClean="0"/>
              <a:t>6</a:t>
            </a:r>
            <a:endParaRPr lang="en-US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9428511" y="1044510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T</a:t>
            </a:r>
            <a:r>
              <a:rPr lang="en-US" sz="2000" b="1" baseline="-25000" dirty="0" smtClean="0"/>
              <a:t>7</a:t>
            </a:r>
            <a:endParaRPr lang="en-US" sz="2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10151714" y="997145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T</a:t>
            </a:r>
            <a:r>
              <a:rPr lang="en-US" sz="2000" b="1" baseline="-25000" dirty="0"/>
              <a:t>8</a:t>
            </a:r>
            <a:endParaRPr lang="en-US" sz="2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10817837" y="1021124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T</a:t>
            </a:r>
            <a:r>
              <a:rPr lang="en-US" sz="2000" b="1" baseline="-25000" dirty="0" smtClean="0"/>
              <a:t>9</a:t>
            </a:r>
            <a:endParaRPr lang="en-US" sz="2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075577" y="3127178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B</a:t>
            </a:r>
            <a:r>
              <a:rPr lang="en-US" sz="2000" b="1" baseline="-25000" dirty="0" smtClean="0"/>
              <a:t>3</a:t>
            </a:r>
            <a:endParaRPr lang="en-US" sz="20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827320" y="3136889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B</a:t>
            </a:r>
            <a:r>
              <a:rPr lang="en-US" sz="2000" b="1" baseline="-25000" dirty="0"/>
              <a:t>4</a:t>
            </a:r>
            <a:endParaRPr lang="en-US" sz="20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583635" y="3094082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B</a:t>
            </a:r>
            <a:r>
              <a:rPr lang="en-US" sz="2000" b="1" baseline="-25000" dirty="0" smtClean="0"/>
              <a:t>4.5</a:t>
            </a:r>
            <a:endParaRPr lang="en-US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7264028" y="3075255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B</a:t>
            </a:r>
            <a:r>
              <a:rPr lang="en-US" sz="2000" b="1" baseline="-25000" dirty="0" smtClean="0"/>
              <a:t>5</a:t>
            </a:r>
            <a:endParaRPr lang="en-US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7987231" y="3113504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B</a:t>
            </a:r>
            <a:r>
              <a:rPr lang="en-US" sz="2000" b="1" baseline="-25000" dirty="0" smtClean="0"/>
              <a:t>5.5</a:t>
            </a:r>
            <a:endParaRPr lang="en-US" sz="20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8700735" y="3099235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B</a:t>
            </a:r>
            <a:r>
              <a:rPr lang="en-US" sz="2000" b="1" baseline="-25000" dirty="0"/>
              <a:t>6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9438209" y="3080408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B</a:t>
            </a:r>
            <a:r>
              <a:rPr lang="en-US" sz="2000" b="1" baseline="-25000" dirty="0" smtClean="0"/>
              <a:t>7</a:t>
            </a:r>
            <a:endParaRPr lang="en-US" sz="20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10151712" y="3066139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B</a:t>
            </a:r>
            <a:r>
              <a:rPr lang="en-US" sz="2000" b="1" baseline="-25000" dirty="0" smtClean="0"/>
              <a:t>8</a:t>
            </a:r>
            <a:endParaRPr lang="en-US" sz="2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10893756" y="3051870"/>
            <a:ext cx="5993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 smtClean="0"/>
              <a:t>B</a:t>
            </a:r>
            <a:r>
              <a:rPr lang="en-US" sz="2000" b="1" baseline="-25000" dirty="0" smtClean="0"/>
              <a:t>9</a:t>
            </a:r>
            <a:endParaRPr lang="en-US" sz="2000" b="1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3768075" y="3520311"/>
            <a:ext cx="158035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 smtClean="0">
                <a:latin typeface="+mj-lt"/>
              </a:rPr>
              <a:t>9 tubes (Blank)</a:t>
            </a:r>
            <a:endParaRPr lang="en-US" sz="2400" b="1" dirty="0">
              <a:latin typeface="+mj-lt"/>
            </a:endParaRPr>
          </a:p>
        </p:txBody>
      </p:sp>
      <p:sp>
        <p:nvSpPr>
          <p:cNvPr id="86" name="TextBox 85"/>
          <p:cNvSpPr txBox="1"/>
          <p:nvPr/>
        </p:nvSpPr>
        <p:spPr>
          <a:xfrm rot="16200000">
            <a:off x="3758039" y="1472243"/>
            <a:ext cx="158035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 smtClean="0">
                <a:latin typeface="+mj-lt"/>
              </a:rPr>
              <a:t>9 tubes (Test)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377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1-07 at 9.51.4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77"/>
          <a:stretch/>
        </p:blipFill>
        <p:spPr>
          <a:xfrm>
            <a:off x="2037843" y="831986"/>
            <a:ext cx="7486867" cy="15604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3210" y="103379"/>
            <a:ext cx="6223365" cy="74789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8000"/>
                </a:solidFill>
                <a:latin typeface="Rockwell"/>
                <a:cs typeface="Rockwell"/>
              </a:rPr>
              <a:t>To start the reaction </a:t>
            </a:r>
            <a:r>
              <a:rPr lang="en-US" dirty="0" smtClean="0">
                <a:latin typeface="Rockwell"/>
                <a:cs typeface="Rockwell"/>
              </a:rPr>
              <a:t>add </a:t>
            </a:r>
            <a:r>
              <a:rPr lang="en-US" dirty="0">
                <a:latin typeface="Rockwell"/>
                <a:cs typeface="Rockwell"/>
              </a:rPr>
              <a:t>add </a:t>
            </a:r>
            <a:r>
              <a:rPr lang="en-US" b="1" dirty="0">
                <a:latin typeface="Rockwell"/>
                <a:cs typeface="Rockwell"/>
              </a:rPr>
              <a:t>0.5ml of </a:t>
            </a:r>
            <a:r>
              <a:rPr lang="en-US" b="1" dirty="0" smtClean="0">
                <a:latin typeface="Rockwell"/>
                <a:cs typeface="Rockwell"/>
              </a:rPr>
              <a:t>enzyme</a:t>
            </a:r>
            <a:endParaRPr lang="en-US" dirty="0">
              <a:latin typeface="Rockwell"/>
              <a:cs typeface="Rockwell"/>
            </a:endParaRPr>
          </a:p>
          <a:p>
            <a:pPr algn="l">
              <a:lnSpc>
                <a:spcPct val="120000"/>
              </a:lnSpc>
            </a:pPr>
            <a:r>
              <a:rPr lang="en-US" b="1" dirty="0" smtClean="0">
                <a:solidFill>
                  <a:srgbClr val="FF0000"/>
                </a:solidFill>
                <a:latin typeface="Rockwell"/>
                <a:cs typeface="Rockwell"/>
              </a:rPr>
              <a:t>To </a:t>
            </a:r>
            <a:r>
              <a:rPr lang="en-US" b="1" dirty="0">
                <a:solidFill>
                  <a:srgbClr val="FF0000"/>
                </a:solidFill>
                <a:latin typeface="Rockwell"/>
                <a:cs typeface="Rockwell"/>
              </a:rPr>
              <a:t>stop the reaction </a:t>
            </a:r>
            <a:r>
              <a:rPr lang="en-US" b="1" dirty="0">
                <a:latin typeface="Rockwell"/>
                <a:cs typeface="Rockwell"/>
                <a:sym typeface="Wingdings"/>
              </a:rPr>
              <a:t> </a:t>
            </a:r>
            <a:r>
              <a:rPr lang="en-US" b="1" dirty="0">
                <a:latin typeface="Rockwell"/>
                <a:cs typeface="Rockwell"/>
              </a:rPr>
              <a:t> </a:t>
            </a:r>
            <a:r>
              <a:rPr lang="en-US" dirty="0">
                <a:latin typeface="Rockwell"/>
                <a:cs typeface="Rockwell"/>
              </a:rPr>
              <a:t>add </a:t>
            </a:r>
            <a:r>
              <a:rPr lang="en-US" b="1" dirty="0">
                <a:latin typeface="Rockwell"/>
                <a:cs typeface="Rockwell"/>
              </a:rPr>
              <a:t>0.5ml of KOH</a:t>
            </a:r>
            <a:r>
              <a:rPr lang="en-US" dirty="0">
                <a:latin typeface="Rockwell"/>
                <a:cs typeface="Rockwell"/>
              </a:rPr>
              <a:t> </a:t>
            </a:r>
          </a:p>
        </p:txBody>
      </p:sp>
      <p:pic>
        <p:nvPicPr>
          <p:cNvPr id="7" name="Picture 6" descr="Screen Shot 2016-11-07 at 9.51.4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43"/>
          <a:stretch/>
        </p:blipFill>
        <p:spPr>
          <a:xfrm>
            <a:off x="1953972" y="3204708"/>
            <a:ext cx="7486867" cy="1584918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724380"/>
              </p:ext>
            </p:extLst>
          </p:nvPr>
        </p:nvGraphicFramePr>
        <p:xfrm>
          <a:off x="1132963" y="2388660"/>
          <a:ext cx="8125942" cy="736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28603"/>
                <a:gridCol w="725584"/>
                <a:gridCol w="719366"/>
                <a:gridCol w="812184"/>
                <a:gridCol w="841719"/>
                <a:gridCol w="812185"/>
                <a:gridCol w="841718"/>
                <a:gridCol w="841719"/>
                <a:gridCol w="753117"/>
                <a:gridCol w="649747"/>
              </a:tblGrid>
              <a:tr h="22274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8000"/>
                          </a:solidFill>
                        </a:rPr>
                        <a:t>Start at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Stop at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21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66293">
            <a:off x="119469" y="2130412"/>
            <a:ext cx="1131998" cy="12493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01332" y="4767236"/>
            <a:ext cx="8876496" cy="3924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en-US" b="1" u="sng" dirty="0" smtClean="0">
                <a:latin typeface="+mj-lt"/>
              </a:rPr>
              <a:t>For Blank tubes:</a:t>
            </a:r>
            <a:r>
              <a:rPr lang="en-US" b="1" dirty="0" smtClean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Add </a:t>
            </a:r>
            <a:r>
              <a:rPr lang="en-US" dirty="0" smtClean="0">
                <a:latin typeface="+mj-lt"/>
              </a:rPr>
              <a:t>KOH </a:t>
            </a:r>
            <a:r>
              <a:rPr lang="en-US" dirty="0" smtClean="0">
                <a:latin typeface="+mj-lt"/>
              </a:rPr>
              <a:t>(</a:t>
            </a:r>
            <a:r>
              <a:rPr lang="en-US" dirty="0" smtClean="0">
                <a:latin typeface="+mj-lt"/>
              </a:rPr>
              <a:t>(FIRST)</a:t>
            </a:r>
            <a:r>
              <a:rPr lang="en-US" dirty="0" smtClean="0">
                <a:latin typeface="+mj-lt"/>
              </a:rPr>
              <a:t>) then E, </a:t>
            </a:r>
            <a:r>
              <a:rPr lang="en-US" b="1" u="sng" dirty="0">
                <a:latin typeface="+mj-lt"/>
              </a:rPr>
              <a:t>to prevent the reaction from happening</a:t>
            </a:r>
            <a:r>
              <a:rPr lang="en-US" b="1" u="sng" dirty="0" smtClean="0">
                <a:latin typeface="+mj-lt"/>
              </a:rPr>
              <a:t>.</a:t>
            </a:r>
            <a:endParaRPr lang="en-US" b="1" u="sng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80068" y="5628750"/>
            <a:ext cx="9701916" cy="798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30000"/>
              </a:lnSpc>
            </a:pPr>
            <a:r>
              <a:rPr lang="en-US" dirty="0">
                <a:latin typeface="Rockwell"/>
                <a:cs typeface="Rockwell"/>
              </a:rPr>
              <a:t>After all the reactions have been terminated, determine the absorbance at </a:t>
            </a:r>
            <a:r>
              <a:rPr lang="en-US" b="1" u="sng" dirty="0">
                <a:latin typeface="Rockwell"/>
                <a:cs typeface="Rockwell"/>
              </a:rPr>
              <a:t>405 nm</a:t>
            </a:r>
            <a:r>
              <a:rPr lang="en-US" dirty="0">
                <a:latin typeface="Rockwell"/>
                <a:cs typeface="Rockwell"/>
              </a:rPr>
              <a:t> for each </a:t>
            </a:r>
            <a:r>
              <a:rPr lang="en-US" dirty="0" smtClean="0">
                <a:latin typeface="Rockwell"/>
                <a:cs typeface="Rockwell"/>
              </a:rPr>
              <a:t>sample against blank.</a:t>
            </a:r>
            <a:endParaRPr lang="en-US" dirty="0">
              <a:latin typeface="Rockwell"/>
              <a:cs typeface="Rockwell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alphaModFix amt="42000"/>
          </a:blip>
          <a:stretch>
            <a:fillRect/>
          </a:stretch>
        </p:blipFill>
        <p:spPr>
          <a:xfrm>
            <a:off x="5212865" y="5508245"/>
            <a:ext cx="898274" cy="773761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8969222" y="841790"/>
            <a:ext cx="832019" cy="3869279"/>
          </a:xfrm>
          <a:custGeom>
            <a:avLst/>
            <a:gdLst>
              <a:gd name="connsiteX0" fmla="*/ 43790 w 832019"/>
              <a:gd name="connsiteY0" fmla="*/ 0 h 4452773"/>
              <a:gd name="connsiteX1" fmla="*/ 43790 w 832019"/>
              <a:gd name="connsiteY1" fmla="*/ 0 h 4452773"/>
              <a:gd name="connsiteX2" fmla="*/ 832019 w 832019"/>
              <a:gd name="connsiteY2" fmla="*/ 0 h 4452773"/>
              <a:gd name="connsiteX3" fmla="*/ 802825 w 832019"/>
              <a:gd name="connsiteY3" fmla="*/ 4452773 h 4452773"/>
              <a:gd name="connsiteX4" fmla="*/ 0 w 832019"/>
              <a:gd name="connsiteY4" fmla="*/ 4438174 h 4452773"/>
              <a:gd name="connsiteX5" fmla="*/ 0 w 832019"/>
              <a:gd name="connsiteY5" fmla="*/ 4423575 h 445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2019" h="4452773">
                <a:moveTo>
                  <a:pt x="43790" y="0"/>
                </a:moveTo>
                <a:lnTo>
                  <a:pt x="43790" y="0"/>
                </a:lnTo>
                <a:lnTo>
                  <a:pt x="832019" y="0"/>
                </a:lnTo>
                <a:lnTo>
                  <a:pt x="802825" y="4452773"/>
                </a:lnTo>
                <a:lnTo>
                  <a:pt x="0" y="4438174"/>
                </a:lnTo>
                <a:lnTo>
                  <a:pt x="0" y="4423575"/>
                </a:lnTo>
              </a:path>
            </a:pathLst>
          </a:cu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963166" y="1711781"/>
            <a:ext cx="1968565" cy="1518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dirty="0" smtClean="0">
                <a:latin typeface="+mj-lt"/>
                <a:cs typeface="Century Gothic"/>
              </a:rPr>
              <a:t>Keep </a:t>
            </a:r>
            <a:r>
              <a:rPr lang="en-US" dirty="0" smtClean="0">
                <a:latin typeface="+mj-lt"/>
                <a:cs typeface="Century Gothic"/>
              </a:rPr>
              <a:t>in </a:t>
            </a:r>
            <a:r>
              <a:rPr lang="en-US" dirty="0">
                <a:latin typeface="+mj-lt"/>
                <a:cs typeface="Century Gothic"/>
              </a:rPr>
              <a:t>a water bath maintained at 37 ºC </a:t>
            </a:r>
            <a:r>
              <a:rPr lang="en-US" dirty="0" smtClean="0">
                <a:latin typeface="+mj-lt"/>
                <a:cs typeface="Century Gothic"/>
              </a:rPr>
              <a:t>for other 5 </a:t>
            </a:r>
            <a:r>
              <a:rPr lang="en-US" dirty="0">
                <a:latin typeface="+mj-lt"/>
                <a:cs typeface="Century Gothic"/>
              </a:rPr>
              <a:t>minutes.</a:t>
            </a:r>
          </a:p>
        </p:txBody>
      </p:sp>
    </p:spTree>
    <p:extLst>
      <p:ext uri="{BB962C8B-B14F-4D97-AF65-F5344CB8AC3E}">
        <p14:creationId xmlns:p14="http://schemas.microsoft.com/office/powerpoint/2010/main" val="191502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248520"/>
              </p:ext>
            </p:extLst>
          </p:nvPr>
        </p:nvGraphicFramePr>
        <p:xfrm>
          <a:off x="1935852" y="1365793"/>
          <a:ext cx="8894420" cy="4567930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3892177"/>
                <a:gridCol w="3469048"/>
                <a:gridCol w="1533195"/>
              </a:tblGrid>
              <a:tr h="45307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/>
                          <a:cs typeface="Century Gothic"/>
                        </a:rPr>
                        <a:t>Velocity 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/>
                          <a:cs typeface="Century Gothic"/>
                        </a:rPr>
                        <a:t>(µmole of PNP/min) </a:t>
                      </a:r>
                      <a:endParaRPr kumimoji="0" lang="x-none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/>
                          <a:cs typeface="Century Gothic"/>
                        </a:rPr>
                        <a:t>Absorbance 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/>
                          <a:cs typeface="Century Gothic"/>
                        </a:rPr>
                        <a:t>405 nm</a:t>
                      </a:r>
                      <a:endParaRPr kumimoji="0" lang="x-none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/>
                          <a:cs typeface="Century Gothic"/>
                        </a:rPr>
                        <a:t>pH</a:t>
                      </a:r>
                      <a:endParaRPr kumimoji="0" lang="x-none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/>
                          <a:cs typeface="Century Gothic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4.5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5.5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ＭＳ Ｐゴシック" charset="0"/>
                          <a:cs typeface="Century Gothic"/>
                        </a:rPr>
                        <a:t>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/>
                        <a:ea typeface="ＭＳ Ｐゴシック" charset="0"/>
                        <a:cs typeface="Century Gothic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13" name="مربع نص 2"/>
          <p:cNvSpPr txBox="1">
            <a:spLocks noChangeArrowheads="1"/>
          </p:cNvSpPr>
          <p:nvPr/>
        </p:nvSpPr>
        <p:spPr bwMode="auto">
          <a:xfrm>
            <a:off x="1382766" y="318788"/>
            <a:ext cx="3581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400" b="1" dirty="0">
                <a:solidFill>
                  <a:schemeClr val="accent1"/>
                </a:solidFill>
                <a:latin typeface="+mj-lt"/>
              </a:rPr>
              <a:t>Results </a:t>
            </a:r>
            <a:endParaRPr lang="x-none" sz="4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28136" y="6110502"/>
            <a:ext cx="11695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Plot a graph illustrating the effect of different </a:t>
            </a:r>
            <a:r>
              <a:rPr lang="en-US" sz="2400" dirty="0" err="1" smtClean="0">
                <a:latin typeface="+mj-lt"/>
              </a:rPr>
              <a:t>pHs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on the rate of the reaction.</a:t>
            </a:r>
          </a:p>
        </p:txBody>
      </p:sp>
    </p:spTree>
    <p:extLst>
      <p:ext uri="{BB962C8B-B14F-4D97-AF65-F5344CB8AC3E}">
        <p14:creationId xmlns:p14="http://schemas.microsoft.com/office/powerpoint/2010/main" val="421563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588</Words>
  <Application>Microsoft Macintosh PowerPoint</Application>
  <PresentationFormat>Custom</PresentationFormat>
  <Paragraphs>122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Cloud skipper design template</vt:lpstr>
      <vt:lpstr>The effect of pH on the rate of an enzyme catalyzed reaction </vt:lpstr>
      <vt:lpstr>PowerPoint Presentation</vt:lpstr>
      <vt:lpstr>Objectives</vt:lpstr>
      <vt:lpstr>The Effect of pH on Enzymes </vt:lpstr>
      <vt:lpstr>PowerPoint Presentation</vt:lpstr>
      <vt:lpstr>Principal</vt:lpstr>
      <vt:lpstr>PowerPoint Presentation</vt:lpstr>
      <vt:lpstr>PowerPoint Presentation</vt:lpstr>
      <vt:lpstr>PowerPoint Presentation</vt:lpstr>
      <vt:lpstr> Calculations:  </vt:lpstr>
      <vt:lpstr>The Effect of pH on the Rate of an Enzyme Catalyzed Reaction.  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2015-10-24T16:57:27Z</dcterms:created>
  <dcterms:modified xsi:type="dcterms:W3CDTF">2016-11-07T19:20:36Z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