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95" r:id="rId4"/>
    <p:sldId id="301" r:id="rId5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4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1511" autoAdjust="0"/>
  </p:normalViewPr>
  <p:slideViewPr>
    <p:cSldViewPr snapToGrid="0">
      <p:cViewPr varScale="1">
        <p:scale>
          <a:sx n="80" d="100"/>
          <a:sy n="80" d="100"/>
        </p:scale>
        <p:origin x="-44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39426-17AB-45B0-94C8-B4C565C7182E}" type="datetimeFigureOut">
              <a:rPr lang="en-US" smtClean="0"/>
              <a:t>19/9/2017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24DCD-A29E-4913-B06D-67440F7FA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99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24DCD-A29E-4913-B06D-67440F7FA8C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252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24DCD-A29E-4913-B06D-67440F7FA8C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38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08715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5949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365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0300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4138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0567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630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7181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3074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6207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753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0050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haqislam.org/common-health-issues-during-hajj" TargetMode="External"/><Relationship Id="rId4" Type="http://schemas.openxmlformats.org/officeDocument/2006/relationships/hyperlink" Target="http://www.islamweb.net/ehajj/index.php?page=maincategory&amp;vPart=1040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133601"/>
            <a:ext cx="9144000" cy="1376362"/>
          </a:xfrm>
        </p:spPr>
        <p:txBody>
          <a:bodyPr>
            <a:normAutofit/>
          </a:bodyPr>
          <a:lstStyle/>
          <a:p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Public Health in perspective of Hajj</a:t>
            </a:r>
            <a:endParaRPr lang="ar-SA" sz="4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7518" y="4355532"/>
            <a:ext cx="7717395" cy="1655762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84BD"/>
                </a:solidFill>
                <a:latin typeface="Times New Roman" pitchFamily="18" charset="0"/>
                <a:cs typeface="Times New Roman" pitchFamily="18" charset="0"/>
              </a:rPr>
              <a:t>Osama A </a:t>
            </a:r>
            <a:r>
              <a:rPr lang="en-US" sz="2800" dirty="0" err="1">
                <a:solidFill>
                  <a:srgbClr val="0084BD"/>
                </a:solidFill>
                <a:latin typeface="Times New Roman" pitchFamily="18" charset="0"/>
                <a:cs typeface="Times New Roman" pitchFamily="18" charset="0"/>
              </a:rPr>
              <a:t>Samarkandi</a:t>
            </a:r>
            <a:r>
              <a:rPr lang="en-US" sz="2800" dirty="0">
                <a:solidFill>
                  <a:srgbClr val="0084BD"/>
                </a:solidFill>
                <a:latin typeface="Times New Roman" pitchFamily="18" charset="0"/>
                <a:cs typeface="Times New Roman" pitchFamily="18" charset="0"/>
              </a:rPr>
              <a:t>, PhD, RN </a:t>
            </a:r>
          </a:p>
          <a:p>
            <a:r>
              <a:rPr lang="en-US" sz="2800" dirty="0" smtClean="0">
                <a:solidFill>
                  <a:srgbClr val="0084BD"/>
                </a:solidFill>
                <a:latin typeface="Times New Roman" pitchFamily="18" charset="0"/>
                <a:cs typeface="Times New Roman" pitchFamily="18" charset="0"/>
              </a:rPr>
              <a:t>EMS </a:t>
            </a:r>
            <a:r>
              <a:rPr lang="en-US" sz="2800" dirty="0">
                <a:solidFill>
                  <a:srgbClr val="0084BD"/>
                </a:solidFill>
                <a:latin typeface="Times New Roman" pitchFamily="18" charset="0"/>
                <a:cs typeface="Times New Roman" pitchFamily="18" charset="0"/>
              </a:rPr>
              <a:t>313; Public Health for EMS Professionals</a:t>
            </a:r>
            <a:br>
              <a:rPr lang="en-US" sz="2800" dirty="0">
                <a:solidFill>
                  <a:srgbClr val="0084BD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dirty="0">
              <a:solidFill>
                <a:srgbClr val="0084B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21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2235200" y="38100"/>
            <a:ext cx="7924800" cy="838200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Hajj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islam-sister.com/uploadis/upfile/6_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0713"/>
            <a:ext cx="12192000" cy="5862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65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2235200" y="38100"/>
            <a:ext cx="7924800" cy="8382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References 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7828" y="1600200"/>
            <a:ext cx="1094311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http://www.moh.gov.sa/en/Ministry/MediaCenter/News/Pages/News-2013-07-12-001.aspx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  <a:hlinkClick r:id="rId4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http://www.islamweb.net/ehajj/index.php?page=maincategory&amp;vPart=1040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http://www.haqislam.org/common-health-issues-during-hajj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1337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2235200" y="38100"/>
            <a:ext cx="7924800" cy="8382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Questions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810000" y="1638300"/>
            <a:ext cx="45720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4B5436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9pPr>
          </a:lstStyle>
          <a:p>
            <a:pPr algn="ctr"/>
            <a:r>
              <a:rPr lang="en-US" sz="22000" dirty="0" smtClean="0">
                <a:solidFill>
                  <a:srgbClr val="0084BD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22000" dirty="0">
              <a:solidFill>
                <a:srgbClr val="0084B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9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36</Words>
  <Application>Microsoft Office PowerPoint</Application>
  <PresentationFormat>Custom</PresentationFormat>
  <Paragraphs>14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Public Health in perspective of Hajj</vt:lpstr>
      <vt:lpstr>Hajj</vt:lpstr>
      <vt:lpstr>References </vt:lpstr>
      <vt:lpstr>Questions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OSamarkandi</dc:creator>
  <cp:lastModifiedBy>User</cp:lastModifiedBy>
  <cp:revision>37</cp:revision>
  <dcterms:created xsi:type="dcterms:W3CDTF">2017-03-15T21:22:10Z</dcterms:created>
  <dcterms:modified xsi:type="dcterms:W3CDTF">2017-09-19T05:45:16Z</dcterms:modified>
</cp:coreProperties>
</file>