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15/11/33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15/11/33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15/11/33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15/11/33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15/11/33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15/11/33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15/11/33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نماذج التحليل السكاني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يتفق دارسوا السكان على ذات الخطوات والأهداف للتحليل, بهدف البحث عن العوامل المؤثرة في الظواهر السكانية ونموها في المستقبل.</a:t>
            </a:r>
          </a:p>
          <a:p>
            <a:r>
              <a:rPr lang="ar-SA" dirty="0" smtClean="0"/>
              <a:t>الاختلاف بين الدارسون يتوقف على الزاوية التي ينظرون منها كل على حسب تخصصه.</a:t>
            </a:r>
          </a:p>
          <a:p>
            <a:r>
              <a:rPr lang="ar-SA" dirty="0" smtClean="0"/>
              <a:t>لذلك هناك اختلاف بينهم في مضمون التحليل للمعطيات السكانية, والأهداف التي يقصدونها.</a:t>
            </a:r>
          </a:p>
          <a:p>
            <a:r>
              <a:rPr lang="ar-SA" dirty="0" smtClean="0"/>
              <a:t>فظهرت نماذج مختلفة من التحليل.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التحليل </a:t>
            </a:r>
            <a:r>
              <a:rPr lang="ar-SA" dirty="0" err="1" smtClean="0"/>
              <a:t>الديموغرافي</a:t>
            </a:r>
            <a:r>
              <a:rPr lang="ar-SA" dirty="0" smtClean="0"/>
              <a:t> للظواهر السكانية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err="1" smtClean="0"/>
              <a:t>الديموغرافيا</a:t>
            </a:r>
            <a:r>
              <a:rPr lang="ar-SA" dirty="0" smtClean="0"/>
              <a:t> تنظر للسكان على أنهم نسق يتكون من الحجم, والتكوين والتوزيع, والمواليد والهجرة.</a:t>
            </a:r>
          </a:p>
          <a:p>
            <a:r>
              <a:rPr lang="ar-SA" dirty="0" smtClean="0"/>
              <a:t>هذه العناصر هي محور </a:t>
            </a:r>
            <a:r>
              <a:rPr lang="ar-SA" dirty="0" err="1" smtClean="0"/>
              <a:t>الإهتمام</a:t>
            </a:r>
            <a:r>
              <a:rPr lang="ar-SA" dirty="0" smtClean="0"/>
              <a:t> في </a:t>
            </a:r>
            <a:r>
              <a:rPr lang="ar-SA" dirty="0" err="1" smtClean="0"/>
              <a:t>الديموغرافيا</a:t>
            </a:r>
            <a:r>
              <a:rPr lang="ar-SA" dirty="0" smtClean="0"/>
              <a:t>.</a:t>
            </a:r>
          </a:p>
          <a:p>
            <a:r>
              <a:rPr lang="ar-SA" dirty="0" smtClean="0"/>
              <a:t>عند التحليل يقوم </a:t>
            </a:r>
            <a:r>
              <a:rPr lang="ar-SA" dirty="0" err="1" smtClean="0"/>
              <a:t>الديموغرافي</a:t>
            </a:r>
            <a:r>
              <a:rPr lang="ar-SA" dirty="0" smtClean="0"/>
              <a:t> بوصف نسق السكان والبحث عن العلاقة بين مكوناته.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التحليل الاقتصادي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ينظر الاقتصاد إلى السكان باعتباره من المتغيرات التي تفيد في تحليل المتغيرات الاقتصادية.</a:t>
            </a:r>
          </a:p>
          <a:p>
            <a:r>
              <a:rPr lang="ar-SA" dirty="0" smtClean="0"/>
              <a:t>التغير في المتغيرات الاقتصادية مثل الثروة, والموارد والاستهلاك يؤثر في التغير في المتغيرات السكانية مثل المواليد والوفيات والهجرة, والعكس.</a:t>
            </a:r>
          </a:p>
          <a:p>
            <a:r>
              <a:rPr lang="ar-SA" dirty="0" smtClean="0"/>
              <a:t>يبحث علماء الاقتصاد عند دراسة السكان في العلاقة بين هذه المتغيرات وكيفية التفاعل بينها.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التحليل الجغرافي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الجغرافيا تنظر للسكان على أنهم عنصر هام في مكونات نسق البيئة.</a:t>
            </a:r>
          </a:p>
          <a:p>
            <a:r>
              <a:rPr lang="ar-SA" dirty="0" smtClean="0"/>
              <a:t>ترى أن هناك علاقة بين متغيرات السكان </a:t>
            </a:r>
            <a:r>
              <a:rPr lang="ar-SA" dirty="0" err="1" smtClean="0"/>
              <a:t>كتوزيعم</a:t>
            </a:r>
            <a:r>
              <a:rPr lang="ar-SA" dirty="0" smtClean="0"/>
              <a:t> والكثافة, وبين المتغيرات الجغرافية مثل المناخ والتضاريس....</a:t>
            </a:r>
            <a:r>
              <a:rPr lang="ar-SA" dirty="0" err="1" smtClean="0"/>
              <a:t>ألخ</a:t>
            </a:r>
            <a:r>
              <a:rPr lang="ar-SA" dirty="0" smtClean="0"/>
              <a:t>.</a:t>
            </a:r>
          </a:p>
          <a:p>
            <a:pPr>
              <a:buNone/>
            </a:pPr>
            <a:r>
              <a:rPr lang="ar-SA" dirty="0" smtClean="0"/>
              <a:t>وتحاول البحث عن كيفية تأثير هذه العوامل الجغرافية في الظواهر السكانية.</a:t>
            </a: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التحليل الاجتماعي للظواهر السكانية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ينظر علم الاجتماع </a:t>
            </a:r>
            <a:r>
              <a:rPr lang="ar-SA" dirty="0" err="1" smtClean="0"/>
              <a:t>الى</a:t>
            </a:r>
            <a:r>
              <a:rPr lang="ar-SA" dirty="0" smtClean="0"/>
              <a:t> السكان أنهم أهم عنصر في البناء الاجتماعي للمجتمع.</a:t>
            </a:r>
          </a:p>
          <a:p>
            <a:r>
              <a:rPr lang="ar-SA" dirty="0" smtClean="0"/>
              <a:t>يفترض أن هناك تفاعل بين الظواهر السكانية وبين غيرها من مكونات البناء الاجتماعي الأخرى.</a:t>
            </a:r>
          </a:p>
          <a:p>
            <a:r>
              <a:rPr lang="ar-SA" dirty="0" smtClean="0"/>
              <a:t>يستفيد من النسق التحليلي لنسق الفعل الاجتماعي, والذي تجري من خلاله كل دراسة للسلوك الاجتماعي في نطاق </a:t>
            </a:r>
            <a:r>
              <a:rPr lang="ar-SA" smtClean="0"/>
              <a:t>هذا العلم.</a:t>
            </a:r>
            <a:endParaRPr lang="ar-S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250</Words>
  <PresentationFormat>عرض على الشاشة (3:4)‏</PresentationFormat>
  <Paragraphs>21</Paragraphs>
  <Slides>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سمة Office</vt:lpstr>
      <vt:lpstr>نماذج التحليل السكاني</vt:lpstr>
      <vt:lpstr>الشريحة 2</vt:lpstr>
      <vt:lpstr>التحليل الديموغرافي للظواهر السكانية</vt:lpstr>
      <vt:lpstr>التحليل الاقتصادي</vt:lpstr>
      <vt:lpstr>التحليل الجغرافي</vt:lpstr>
      <vt:lpstr>التحليل الاجتماعي للظواهر السكانية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نماذج التحليل السكاني</dc:title>
  <dc:creator>ام ناصر</dc:creator>
  <cp:lastModifiedBy>ام ناصر</cp:lastModifiedBy>
  <cp:revision>5</cp:revision>
  <dcterms:created xsi:type="dcterms:W3CDTF">2012-09-30T18:37:03Z</dcterms:created>
  <dcterms:modified xsi:type="dcterms:W3CDTF">2012-09-30T19:09:27Z</dcterms:modified>
</cp:coreProperties>
</file>