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85" r:id="rId3"/>
    <p:sldId id="257" r:id="rId4"/>
    <p:sldId id="258" r:id="rId5"/>
    <p:sldId id="259" r:id="rId6"/>
    <p:sldId id="277" r:id="rId7"/>
    <p:sldId id="260" r:id="rId8"/>
    <p:sldId id="265" r:id="rId9"/>
    <p:sldId id="287" r:id="rId10"/>
    <p:sldId id="289" r:id="rId11"/>
    <p:sldId id="267" r:id="rId12"/>
    <p:sldId id="268" r:id="rId13"/>
    <p:sldId id="269" r:id="rId14"/>
    <p:sldId id="270" r:id="rId15"/>
    <p:sldId id="271" r:id="rId16"/>
    <p:sldId id="290" r:id="rId17"/>
    <p:sldId id="272" r:id="rId18"/>
    <p:sldId id="294" r:id="rId19"/>
    <p:sldId id="291" r:id="rId20"/>
    <p:sldId id="273" r:id="rId21"/>
    <p:sldId id="282" r:id="rId22"/>
    <p:sldId id="274" r:id="rId23"/>
    <p:sldId id="284" r:id="rId24"/>
    <p:sldId id="276" r:id="rId2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543680-88D7-4781-8C41-88E70D5F6BCD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A1D4905-CBF0-4915-8021-7C366F8B9747}">
      <dgm:prSet phldrT="[نص]"/>
      <dgm:spPr/>
      <dgm:t>
        <a:bodyPr/>
        <a:lstStyle/>
        <a:p>
          <a:r>
            <a:rPr lang="ar-SA" dirty="0" smtClean="0"/>
            <a:t>نموذج احتمالية التفكير</a:t>
          </a:r>
          <a:endParaRPr lang="en-US" dirty="0"/>
        </a:p>
      </dgm:t>
    </dgm:pt>
    <dgm:pt modelId="{69E30385-3D94-41FC-A76E-4867FC9EDF4B}" type="parTrans" cxnId="{7FF28E6E-DDBB-4023-A40D-9E433485738D}">
      <dgm:prSet/>
      <dgm:spPr/>
      <dgm:t>
        <a:bodyPr/>
        <a:lstStyle/>
        <a:p>
          <a:endParaRPr lang="en-US"/>
        </a:p>
      </dgm:t>
    </dgm:pt>
    <dgm:pt modelId="{75260941-49CA-4AD5-8104-9882FBF13B8C}" type="sibTrans" cxnId="{7FF28E6E-DDBB-4023-A40D-9E433485738D}">
      <dgm:prSet/>
      <dgm:spPr/>
      <dgm:t>
        <a:bodyPr/>
        <a:lstStyle/>
        <a:p>
          <a:endParaRPr lang="en-US"/>
        </a:p>
      </dgm:t>
    </dgm:pt>
    <dgm:pt modelId="{FAD8121C-AB2F-4C4B-BB71-D1DE47DD7B48}">
      <dgm:prSet phldrT="[نص]"/>
      <dgm:spPr/>
      <dgm:t>
        <a:bodyPr/>
        <a:lstStyle/>
        <a:p>
          <a:r>
            <a:rPr lang="ar-SA" dirty="0" smtClean="0"/>
            <a:t>مدخل دائري</a:t>
          </a:r>
          <a:endParaRPr lang="en-US" dirty="0"/>
        </a:p>
      </dgm:t>
    </dgm:pt>
    <dgm:pt modelId="{9CFE71B4-4F0E-49E2-8C46-EB20D95CAF58}" type="parTrans" cxnId="{5D6C7D17-4F11-4E8B-9D7C-79EA6BF26AE4}">
      <dgm:prSet/>
      <dgm:spPr/>
      <dgm:t>
        <a:bodyPr/>
        <a:lstStyle/>
        <a:p>
          <a:endParaRPr lang="en-US"/>
        </a:p>
      </dgm:t>
    </dgm:pt>
    <dgm:pt modelId="{48D07A18-5FBA-45C4-A5A8-22A59E1E3749}" type="sibTrans" cxnId="{5D6C7D17-4F11-4E8B-9D7C-79EA6BF26AE4}">
      <dgm:prSet/>
      <dgm:spPr/>
      <dgm:t>
        <a:bodyPr/>
        <a:lstStyle/>
        <a:p>
          <a:endParaRPr lang="en-US"/>
        </a:p>
      </dgm:t>
    </dgm:pt>
    <dgm:pt modelId="{328BA337-F282-4A63-BEAC-BFED768D3A6B}">
      <dgm:prSet phldrT="[نص]"/>
      <dgm:spPr/>
      <dgm:t>
        <a:bodyPr/>
        <a:lstStyle/>
        <a:p>
          <a:r>
            <a:rPr lang="ar-SA" dirty="0" smtClean="0"/>
            <a:t>مدخل مركزي</a:t>
          </a:r>
          <a:endParaRPr lang="en-US" dirty="0"/>
        </a:p>
      </dgm:t>
    </dgm:pt>
    <dgm:pt modelId="{2C65544E-A2E5-45E0-AF70-06FB53688F69}" type="parTrans" cxnId="{C2B8BCD2-0C41-4C08-A3BB-C198494EA251}">
      <dgm:prSet/>
      <dgm:spPr/>
      <dgm:t>
        <a:bodyPr/>
        <a:lstStyle/>
        <a:p>
          <a:endParaRPr lang="en-US"/>
        </a:p>
      </dgm:t>
    </dgm:pt>
    <dgm:pt modelId="{867F2132-559D-403A-988D-46B2B55D122E}" type="sibTrans" cxnId="{C2B8BCD2-0C41-4C08-A3BB-C198494EA251}">
      <dgm:prSet/>
      <dgm:spPr/>
      <dgm:t>
        <a:bodyPr/>
        <a:lstStyle/>
        <a:p>
          <a:endParaRPr lang="en-US"/>
        </a:p>
      </dgm:t>
    </dgm:pt>
    <dgm:pt modelId="{95C13CFD-14EB-472E-99B9-3FB94B20591C}" type="pres">
      <dgm:prSet presAssocID="{8B543680-88D7-4781-8C41-88E70D5F6BCD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E8AAD79-6EC4-43BE-909B-9DC0D7C1D9D7}" type="pres">
      <dgm:prSet presAssocID="{7A1D4905-CBF0-4915-8021-7C366F8B9747}" presName="centerShape" presStyleLbl="node0" presStyleIdx="0" presStyleCnt="1"/>
      <dgm:spPr/>
      <dgm:t>
        <a:bodyPr/>
        <a:lstStyle/>
        <a:p>
          <a:endParaRPr lang="en-US"/>
        </a:p>
      </dgm:t>
    </dgm:pt>
    <dgm:pt modelId="{9099D67B-2E24-421E-8E14-4432ACA3C2C0}" type="pres">
      <dgm:prSet presAssocID="{9CFE71B4-4F0E-49E2-8C46-EB20D95CAF58}" presName="parTrans" presStyleLbl="bgSibTrans2D1" presStyleIdx="0" presStyleCnt="2"/>
      <dgm:spPr/>
      <dgm:t>
        <a:bodyPr/>
        <a:lstStyle/>
        <a:p>
          <a:endParaRPr lang="en-US"/>
        </a:p>
      </dgm:t>
    </dgm:pt>
    <dgm:pt modelId="{EDD64A32-5EC3-4DF6-8B8D-1E0442BD3B0B}" type="pres">
      <dgm:prSet presAssocID="{FAD8121C-AB2F-4C4B-BB71-D1DE47DD7B48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1FCA52-5710-4F1F-A038-2868E992C4FE}" type="pres">
      <dgm:prSet presAssocID="{2C65544E-A2E5-45E0-AF70-06FB53688F69}" presName="parTrans" presStyleLbl="bgSibTrans2D1" presStyleIdx="1" presStyleCnt="2"/>
      <dgm:spPr/>
      <dgm:t>
        <a:bodyPr/>
        <a:lstStyle/>
        <a:p>
          <a:endParaRPr lang="en-US"/>
        </a:p>
      </dgm:t>
    </dgm:pt>
    <dgm:pt modelId="{802CC0D5-0577-4789-BD49-9BFFA8C734C3}" type="pres">
      <dgm:prSet presAssocID="{328BA337-F282-4A63-BEAC-BFED768D3A6B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8C549EE-7EA7-4F86-9F98-0685CA32168A}" type="presOf" srcId="{7A1D4905-CBF0-4915-8021-7C366F8B9747}" destId="{9E8AAD79-6EC4-43BE-909B-9DC0D7C1D9D7}" srcOrd="0" destOrd="0" presId="urn:microsoft.com/office/officeart/2005/8/layout/radial4"/>
    <dgm:cxn modelId="{A02DA715-5D81-4F02-8A5C-7BAF5DD7E6F8}" type="presOf" srcId="{328BA337-F282-4A63-BEAC-BFED768D3A6B}" destId="{802CC0D5-0577-4789-BD49-9BFFA8C734C3}" srcOrd="0" destOrd="0" presId="urn:microsoft.com/office/officeart/2005/8/layout/radial4"/>
    <dgm:cxn modelId="{DB1EA8D4-9CC7-4294-9C83-2FB87DEA66B7}" type="presOf" srcId="{8B543680-88D7-4781-8C41-88E70D5F6BCD}" destId="{95C13CFD-14EB-472E-99B9-3FB94B20591C}" srcOrd="0" destOrd="0" presId="urn:microsoft.com/office/officeart/2005/8/layout/radial4"/>
    <dgm:cxn modelId="{C2B8BCD2-0C41-4C08-A3BB-C198494EA251}" srcId="{7A1D4905-CBF0-4915-8021-7C366F8B9747}" destId="{328BA337-F282-4A63-BEAC-BFED768D3A6B}" srcOrd="1" destOrd="0" parTransId="{2C65544E-A2E5-45E0-AF70-06FB53688F69}" sibTransId="{867F2132-559D-403A-988D-46B2B55D122E}"/>
    <dgm:cxn modelId="{D3414773-75AB-459A-A039-76CAE616BC17}" type="presOf" srcId="{2C65544E-A2E5-45E0-AF70-06FB53688F69}" destId="{F21FCA52-5710-4F1F-A038-2868E992C4FE}" srcOrd="0" destOrd="0" presId="urn:microsoft.com/office/officeart/2005/8/layout/radial4"/>
    <dgm:cxn modelId="{5D6C7D17-4F11-4E8B-9D7C-79EA6BF26AE4}" srcId="{7A1D4905-CBF0-4915-8021-7C366F8B9747}" destId="{FAD8121C-AB2F-4C4B-BB71-D1DE47DD7B48}" srcOrd="0" destOrd="0" parTransId="{9CFE71B4-4F0E-49E2-8C46-EB20D95CAF58}" sibTransId="{48D07A18-5FBA-45C4-A5A8-22A59E1E3749}"/>
    <dgm:cxn modelId="{7FF28E6E-DDBB-4023-A40D-9E433485738D}" srcId="{8B543680-88D7-4781-8C41-88E70D5F6BCD}" destId="{7A1D4905-CBF0-4915-8021-7C366F8B9747}" srcOrd="0" destOrd="0" parTransId="{69E30385-3D94-41FC-A76E-4867FC9EDF4B}" sibTransId="{75260941-49CA-4AD5-8104-9882FBF13B8C}"/>
    <dgm:cxn modelId="{06EFBA6C-59A4-441D-9003-D9D2259E1402}" type="presOf" srcId="{FAD8121C-AB2F-4C4B-BB71-D1DE47DD7B48}" destId="{EDD64A32-5EC3-4DF6-8B8D-1E0442BD3B0B}" srcOrd="0" destOrd="0" presId="urn:microsoft.com/office/officeart/2005/8/layout/radial4"/>
    <dgm:cxn modelId="{D99E28CA-C1C9-4898-9094-DBCBD0455C73}" type="presOf" srcId="{9CFE71B4-4F0E-49E2-8C46-EB20D95CAF58}" destId="{9099D67B-2E24-421E-8E14-4432ACA3C2C0}" srcOrd="0" destOrd="0" presId="urn:microsoft.com/office/officeart/2005/8/layout/radial4"/>
    <dgm:cxn modelId="{947E4877-A0D8-4943-BD8C-D067E80F7471}" type="presParOf" srcId="{95C13CFD-14EB-472E-99B9-3FB94B20591C}" destId="{9E8AAD79-6EC4-43BE-909B-9DC0D7C1D9D7}" srcOrd="0" destOrd="0" presId="urn:microsoft.com/office/officeart/2005/8/layout/radial4"/>
    <dgm:cxn modelId="{407A201A-A3B0-4C38-BD84-B8AAE8ABC7B4}" type="presParOf" srcId="{95C13CFD-14EB-472E-99B9-3FB94B20591C}" destId="{9099D67B-2E24-421E-8E14-4432ACA3C2C0}" srcOrd="1" destOrd="0" presId="urn:microsoft.com/office/officeart/2005/8/layout/radial4"/>
    <dgm:cxn modelId="{E416CF0D-1227-4FFD-8A2C-7FD1177C1C6C}" type="presParOf" srcId="{95C13CFD-14EB-472E-99B9-3FB94B20591C}" destId="{EDD64A32-5EC3-4DF6-8B8D-1E0442BD3B0B}" srcOrd="2" destOrd="0" presId="urn:microsoft.com/office/officeart/2005/8/layout/radial4"/>
    <dgm:cxn modelId="{EC2E92ED-56E9-4F83-877C-E9BAE09D0D2E}" type="presParOf" srcId="{95C13CFD-14EB-472E-99B9-3FB94B20591C}" destId="{F21FCA52-5710-4F1F-A038-2868E992C4FE}" srcOrd="3" destOrd="0" presId="urn:microsoft.com/office/officeart/2005/8/layout/radial4"/>
    <dgm:cxn modelId="{54E307AF-9292-472A-9310-40C8871764FA}" type="presParOf" srcId="{95C13CFD-14EB-472E-99B9-3FB94B20591C}" destId="{802CC0D5-0577-4789-BD49-9BFFA8C734C3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48FD307-E2A5-445F-BC06-33D31E67CE0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C46E2D0-A628-4F7C-8135-EEF8C3FC0F60}">
      <dgm:prSet phldrT="[نص]" custT="1"/>
      <dgm:spPr/>
      <dgm:t>
        <a:bodyPr/>
        <a:lstStyle/>
        <a:p>
          <a:r>
            <a:rPr lang="ar-SA" sz="2400" dirty="0" smtClean="0"/>
            <a:t>استراتيجيات مخاطبة الدوافع لدى الأفراد</a:t>
          </a:r>
          <a:endParaRPr lang="en-US" sz="2400" dirty="0"/>
        </a:p>
      </dgm:t>
    </dgm:pt>
    <dgm:pt modelId="{9281222B-25A0-4E38-A3E1-95FD64E60993}" type="parTrans" cxnId="{95143FB7-AC60-4BE8-9489-C736DCB30EF7}">
      <dgm:prSet/>
      <dgm:spPr/>
      <dgm:t>
        <a:bodyPr/>
        <a:lstStyle/>
        <a:p>
          <a:endParaRPr lang="en-US"/>
        </a:p>
      </dgm:t>
    </dgm:pt>
    <dgm:pt modelId="{DFD202A3-DD25-452F-88F3-CF50E4B78DA3}" type="sibTrans" cxnId="{95143FB7-AC60-4BE8-9489-C736DCB30EF7}">
      <dgm:prSet/>
      <dgm:spPr/>
      <dgm:t>
        <a:bodyPr/>
        <a:lstStyle/>
        <a:p>
          <a:endParaRPr lang="en-US"/>
        </a:p>
      </dgm:t>
    </dgm:pt>
    <dgm:pt modelId="{CFA79E07-04AA-440E-BA73-6D8F29CA5DA7}">
      <dgm:prSet phldrT="[نص]" custT="1"/>
      <dgm:spPr/>
      <dgm:t>
        <a:bodyPr/>
        <a:lstStyle/>
        <a:p>
          <a:r>
            <a:rPr lang="ar-SA" sz="2400" dirty="0" smtClean="0"/>
            <a:t>استراتيجيات وجدانية</a:t>
          </a:r>
          <a:endParaRPr lang="en-US" sz="2400" dirty="0"/>
        </a:p>
      </dgm:t>
    </dgm:pt>
    <dgm:pt modelId="{FFA619AC-5865-419A-937D-CC4626FA30C2}" type="parTrans" cxnId="{59549F02-E632-4906-82AB-01DE87D217E5}">
      <dgm:prSet/>
      <dgm:spPr/>
      <dgm:t>
        <a:bodyPr/>
        <a:lstStyle/>
        <a:p>
          <a:endParaRPr lang="en-US"/>
        </a:p>
      </dgm:t>
    </dgm:pt>
    <dgm:pt modelId="{B90E88E1-DB14-4BE2-B2BC-1D1D03CC3854}" type="sibTrans" cxnId="{59549F02-E632-4906-82AB-01DE87D217E5}">
      <dgm:prSet/>
      <dgm:spPr/>
      <dgm:t>
        <a:bodyPr/>
        <a:lstStyle/>
        <a:p>
          <a:endParaRPr lang="en-US"/>
        </a:p>
      </dgm:t>
    </dgm:pt>
    <dgm:pt modelId="{D211CED3-612E-4FE4-BB30-525DDAD698B1}">
      <dgm:prSet phldrT="[نص]" custT="1"/>
      <dgm:spPr/>
      <dgm:t>
        <a:bodyPr/>
        <a:lstStyle/>
        <a:p>
          <a:r>
            <a:rPr lang="ar-SA" sz="2400" dirty="0" smtClean="0"/>
            <a:t>استراتيجيات منطقية</a:t>
          </a:r>
          <a:endParaRPr lang="en-US" sz="2400" dirty="0"/>
        </a:p>
      </dgm:t>
    </dgm:pt>
    <dgm:pt modelId="{60B6A03D-7EA8-4D5E-BB7B-FCC7E93ACFDD}" type="parTrans" cxnId="{3FDBA1AF-D76B-4F63-8A10-FE9D1254694F}">
      <dgm:prSet/>
      <dgm:spPr/>
      <dgm:t>
        <a:bodyPr/>
        <a:lstStyle/>
        <a:p>
          <a:endParaRPr lang="en-US"/>
        </a:p>
      </dgm:t>
    </dgm:pt>
    <dgm:pt modelId="{58156DB6-0E7C-4FC3-9229-E4BE40981F49}" type="sibTrans" cxnId="{3FDBA1AF-D76B-4F63-8A10-FE9D1254694F}">
      <dgm:prSet/>
      <dgm:spPr/>
      <dgm:t>
        <a:bodyPr/>
        <a:lstStyle/>
        <a:p>
          <a:endParaRPr lang="en-US"/>
        </a:p>
      </dgm:t>
    </dgm:pt>
    <dgm:pt modelId="{6B4F63CD-4655-4197-AF58-55C1052B8119}" type="pres">
      <dgm:prSet presAssocID="{848FD307-E2A5-445F-BC06-33D31E67CE0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207D296D-9668-4664-B947-5E99A8F262ED}" type="pres">
      <dgm:prSet presAssocID="{2C46E2D0-A628-4F7C-8135-EEF8C3FC0F60}" presName="hierRoot1" presStyleCnt="0">
        <dgm:presLayoutVars>
          <dgm:hierBranch val="init"/>
        </dgm:presLayoutVars>
      </dgm:prSet>
      <dgm:spPr/>
    </dgm:pt>
    <dgm:pt modelId="{DB506759-D167-4D82-882B-D1167021A462}" type="pres">
      <dgm:prSet presAssocID="{2C46E2D0-A628-4F7C-8135-EEF8C3FC0F60}" presName="rootComposite1" presStyleCnt="0"/>
      <dgm:spPr/>
    </dgm:pt>
    <dgm:pt modelId="{7ABB3543-3A03-4420-9FAB-18F59BC89622}" type="pres">
      <dgm:prSet presAssocID="{2C46E2D0-A628-4F7C-8135-EEF8C3FC0F60}" presName="rootText1" presStyleLbl="node0" presStyleIdx="0" presStyleCnt="1" custScaleX="155686" custLinFactNeighborX="2114" custLinFactNeighborY="-4538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C0B02DF-19C9-4319-BBE4-FE18DBA55405}" type="pres">
      <dgm:prSet presAssocID="{2C46E2D0-A628-4F7C-8135-EEF8C3FC0F60}" presName="rootConnector1" presStyleLbl="node1" presStyleIdx="0" presStyleCnt="0"/>
      <dgm:spPr/>
      <dgm:t>
        <a:bodyPr/>
        <a:lstStyle/>
        <a:p>
          <a:endParaRPr lang="en-US"/>
        </a:p>
      </dgm:t>
    </dgm:pt>
    <dgm:pt modelId="{54A27151-5250-47D6-867D-6F0920C6B0B4}" type="pres">
      <dgm:prSet presAssocID="{2C46E2D0-A628-4F7C-8135-EEF8C3FC0F60}" presName="hierChild2" presStyleCnt="0"/>
      <dgm:spPr/>
    </dgm:pt>
    <dgm:pt modelId="{07DF2FDD-7241-4BA8-8C67-8F43C7C2E5BA}" type="pres">
      <dgm:prSet presAssocID="{FFA619AC-5865-419A-937D-CC4626FA30C2}" presName="Name37" presStyleLbl="parChTrans1D2" presStyleIdx="0" presStyleCnt="2"/>
      <dgm:spPr/>
      <dgm:t>
        <a:bodyPr/>
        <a:lstStyle/>
        <a:p>
          <a:endParaRPr lang="en-US"/>
        </a:p>
      </dgm:t>
    </dgm:pt>
    <dgm:pt modelId="{BFD831B6-3DD5-4D02-8943-3BF21A34A099}" type="pres">
      <dgm:prSet presAssocID="{CFA79E07-04AA-440E-BA73-6D8F29CA5DA7}" presName="hierRoot2" presStyleCnt="0">
        <dgm:presLayoutVars>
          <dgm:hierBranch val="init"/>
        </dgm:presLayoutVars>
      </dgm:prSet>
      <dgm:spPr/>
    </dgm:pt>
    <dgm:pt modelId="{D5C27050-A6B5-4CAB-939A-F73000C85058}" type="pres">
      <dgm:prSet presAssocID="{CFA79E07-04AA-440E-BA73-6D8F29CA5DA7}" presName="rootComposite" presStyleCnt="0"/>
      <dgm:spPr/>
    </dgm:pt>
    <dgm:pt modelId="{150450AA-723E-449F-902F-D5785C886DF5}" type="pres">
      <dgm:prSet presAssocID="{CFA79E07-04AA-440E-BA73-6D8F29CA5DA7}" presName="rootText" presStyleLbl="node2" presStyleIdx="0" presStyleCnt="2" custLinFactNeighborX="5751" custLinFactNeighborY="-5195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AE20490-924D-4526-A7C2-64990E444102}" type="pres">
      <dgm:prSet presAssocID="{CFA79E07-04AA-440E-BA73-6D8F29CA5DA7}" presName="rootConnector" presStyleLbl="node2" presStyleIdx="0" presStyleCnt="2"/>
      <dgm:spPr/>
      <dgm:t>
        <a:bodyPr/>
        <a:lstStyle/>
        <a:p>
          <a:endParaRPr lang="en-US"/>
        </a:p>
      </dgm:t>
    </dgm:pt>
    <dgm:pt modelId="{4B5D10C3-BC07-43EC-8E85-F21BCEA8D78F}" type="pres">
      <dgm:prSet presAssocID="{CFA79E07-04AA-440E-BA73-6D8F29CA5DA7}" presName="hierChild4" presStyleCnt="0"/>
      <dgm:spPr/>
    </dgm:pt>
    <dgm:pt modelId="{7063BB01-A101-4C79-8C1D-AE5BAC1D5D9C}" type="pres">
      <dgm:prSet presAssocID="{CFA79E07-04AA-440E-BA73-6D8F29CA5DA7}" presName="hierChild5" presStyleCnt="0"/>
      <dgm:spPr/>
    </dgm:pt>
    <dgm:pt modelId="{EF0B0D02-CAE6-4DD1-B3CF-9109F3C4F3B6}" type="pres">
      <dgm:prSet presAssocID="{60B6A03D-7EA8-4D5E-BB7B-FCC7E93ACFDD}" presName="Name37" presStyleLbl="parChTrans1D2" presStyleIdx="1" presStyleCnt="2"/>
      <dgm:spPr/>
      <dgm:t>
        <a:bodyPr/>
        <a:lstStyle/>
        <a:p>
          <a:endParaRPr lang="en-US"/>
        </a:p>
      </dgm:t>
    </dgm:pt>
    <dgm:pt modelId="{02040A76-A2CB-45E3-8E7D-D65C969583CF}" type="pres">
      <dgm:prSet presAssocID="{D211CED3-612E-4FE4-BB30-525DDAD698B1}" presName="hierRoot2" presStyleCnt="0">
        <dgm:presLayoutVars>
          <dgm:hierBranch val="init"/>
        </dgm:presLayoutVars>
      </dgm:prSet>
      <dgm:spPr/>
    </dgm:pt>
    <dgm:pt modelId="{71F72EE9-3D80-4DF5-B31A-BBBBC174D6BE}" type="pres">
      <dgm:prSet presAssocID="{D211CED3-612E-4FE4-BB30-525DDAD698B1}" presName="rootComposite" presStyleCnt="0"/>
      <dgm:spPr/>
    </dgm:pt>
    <dgm:pt modelId="{9E540B3C-5EBE-45C0-A145-5F8F8174E772}" type="pres">
      <dgm:prSet presAssocID="{D211CED3-612E-4FE4-BB30-525DDAD698B1}" presName="rootText" presStyleLbl="node2" presStyleIdx="1" presStyleCnt="2" custLinFactNeighborX="-1105" custLinFactNeighborY="-5582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6CBDEC8-1974-4CA2-B4F0-F71C4158ACAC}" type="pres">
      <dgm:prSet presAssocID="{D211CED3-612E-4FE4-BB30-525DDAD698B1}" presName="rootConnector" presStyleLbl="node2" presStyleIdx="1" presStyleCnt="2"/>
      <dgm:spPr/>
      <dgm:t>
        <a:bodyPr/>
        <a:lstStyle/>
        <a:p>
          <a:endParaRPr lang="en-US"/>
        </a:p>
      </dgm:t>
    </dgm:pt>
    <dgm:pt modelId="{ED3D52E8-BFEF-4990-9BAF-E3CD2A57D922}" type="pres">
      <dgm:prSet presAssocID="{D211CED3-612E-4FE4-BB30-525DDAD698B1}" presName="hierChild4" presStyleCnt="0"/>
      <dgm:spPr/>
    </dgm:pt>
    <dgm:pt modelId="{CB6CAF01-E67A-4DE7-932E-F79FEB3E8551}" type="pres">
      <dgm:prSet presAssocID="{D211CED3-612E-4FE4-BB30-525DDAD698B1}" presName="hierChild5" presStyleCnt="0"/>
      <dgm:spPr/>
    </dgm:pt>
    <dgm:pt modelId="{8BD4C7B9-065A-459E-ACCB-C0C64323D707}" type="pres">
      <dgm:prSet presAssocID="{2C46E2D0-A628-4F7C-8135-EEF8C3FC0F60}" presName="hierChild3" presStyleCnt="0"/>
      <dgm:spPr/>
    </dgm:pt>
  </dgm:ptLst>
  <dgm:cxnLst>
    <dgm:cxn modelId="{30C67B8B-E00F-445A-B5DF-2364CF9B44FE}" type="presOf" srcId="{848FD307-E2A5-445F-BC06-33D31E67CE04}" destId="{6B4F63CD-4655-4197-AF58-55C1052B8119}" srcOrd="0" destOrd="0" presId="urn:microsoft.com/office/officeart/2005/8/layout/orgChart1"/>
    <dgm:cxn modelId="{DEEE46EE-A5A4-4CF1-BEBB-B0FB778DD8DD}" type="presOf" srcId="{60B6A03D-7EA8-4D5E-BB7B-FCC7E93ACFDD}" destId="{EF0B0D02-CAE6-4DD1-B3CF-9109F3C4F3B6}" srcOrd="0" destOrd="0" presId="urn:microsoft.com/office/officeart/2005/8/layout/orgChart1"/>
    <dgm:cxn modelId="{C6ED86DF-DD54-403F-8103-A1FAD53B7746}" type="presOf" srcId="{D211CED3-612E-4FE4-BB30-525DDAD698B1}" destId="{86CBDEC8-1974-4CA2-B4F0-F71C4158ACAC}" srcOrd="1" destOrd="0" presId="urn:microsoft.com/office/officeart/2005/8/layout/orgChart1"/>
    <dgm:cxn modelId="{3FDBA1AF-D76B-4F63-8A10-FE9D1254694F}" srcId="{2C46E2D0-A628-4F7C-8135-EEF8C3FC0F60}" destId="{D211CED3-612E-4FE4-BB30-525DDAD698B1}" srcOrd="1" destOrd="0" parTransId="{60B6A03D-7EA8-4D5E-BB7B-FCC7E93ACFDD}" sibTransId="{58156DB6-0E7C-4FC3-9229-E4BE40981F49}"/>
    <dgm:cxn modelId="{95143FB7-AC60-4BE8-9489-C736DCB30EF7}" srcId="{848FD307-E2A5-445F-BC06-33D31E67CE04}" destId="{2C46E2D0-A628-4F7C-8135-EEF8C3FC0F60}" srcOrd="0" destOrd="0" parTransId="{9281222B-25A0-4E38-A3E1-95FD64E60993}" sibTransId="{DFD202A3-DD25-452F-88F3-CF50E4B78DA3}"/>
    <dgm:cxn modelId="{E2579AC8-3B53-4E95-B18A-D588BFD50463}" type="presOf" srcId="{FFA619AC-5865-419A-937D-CC4626FA30C2}" destId="{07DF2FDD-7241-4BA8-8C67-8F43C7C2E5BA}" srcOrd="0" destOrd="0" presId="urn:microsoft.com/office/officeart/2005/8/layout/orgChart1"/>
    <dgm:cxn modelId="{A7752211-122B-4E12-9FCA-7681CAC54838}" type="presOf" srcId="{CFA79E07-04AA-440E-BA73-6D8F29CA5DA7}" destId="{DAE20490-924D-4526-A7C2-64990E444102}" srcOrd="1" destOrd="0" presId="urn:microsoft.com/office/officeart/2005/8/layout/orgChart1"/>
    <dgm:cxn modelId="{0723AE4D-2271-4932-B834-9BCC9CEF378D}" type="presOf" srcId="{2C46E2D0-A628-4F7C-8135-EEF8C3FC0F60}" destId="{0C0B02DF-19C9-4319-BBE4-FE18DBA55405}" srcOrd="1" destOrd="0" presId="urn:microsoft.com/office/officeart/2005/8/layout/orgChart1"/>
    <dgm:cxn modelId="{E9EFE33F-D105-4A51-87B5-372E06BDFC66}" type="presOf" srcId="{CFA79E07-04AA-440E-BA73-6D8F29CA5DA7}" destId="{150450AA-723E-449F-902F-D5785C886DF5}" srcOrd="0" destOrd="0" presId="urn:microsoft.com/office/officeart/2005/8/layout/orgChart1"/>
    <dgm:cxn modelId="{F3118CAD-CE80-45D0-B915-AFDEA957E191}" type="presOf" srcId="{2C46E2D0-A628-4F7C-8135-EEF8C3FC0F60}" destId="{7ABB3543-3A03-4420-9FAB-18F59BC89622}" srcOrd="0" destOrd="0" presId="urn:microsoft.com/office/officeart/2005/8/layout/orgChart1"/>
    <dgm:cxn modelId="{59549F02-E632-4906-82AB-01DE87D217E5}" srcId="{2C46E2D0-A628-4F7C-8135-EEF8C3FC0F60}" destId="{CFA79E07-04AA-440E-BA73-6D8F29CA5DA7}" srcOrd="0" destOrd="0" parTransId="{FFA619AC-5865-419A-937D-CC4626FA30C2}" sibTransId="{B90E88E1-DB14-4BE2-B2BC-1D1D03CC3854}"/>
    <dgm:cxn modelId="{FC27F08F-1A1E-4301-8BA0-65CC09C2B629}" type="presOf" srcId="{D211CED3-612E-4FE4-BB30-525DDAD698B1}" destId="{9E540B3C-5EBE-45C0-A145-5F8F8174E772}" srcOrd="0" destOrd="0" presId="urn:microsoft.com/office/officeart/2005/8/layout/orgChart1"/>
    <dgm:cxn modelId="{EA8B8BBB-9147-413C-8EA4-03F865FA8D5A}" type="presParOf" srcId="{6B4F63CD-4655-4197-AF58-55C1052B8119}" destId="{207D296D-9668-4664-B947-5E99A8F262ED}" srcOrd="0" destOrd="0" presId="urn:microsoft.com/office/officeart/2005/8/layout/orgChart1"/>
    <dgm:cxn modelId="{50CD2A7D-C9DD-4C0C-9DBA-E9BBDFD520DA}" type="presParOf" srcId="{207D296D-9668-4664-B947-5E99A8F262ED}" destId="{DB506759-D167-4D82-882B-D1167021A462}" srcOrd="0" destOrd="0" presId="urn:microsoft.com/office/officeart/2005/8/layout/orgChart1"/>
    <dgm:cxn modelId="{909EBFBD-5E45-42B2-899B-BAAC7C2E4289}" type="presParOf" srcId="{DB506759-D167-4D82-882B-D1167021A462}" destId="{7ABB3543-3A03-4420-9FAB-18F59BC89622}" srcOrd="0" destOrd="0" presId="urn:microsoft.com/office/officeart/2005/8/layout/orgChart1"/>
    <dgm:cxn modelId="{C8454BB3-42CA-4695-AFF2-4FDA39F0FA62}" type="presParOf" srcId="{DB506759-D167-4D82-882B-D1167021A462}" destId="{0C0B02DF-19C9-4319-BBE4-FE18DBA55405}" srcOrd="1" destOrd="0" presId="urn:microsoft.com/office/officeart/2005/8/layout/orgChart1"/>
    <dgm:cxn modelId="{85F2B2F9-4F28-415E-94E2-8977988FA7B9}" type="presParOf" srcId="{207D296D-9668-4664-B947-5E99A8F262ED}" destId="{54A27151-5250-47D6-867D-6F0920C6B0B4}" srcOrd="1" destOrd="0" presId="urn:microsoft.com/office/officeart/2005/8/layout/orgChart1"/>
    <dgm:cxn modelId="{878049E1-FEE4-49DD-B723-F0D478AA00C6}" type="presParOf" srcId="{54A27151-5250-47D6-867D-6F0920C6B0B4}" destId="{07DF2FDD-7241-4BA8-8C67-8F43C7C2E5BA}" srcOrd="0" destOrd="0" presId="urn:microsoft.com/office/officeart/2005/8/layout/orgChart1"/>
    <dgm:cxn modelId="{2776435E-19C8-443C-9201-9F49BE18403A}" type="presParOf" srcId="{54A27151-5250-47D6-867D-6F0920C6B0B4}" destId="{BFD831B6-3DD5-4D02-8943-3BF21A34A099}" srcOrd="1" destOrd="0" presId="urn:microsoft.com/office/officeart/2005/8/layout/orgChart1"/>
    <dgm:cxn modelId="{C61CFDD8-6BEA-43F9-964C-BA4DE0E397B4}" type="presParOf" srcId="{BFD831B6-3DD5-4D02-8943-3BF21A34A099}" destId="{D5C27050-A6B5-4CAB-939A-F73000C85058}" srcOrd="0" destOrd="0" presId="urn:microsoft.com/office/officeart/2005/8/layout/orgChart1"/>
    <dgm:cxn modelId="{E42C5DAC-4919-40DB-9E77-D7791F09891A}" type="presParOf" srcId="{D5C27050-A6B5-4CAB-939A-F73000C85058}" destId="{150450AA-723E-449F-902F-D5785C886DF5}" srcOrd="0" destOrd="0" presId="urn:microsoft.com/office/officeart/2005/8/layout/orgChart1"/>
    <dgm:cxn modelId="{EF5644A7-95CB-4FB2-B961-6DBC1E5FD76D}" type="presParOf" srcId="{D5C27050-A6B5-4CAB-939A-F73000C85058}" destId="{DAE20490-924D-4526-A7C2-64990E444102}" srcOrd="1" destOrd="0" presId="urn:microsoft.com/office/officeart/2005/8/layout/orgChart1"/>
    <dgm:cxn modelId="{F99A1283-90AC-402B-B32A-108927A9BA84}" type="presParOf" srcId="{BFD831B6-3DD5-4D02-8943-3BF21A34A099}" destId="{4B5D10C3-BC07-43EC-8E85-F21BCEA8D78F}" srcOrd="1" destOrd="0" presId="urn:microsoft.com/office/officeart/2005/8/layout/orgChart1"/>
    <dgm:cxn modelId="{91AD5001-1323-4E5C-A12A-1F68D1453CEB}" type="presParOf" srcId="{BFD831B6-3DD5-4D02-8943-3BF21A34A099}" destId="{7063BB01-A101-4C79-8C1D-AE5BAC1D5D9C}" srcOrd="2" destOrd="0" presId="urn:microsoft.com/office/officeart/2005/8/layout/orgChart1"/>
    <dgm:cxn modelId="{296078E4-88D4-4A34-B926-71D1ED5CC115}" type="presParOf" srcId="{54A27151-5250-47D6-867D-6F0920C6B0B4}" destId="{EF0B0D02-CAE6-4DD1-B3CF-9109F3C4F3B6}" srcOrd="2" destOrd="0" presId="urn:microsoft.com/office/officeart/2005/8/layout/orgChart1"/>
    <dgm:cxn modelId="{579D3690-7B1D-4361-B6FC-44D78661620B}" type="presParOf" srcId="{54A27151-5250-47D6-867D-6F0920C6B0B4}" destId="{02040A76-A2CB-45E3-8E7D-D65C969583CF}" srcOrd="3" destOrd="0" presId="urn:microsoft.com/office/officeart/2005/8/layout/orgChart1"/>
    <dgm:cxn modelId="{36579419-DA13-4013-987A-373FD0CD5A8A}" type="presParOf" srcId="{02040A76-A2CB-45E3-8E7D-D65C969583CF}" destId="{71F72EE9-3D80-4DF5-B31A-BBBBC174D6BE}" srcOrd="0" destOrd="0" presId="urn:microsoft.com/office/officeart/2005/8/layout/orgChart1"/>
    <dgm:cxn modelId="{6AA5CEF1-D447-4D5C-9184-5985D164CFDD}" type="presParOf" srcId="{71F72EE9-3D80-4DF5-B31A-BBBBC174D6BE}" destId="{9E540B3C-5EBE-45C0-A145-5F8F8174E772}" srcOrd="0" destOrd="0" presId="urn:microsoft.com/office/officeart/2005/8/layout/orgChart1"/>
    <dgm:cxn modelId="{6F9F15B8-669B-453C-B741-2E02CB14E499}" type="presParOf" srcId="{71F72EE9-3D80-4DF5-B31A-BBBBC174D6BE}" destId="{86CBDEC8-1974-4CA2-B4F0-F71C4158ACAC}" srcOrd="1" destOrd="0" presId="urn:microsoft.com/office/officeart/2005/8/layout/orgChart1"/>
    <dgm:cxn modelId="{6BD1884C-72DD-45AD-B32E-AEC8E68EE8EB}" type="presParOf" srcId="{02040A76-A2CB-45E3-8E7D-D65C969583CF}" destId="{ED3D52E8-BFEF-4990-9BAF-E3CD2A57D922}" srcOrd="1" destOrd="0" presId="urn:microsoft.com/office/officeart/2005/8/layout/orgChart1"/>
    <dgm:cxn modelId="{BD96184A-123C-4A90-8A7D-05CB61C42664}" type="presParOf" srcId="{02040A76-A2CB-45E3-8E7D-D65C969583CF}" destId="{CB6CAF01-E67A-4DE7-932E-F79FEB3E8551}" srcOrd="2" destOrd="0" presId="urn:microsoft.com/office/officeart/2005/8/layout/orgChart1"/>
    <dgm:cxn modelId="{B693E1AA-5BB1-4F04-8983-1F68FB2C04D5}" type="presParOf" srcId="{207D296D-9668-4664-B947-5E99A8F262ED}" destId="{8BD4C7B9-065A-459E-ACCB-C0C64323D70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CCE2D75-040D-4E1D-AA2B-3DBA02735B2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C9C3FCC-69EA-46FE-9163-09685C737876}">
      <dgm:prSet phldrT="[نص]"/>
      <dgm:spPr/>
      <dgm:t>
        <a:bodyPr/>
        <a:lstStyle/>
        <a:p>
          <a:r>
            <a:rPr lang="ar-SA" dirty="0" smtClean="0"/>
            <a:t>الاستراتيجيات المنطقية</a:t>
          </a:r>
          <a:endParaRPr lang="en-US" dirty="0"/>
        </a:p>
      </dgm:t>
    </dgm:pt>
    <dgm:pt modelId="{CB774853-E660-431C-8661-01C678D519C7}" type="parTrans" cxnId="{0104F268-AF68-4C7B-82D1-5E51EA85F58E}">
      <dgm:prSet/>
      <dgm:spPr/>
      <dgm:t>
        <a:bodyPr/>
        <a:lstStyle/>
        <a:p>
          <a:endParaRPr lang="en-US"/>
        </a:p>
      </dgm:t>
    </dgm:pt>
    <dgm:pt modelId="{080F7548-CFE4-4580-9A3E-328A3BF5B1F7}" type="sibTrans" cxnId="{0104F268-AF68-4C7B-82D1-5E51EA85F58E}">
      <dgm:prSet/>
      <dgm:spPr/>
      <dgm:t>
        <a:bodyPr/>
        <a:lstStyle/>
        <a:p>
          <a:endParaRPr lang="en-US"/>
        </a:p>
      </dgm:t>
    </dgm:pt>
    <dgm:pt modelId="{55B5007F-FD36-4021-A31A-255A8CDDAC46}">
      <dgm:prSet phldrT="[نص]"/>
      <dgm:spPr/>
      <dgm:t>
        <a:bodyPr/>
        <a:lstStyle/>
        <a:p>
          <a:r>
            <a:rPr lang="ar-SA" dirty="0" smtClean="0"/>
            <a:t>المشاركة</a:t>
          </a:r>
          <a:endParaRPr lang="en-US" dirty="0"/>
        </a:p>
      </dgm:t>
    </dgm:pt>
    <dgm:pt modelId="{230F239B-CCCC-44F4-BD66-94E6B80B2141}" type="parTrans" cxnId="{F481F17A-AE4D-4B68-88D7-39E72C259734}">
      <dgm:prSet/>
      <dgm:spPr/>
      <dgm:t>
        <a:bodyPr/>
        <a:lstStyle/>
        <a:p>
          <a:endParaRPr lang="en-US"/>
        </a:p>
      </dgm:t>
    </dgm:pt>
    <dgm:pt modelId="{0EB95E3E-57DF-4D96-BDDC-EBE338A97208}" type="sibTrans" cxnId="{F481F17A-AE4D-4B68-88D7-39E72C259734}">
      <dgm:prSet/>
      <dgm:spPr/>
      <dgm:t>
        <a:bodyPr/>
        <a:lstStyle/>
        <a:p>
          <a:endParaRPr lang="en-US"/>
        </a:p>
      </dgm:t>
    </dgm:pt>
    <dgm:pt modelId="{DBC3D537-FD76-4DD7-A109-F64FFB0CAB92}">
      <dgm:prSet phldrT="[نص]"/>
      <dgm:spPr/>
      <dgm:t>
        <a:bodyPr/>
        <a:lstStyle/>
        <a:p>
          <a:r>
            <a:rPr lang="ar-SA" dirty="0" smtClean="0"/>
            <a:t>الاتساق</a:t>
          </a:r>
          <a:endParaRPr lang="en-US" dirty="0"/>
        </a:p>
      </dgm:t>
    </dgm:pt>
    <dgm:pt modelId="{A5AB84BD-5692-41E3-B054-3C9D3541D998}" type="parTrans" cxnId="{AB120346-F0C6-4AF2-A0BC-C73FAB754023}">
      <dgm:prSet/>
      <dgm:spPr/>
      <dgm:t>
        <a:bodyPr/>
        <a:lstStyle/>
        <a:p>
          <a:endParaRPr lang="en-US"/>
        </a:p>
      </dgm:t>
    </dgm:pt>
    <dgm:pt modelId="{99935E01-65A9-4636-B47B-7A87F0D04D48}" type="sibTrans" cxnId="{AB120346-F0C6-4AF2-A0BC-C73FAB754023}">
      <dgm:prSet/>
      <dgm:spPr/>
      <dgm:t>
        <a:bodyPr/>
        <a:lstStyle/>
        <a:p>
          <a:endParaRPr lang="en-US"/>
        </a:p>
      </dgm:t>
    </dgm:pt>
    <dgm:pt modelId="{CE4C261B-F275-4566-A9BB-D41417D2578D}">
      <dgm:prSet/>
      <dgm:spPr/>
      <dgm:t>
        <a:bodyPr/>
        <a:lstStyle/>
        <a:p>
          <a:r>
            <a:rPr lang="ar-SA" dirty="0" smtClean="0"/>
            <a:t>التصنيف</a:t>
          </a:r>
          <a:endParaRPr lang="en-US" dirty="0"/>
        </a:p>
      </dgm:t>
    </dgm:pt>
    <dgm:pt modelId="{A3E280DD-D394-4239-A231-AC47F12357AE}" type="parTrans" cxnId="{2BC15158-142D-4214-A57E-E65A9372157F}">
      <dgm:prSet/>
      <dgm:spPr/>
      <dgm:t>
        <a:bodyPr/>
        <a:lstStyle/>
        <a:p>
          <a:endParaRPr lang="en-US"/>
        </a:p>
      </dgm:t>
    </dgm:pt>
    <dgm:pt modelId="{0734C737-A52F-4D0B-BFCA-59A7F38E0AA1}" type="sibTrans" cxnId="{2BC15158-142D-4214-A57E-E65A9372157F}">
      <dgm:prSet/>
      <dgm:spPr/>
      <dgm:t>
        <a:bodyPr/>
        <a:lstStyle/>
        <a:p>
          <a:endParaRPr lang="en-US"/>
        </a:p>
      </dgm:t>
    </dgm:pt>
    <dgm:pt modelId="{EE38352C-D8A4-4941-A5BB-55B03F5D8CCA}">
      <dgm:prSet/>
      <dgm:spPr/>
      <dgm:t>
        <a:bodyPr/>
        <a:lstStyle/>
        <a:p>
          <a:r>
            <a:rPr lang="ar-SA" dirty="0" smtClean="0"/>
            <a:t>التأثير</a:t>
          </a:r>
          <a:endParaRPr lang="en-US" dirty="0"/>
        </a:p>
      </dgm:t>
    </dgm:pt>
    <dgm:pt modelId="{F2A8A06A-13FB-4FA8-893A-7370DA8CA701}" type="parTrans" cxnId="{BB4862B2-CDB1-4A6A-89AF-26C94F961BF5}">
      <dgm:prSet/>
      <dgm:spPr/>
      <dgm:t>
        <a:bodyPr/>
        <a:lstStyle/>
        <a:p>
          <a:endParaRPr lang="en-US"/>
        </a:p>
      </dgm:t>
    </dgm:pt>
    <dgm:pt modelId="{0BFD94AC-00A3-422B-8E5E-451AAE4F00B9}" type="sibTrans" cxnId="{BB4862B2-CDB1-4A6A-89AF-26C94F961BF5}">
      <dgm:prSet/>
      <dgm:spPr/>
      <dgm:t>
        <a:bodyPr/>
        <a:lstStyle/>
        <a:p>
          <a:endParaRPr lang="en-US"/>
        </a:p>
      </dgm:t>
    </dgm:pt>
    <dgm:pt modelId="{32F02A73-44FC-4AA9-80A5-5B8D682F189F}">
      <dgm:prSet/>
      <dgm:spPr/>
      <dgm:t>
        <a:bodyPr/>
        <a:lstStyle/>
        <a:p>
          <a:r>
            <a:rPr lang="ar-SA" dirty="0" smtClean="0"/>
            <a:t>الاستمالة</a:t>
          </a:r>
          <a:endParaRPr lang="en-US" dirty="0"/>
        </a:p>
      </dgm:t>
    </dgm:pt>
    <dgm:pt modelId="{237310A9-DCCE-4045-A280-8932E851DDC6}" type="parTrans" cxnId="{BF060B70-F7FC-49B6-84E7-06177631ACA9}">
      <dgm:prSet/>
      <dgm:spPr/>
      <dgm:t>
        <a:bodyPr/>
        <a:lstStyle/>
        <a:p>
          <a:endParaRPr lang="en-US"/>
        </a:p>
      </dgm:t>
    </dgm:pt>
    <dgm:pt modelId="{5AE8DD17-900F-4599-A286-18EE80822414}" type="sibTrans" cxnId="{BF060B70-F7FC-49B6-84E7-06177631ACA9}">
      <dgm:prSet/>
      <dgm:spPr/>
      <dgm:t>
        <a:bodyPr/>
        <a:lstStyle/>
        <a:p>
          <a:endParaRPr lang="en-US"/>
        </a:p>
      </dgm:t>
    </dgm:pt>
    <dgm:pt modelId="{BBFEAC27-6105-4CDE-9FDA-6148B959E781}">
      <dgm:prSet/>
      <dgm:spPr/>
      <dgm:t>
        <a:bodyPr/>
        <a:lstStyle/>
        <a:p>
          <a:r>
            <a:rPr lang="ar-SA" dirty="0" smtClean="0">
              <a:solidFill>
                <a:schemeClr val="bg1"/>
              </a:solidFill>
            </a:rPr>
            <a:t>حل المشكلة</a:t>
          </a:r>
          <a:endParaRPr lang="en-US" dirty="0">
            <a:solidFill>
              <a:schemeClr val="bg1"/>
            </a:solidFill>
          </a:endParaRPr>
        </a:p>
      </dgm:t>
    </dgm:pt>
    <dgm:pt modelId="{FF65593D-272F-4499-BA7A-23C8F47036B4}" type="parTrans" cxnId="{4D470A18-79EE-4DEE-AF0D-C281B03A1BBB}">
      <dgm:prSet/>
      <dgm:spPr/>
      <dgm:t>
        <a:bodyPr/>
        <a:lstStyle/>
        <a:p>
          <a:endParaRPr lang="en-US"/>
        </a:p>
      </dgm:t>
    </dgm:pt>
    <dgm:pt modelId="{AF9F854E-53C1-4554-949E-26CA84F1C4AE}" type="sibTrans" cxnId="{4D470A18-79EE-4DEE-AF0D-C281B03A1BBB}">
      <dgm:prSet/>
      <dgm:spPr/>
      <dgm:t>
        <a:bodyPr/>
        <a:lstStyle/>
        <a:p>
          <a:endParaRPr lang="en-US"/>
        </a:p>
      </dgm:t>
    </dgm:pt>
    <dgm:pt modelId="{9A447CFA-F640-4361-BAF7-7E27DDFA231A}">
      <dgm:prSet/>
      <dgm:spPr/>
      <dgm:t>
        <a:bodyPr/>
        <a:lstStyle/>
        <a:p>
          <a:r>
            <a:rPr lang="ar-SA" dirty="0" smtClean="0">
              <a:solidFill>
                <a:schemeClr val="bg1"/>
              </a:solidFill>
            </a:rPr>
            <a:t>الغائية</a:t>
          </a:r>
          <a:endParaRPr lang="en-US" dirty="0">
            <a:solidFill>
              <a:schemeClr val="bg1"/>
            </a:solidFill>
          </a:endParaRPr>
        </a:p>
      </dgm:t>
    </dgm:pt>
    <dgm:pt modelId="{72E874DA-3E16-441B-A471-DAA02B88537A}" type="parTrans" cxnId="{9132A62A-9E08-4A84-9434-0CDA22ABE01B}">
      <dgm:prSet/>
      <dgm:spPr/>
      <dgm:t>
        <a:bodyPr/>
        <a:lstStyle/>
        <a:p>
          <a:endParaRPr lang="en-US"/>
        </a:p>
      </dgm:t>
    </dgm:pt>
    <dgm:pt modelId="{CDF35E15-6A5A-4E3D-861D-CDDC86D8AB5E}" type="sibTrans" cxnId="{9132A62A-9E08-4A84-9434-0CDA22ABE01B}">
      <dgm:prSet/>
      <dgm:spPr/>
      <dgm:t>
        <a:bodyPr/>
        <a:lstStyle/>
        <a:p>
          <a:endParaRPr lang="en-US"/>
        </a:p>
      </dgm:t>
    </dgm:pt>
    <dgm:pt modelId="{1FDD5869-2FF5-42BA-B0B0-FA2463065B01}" type="pres">
      <dgm:prSet presAssocID="{7CCE2D75-040D-4E1D-AA2B-3DBA02735B2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FA428D30-6BB3-4B98-8E30-4529071DACF9}" type="pres">
      <dgm:prSet presAssocID="{6C9C3FCC-69EA-46FE-9163-09685C737876}" presName="hierRoot1" presStyleCnt="0">
        <dgm:presLayoutVars>
          <dgm:hierBranch val="init"/>
        </dgm:presLayoutVars>
      </dgm:prSet>
      <dgm:spPr/>
    </dgm:pt>
    <dgm:pt modelId="{652C8BDF-EB42-4F56-8E51-0BA6D9428878}" type="pres">
      <dgm:prSet presAssocID="{6C9C3FCC-69EA-46FE-9163-09685C737876}" presName="rootComposite1" presStyleCnt="0"/>
      <dgm:spPr/>
    </dgm:pt>
    <dgm:pt modelId="{6BDDEC12-3951-4948-B1BB-40729FCBD19A}" type="pres">
      <dgm:prSet presAssocID="{6C9C3FCC-69EA-46FE-9163-09685C737876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81F836E-AF9E-4DA1-A3FD-4B392E79A4BB}" type="pres">
      <dgm:prSet presAssocID="{6C9C3FCC-69EA-46FE-9163-09685C737876}" presName="rootConnector1" presStyleLbl="node1" presStyleIdx="0" presStyleCnt="0"/>
      <dgm:spPr/>
      <dgm:t>
        <a:bodyPr/>
        <a:lstStyle/>
        <a:p>
          <a:endParaRPr lang="en-US"/>
        </a:p>
      </dgm:t>
    </dgm:pt>
    <dgm:pt modelId="{8B88F54A-CD8B-4D71-955B-506EEFE3AADF}" type="pres">
      <dgm:prSet presAssocID="{6C9C3FCC-69EA-46FE-9163-09685C737876}" presName="hierChild2" presStyleCnt="0"/>
      <dgm:spPr/>
    </dgm:pt>
    <dgm:pt modelId="{24AB0ACF-125A-4BFC-BEF1-B714B41A6DFD}" type="pres">
      <dgm:prSet presAssocID="{230F239B-CCCC-44F4-BD66-94E6B80B2141}" presName="Name37" presStyleLbl="parChTrans1D2" presStyleIdx="0" presStyleCnt="2"/>
      <dgm:spPr/>
      <dgm:t>
        <a:bodyPr/>
        <a:lstStyle/>
        <a:p>
          <a:endParaRPr lang="en-US"/>
        </a:p>
      </dgm:t>
    </dgm:pt>
    <dgm:pt modelId="{7C49D87D-4B01-4A51-A428-6B869ACF187B}" type="pres">
      <dgm:prSet presAssocID="{55B5007F-FD36-4021-A31A-255A8CDDAC46}" presName="hierRoot2" presStyleCnt="0">
        <dgm:presLayoutVars>
          <dgm:hierBranch val="init"/>
        </dgm:presLayoutVars>
      </dgm:prSet>
      <dgm:spPr/>
    </dgm:pt>
    <dgm:pt modelId="{32CF6BA0-9D6A-4885-89BD-255862185C71}" type="pres">
      <dgm:prSet presAssocID="{55B5007F-FD36-4021-A31A-255A8CDDAC46}" presName="rootComposite" presStyleCnt="0"/>
      <dgm:spPr/>
    </dgm:pt>
    <dgm:pt modelId="{557CE854-B5E7-4BE0-B910-5ABFBCE3B065}" type="pres">
      <dgm:prSet presAssocID="{55B5007F-FD36-4021-A31A-255A8CDDAC46}" presName="rootText" presStyleLbl="node2" presStyleIdx="0" presStyleCnt="2" custLinFactNeighborY="-483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CA3BFBC-0AEB-4C71-A4FD-E11A655A6E46}" type="pres">
      <dgm:prSet presAssocID="{55B5007F-FD36-4021-A31A-255A8CDDAC46}" presName="rootConnector" presStyleLbl="node2" presStyleIdx="0" presStyleCnt="2"/>
      <dgm:spPr/>
      <dgm:t>
        <a:bodyPr/>
        <a:lstStyle/>
        <a:p>
          <a:endParaRPr lang="en-US"/>
        </a:p>
      </dgm:t>
    </dgm:pt>
    <dgm:pt modelId="{4BEB13F6-49CB-4AD7-AEBC-0F7567E578F0}" type="pres">
      <dgm:prSet presAssocID="{55B5007F-FD36-4021-A31A-255A8CDDAC46}" presName="hierChild4" presStyleCnt="0"/>
      <dgm:spPr/>
    </dgm:pt>
    <dgm:pt modelId="{3E2EF55E-9F21-4B12-A785-B3BF6F294801}" type="pres">
      <dgm:prSet presAssocID="{F2A8A06A-13FB-4FA8-893A-7370DA8CA701}" presName="Name37" presStyleLbl="parChTrans1D3" presStyleIdx="0" presStyleCnt="2"/>
      <dgm:spPr/>
      <dgm:t>
        <a:bodyPr/>
        <a:lstStyle/>
        <a:p>
          <a:endParaRPr lang="en-US"/>
        </a:p>
      </dgm:t>
    </dgm:pt>
    <dgm:pt modelId="{EF35EED3-61C6-4A25-BCA5-87CD532DF21A}" type="pres">
      <dgm:prSet presAssocID="{EE38352C-D8A4-4941-A5BB-55B03F5D8CCA}" presName="hierRoot2" presStyleCnt="0">
        <dgm:presLayoutVars>
          <dgm:hierBranch val="init"/>
        </dgm:presLayoutVars>
      </dgm:prSet>
      <dgm:spPr/>
    </dgm:pt>
    <dgm:pt modelId="{6429F430-F3A2-4625-B3F2-9B2CA57886CF}" type="pres">
      <dgm:prSet presAssocID="{EE38352C-D8A4-4941-A5BB-55B03F5D8CCA}" presName="rootComposite" presStyleCnt="0"/>
      <dgm:spPr/>
    </dgm:pt>
    <dgm:pt modelId="{22E690DB-F4FD-432A-885C-2DA43832774D}" type="pres">
      <dgm:prSet presAssocID="{EE38352C-D8A4-4941-A5BB-55B03F5D8CCA}" presName="rootText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A2B6B13-3445-4A03-99A0-880F6BA4BBE3}" type="pres">
      <dgm:prSet presAssocID="{EE38352C-D8A4-4941-A5BB-55B03F5D8CCA}" presName="rootConnector" presStyleLbl="node3" presStyleIdx="0" presStyleCnt="2"/>
      <dgm:spPr/>
      <dgm:t>
        <a:bodyPr/>
        <a:lstStyle/>
        <a:p>
          <a:endParaRPr lang="en-US"/>
        </a:p>
      </dgm:t>
    </dgm:pt>
    <dgm:pt modelId="{857DE1FF-5119-4100-8FAF-6CA557A61B44}" type="pres">
      <dgm:prSet presAssocID="{EE38352C-D8A4-4941-A5BB-55B03F5D8CCA}" presName="hierChild4" presStyleCnt="0"/>
      <dgm:spPr/>
    </dgm:pt>
    <dgm:pt modelId="{050604AF-DFE1-45B9-ABB3-D1912F592999}" type="pres">
      <dgm:prSet presAssocID="{237310A9-DCCE-4045-A280-8932E851DDC6}" presName="Name37" presStyleLbl="parChTrans1D4" presStyleIdx="0" presStyleCnt="3"/>
      <dgm:spPr/>
      <dgm:t>
        <a:bodyPr/>
        <a:lstStyle/>
        <a:p>
          <a:endParaRPr lang="en-US"/>
        </a:p>
      </dgm:t>
    </dgm:pt>
    <dgm:pt modelId="{B73D785E-572E-422B-AEC3-ADFADBF2E8F1}" type="pres">
      <dgm:prSet presAssocID="{32F02A73-44FC-4AA9-80A5-5B8D682F189F}" presName="hierRoot2" presStyleCnt="0">
        <dgm:presLayoutVars>
          <dgm:hierBranch val="init"/>
        </dgm:presLayoutVars>
      </dgm:prSet>
      <dgm:spPr/>
    </dgm:pt>
    <dgm:pt modelId="{00BB06C8-12BC-48CB-B5B7-C40C2BC2EF89}" type="pres">
      <dgm:prSet presAssocID="{32F02A73-44FC-4AA9-80A5-5B8D682F189F}" presName="rootComposite" presStyleCnt="0"/>
      <dgm:spPr/>
    </dgm:pt>
    <dgm:pt modelId="{9E567983-9BFE-4BC0-B35B-29F54CB43642}" type="pres">
      <dgm:prSet presAssocID="{32F02A73-44FC-4AA9-80A5-5B8D682F189F}" presName="rootText" presStyleLbl="node4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FDD287E-5065-422A-BDFD-9898EC5CE4AA}" type="pres">
      <dgm:prSet presAssocID="{32F02A73-44FC-4AA9-80A5-5B8D682F189F}" presName="rootConnector" presStyleLbl="node4" presStyleIdx="0" presStyleCnt="3"/>
      <dgm:spPr/>
      <dgm:t>
        <a:bodyPr/>
        <a:lstStyle/>
        <a:p>
          <a:endParaRPr lang="en-US"/>
        </a:p>
      </dgm:t>
    </dgm:pt>
    <dgm:pt modelId="{8914956D-CC2F-45DF-BAC0-1D3D9AC4D351}" type="pres">
      <dgm:prSet presAssocID="{32F02A73-44FC-4AA9-80A5-5B8D682F189F}" presName="hierChild4" presStyleCnt="0"/>
      <dgm:spPr/>
    </dgm:pt>
    <dgm:pt modelId="{65BDB6C9-FF53-4AAE-B617-866E9B0F8A91}" type="pres">
      <dgm:prSet presAssocID="{72E874DA-3E16-441B-A471-DAA02B88537A}" presName="Name37" presStyleLbl="parChTrans1D4" presStyleIdx="1" presStyleCnt="3"/>
      <dgm:spPr/>
      <dgm:t>
        <a:bodyPr/>
        <a:lstStyle/>
        <a:p>
          <a:endParaRPr lang="en-US"/>
        </a:p>
      </dgm:t>
    </dgm:pt>
    <dgm:pt modelId="{1F8F43A4-B945-4953-BE64-00EC939A8FC2}" type="pres">
      <dgm:prSet presAssocID="{9A447CFA-F640-4361-BAF7-7E27DDFA231A}" presName="hierRoot2" presStyleCnt="0">
        <dgm:presLayoutVars>
          <dgm:hierBranch val="init"/>
        </dgm:presLayoutVars>
      </dgm:prSet>
      <dgm:spPr/>
    </dgm:pt>
    <dgm:pt modelId="{F1E69913-C88C-4A5A-931B-4D093FCA4F41}" type="pres">
      <dgm:prSet presAssocID="{9A447CFA-F640-4361-BAF7-7E27DDFA231A}" presName="rootComposite" presStyleCnt="0"/>
      <dgm:spPr/>
    </dgm:pt>
    <dgm:pt modelId="{3950EDF7-F0F4-4D9F-9420-1A37AE69341F}" type="pres">
      <dgm:prSet presAssocID="{9A447CFA-F640-4361-BAF7-7E27DDFA231A}" presName="rootText" presStyleLbl="node4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C141EB0-7BFA-4EFA-94FE-56F24C87726D}" type="pres">
      <dgm:prSet presAssocID="{9A447CFA-F640-4361-BAF7-7E27DDFA231A}" presName="rootConnector" presStyleLbl="node4" presStyleIdx="1" presStyleCnt="3"/>
      <dgm:spPr/>
      <dgm:t>
        <a:bodyPr/>
        <a:lstStyle/>
        <a:p>
          <a:endParaRPr lang="en-US"/>
        </a:p>
      </dgm:t>
    </dgm:pt>
    <dgm:pt modelId="{49E7C211-A8E7-4EB8-917A-46CBF2D6EABB}" type="pres">
      <dgm:prSet presAssocID="{9A447CFA-F640-4361-BAF7-7E27DDFA231A}" presName="hierChild4" presStyleCnt="0"/>
      <dgm:spPr/>
    </dgm:pt>
    <dgm:pt modelId="{2E8D850E-21A6-4097-AFC4-351590E7D65F}" type="pres">
      <dgm:prSet presAssocID="{9A447CFA-F640-4361-BAF7-7E27DDFA231A}" presName="hierChild5" presStyleCnt="0"/>
      <dgm:spPr/>
    </dgm:pt>
    <dgm:pt modelId="{23E6B2F8-86AE-4B92-AC8A-15CDB69FFCE3}" type="pres">
      <dgm:prSet presAssocID="{32F02A73-44FC-4AA9-80A5-5B8D682F189F}" presName="hierChild5" presStyleCnt="0"/>
      <dgm:spPr/>
    </dgm:pt>
    <dgm:pt modelId="{E36D328D-D4E0-4124-898B-1A55DA04ED4F}" type="pres">
      <dgm:prSet presAssocID="{EE38352C-D8A4-4941-A5BB-55B03F5D8CCA}" presName="hierChild5" presStyleCnt="0"/>
      <dgm:spPr/>
    </dgm:pt>
    <dgm:pt modelId="{152BA1A0-A9A0-496A-AD42-E101C1815B23}" type="pres">
      <dgm:prSet presAssocID="{55B5007F-FD36-4021-A31A-255A8CDDAC46}" presName="hierChild5" presStyleCnt="0"/>
      <dgm:spPr/>
    </dgm:pt>
    <dgm:pt modelId="{444CCC81-88B5-4E9E-8F8F-DE8ADFCE331B}" type="pres">
      <dgm:prSet presAssocID="{A5AB84BD-5692-41E3-B054-3C9D3541D998}" presName="Name37" presStyleLbl="parChTrans1D2" presStyleIdx="1" presStyleCnt="2"/>
      <dgm:spPr/>
      <dgm:t>
        <a:bodyPr/>
        <a:lstStyle/>
        <a:p>
          <a:endParaRPr lang="en-US"/>
        </a:p>
      </dgm:t>
    </dgm:pt>
    <dgm:pt modelId="{9F07DB8E-42B9-4445-9682-A127B67CD7E0}" type="pres">
      <dgm:prSet presAssocID="{DBC3D537-FD76-4DD7-A109-F64FFB0CAB92}" presName="hierRoot2" presStyleCnt="0">
        <dgm:presLayoutVars>
          <dgm:hierBranch val="init"/>
        </dgm:presLayoutVars>
      </dgm:prSet>
      <dgm:spPr/>
    </dgm:pt>
    <dgm:pt modelId="{A4C434C7-D82E-4044-B143-7C7AC4F63E35}" type="pres">
      <dgm:prSet presAssocID="{DBC3D537-FD76-4DD7-A109-F64FFB0CAB92}" presName="rootComposite" presStyleCnt="0"/>
      <dgm:spPr/>
    </dgm:pt>
    <dgm:pt modelId="{11CC3E38-715F-4986-89E0-0A52C3CAF59B}" type="pres">
      <dgm:prSet presAssocID="{DBC3D537-FD76-4DD7-A109-F64FFB0CAB92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932C7D3-AC76-4A88-AB3C-CF29AA9893D9}" type="pres">
      <dgm:prSet presAssocID="{DBC3D537-FD76-4DD7-A109-F64FFB0CAB92}" presName="rootConnector" presStyleLbl="node2" presStyleIdx="1" presStyleCnt="2"/>
      <dgm:spPr/>
      <dgm:t>
        <a:bodyPr/>
        <a:lstStyle/>
        <a:p>
          <a:endParaRPr lang="en-US"/>
        </a:p>
      </dgm:t>
    </dgm:pt>
    <dgm:pt modelId="{C2C786DE-2ACF-4253-89A2-A12AED9B7214}" type="pres">
      <dgm:prSet presAssocID="{DBC3D537-FD76-4DD7-A109-F64FFB0CAB92}" presName="hierChild4" presStyleCnt="0"/>
      <dgm:spPr/>
    </dgm:pt>
    <dgm:pt modelId="{2BDD296F-97A9-48C4-A4F3-6E2BD6A44633}" type="pres">
      <dgm:prSet presAssocID="{A3E280DD-D394-4239-A231-AC47F12357AE}" presName="Name37" presStyleLbl="parChTrans1D3" presStyleIdx="1" presStyleCnt="2"/>
      <dgm:spPr/>
      <dgm:t>
        <a:bodyPr/>
        <a:lstStyle/>
        <a:p>
          <a:endParaRPr lang="en-US"/>
        </a:p>
      </dgm:t>
    </dgm:pt>
    <dgm:pt modelId="{3B83A5CF-45FA-4FFF-AA33-1F3836E2D465}" type="pres">
      <dgm:prSet presAssocID="{CE4C261B-F275-4566-A9BB-D41417D2578D}" presName="hierRoot2" presStyleCnt="0">
        <dgm:presLayoutVars>
          <dgm:hierBranch val="init"/>
        </dgm:presLayoutVars>
      </dgm:prSet>
      <dgm:spPr/>
    </dgm:pt>
    <dgm:pt modelId="{C22157F9-239F-42D8-AC13-916EEAA2E039}" type="pres">
      <dgm:prSet presAssocID="{CE4C261B-F275-4566-A9BB-D41417D2578D}" presName="rootComposite" presStyleCnt="0"/>
      <dgm:spPr/>
    </dgm:pt>
    <dgm:pt modelId="{12BA27F6-AAAA-4E10-9E6F-F6EA86BA11EF}" type="pres">
      <dgm:prSet presAssocID="{CE4C261B-F275-4566-A9BB-D41417D2578D}" presName="rootText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8B412B1-13D8-4664-B106-2EA1DFFEAE89}" type="pres">
      <dgm:prSet presAssocID="{CE4C261B-F275-4566-A9BB-D41417D2578D}" presName="rootConnector" presStyleLbl="node3" presStyleIdx="1" presStyleCnt="2"/>
      <dgm:spPr/>
      <dgm:t>
        <a:bodyPr/>
        <a:lstStyle/>
        <a:p>
          <a:endParaRPr lang="en-US"/>
        </a:p>
      </dgm:t>
    </dgm:pt>
    <dgm:pt modelId="{E37E65F4-84B1-4E56-98F3-A6202D6AB6D7}" type="pres">
      <dgm:prSet presAssocID="{CE4C261B-F275-4566-A9BB-D41417D2578D}" presName="hierChild4" presStyleCnt="0"/>
      <dgm:spPr/>
    </dgm:pt>
    <dgm:pt modelId="{21EDA730-899D-4829-9657-6DFDCF8B12F7}" type="pres">
      <dgm:prSet presAssocID="{FF65593D-272F-4499-BA7A-23C8F47036B4}" presName="Name37" presStyleLbl="parChTrans1D4" presStyleIdx="2" presStyleCnt="3"/>
      <dgm:spPr/>
      <dgm:t>
        <a:bodyPr/>
        <a:lstStyle/>
        <a:p>
          <a:endParaRPr lang="en-US"/>
        </a:p>
      </dgm:t>
    </dgm:pt>
    <dgm:pt modelId="{F4CA7B5E-B076-451F-B3BC-A5704AE7FCC6}" type="pres">
      <dgm:prSet presAssocID="{BBFEAC27-6105-4CDE-9FDA-6148B959E781}" presName="hierRoot2" presStyleCnt="0">
        <dgm:presLayoutVars>
          <dgm:hierBranch val="init"/>
        </dgm:presLayoutVars>
      </dgm:prSet>
      <dgm:spPr/>
    </dgm:pt>
    <dgm:pt modelId="{79A9022A-E293-4015-AB4C-0A15BC4A159E}" type="pres">
      <dgm:prSet presAssocID="{BBFEAC27-6105-4CDE-9FDA-6148B959E781}" presName="rootComposite" presStyleCnt="0"/>
      <dgm:spPr/>
    </dgm:pt>
    <dgm:pt modelId="{F816632C-698B-4B00-9540-F33122D84F4D}" type="pres">
      <dgm:prSet presAssocID="{BBFEAC27-6105-4CDE-9FDA-6148B959E781}" presName="rootText" presStyleLbl="node4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C9898D0-EE94-438D-8D90-47055D0889EC}" type="pres">
      <dgm:prSet presAssocID="{BBFEAC27-6105-4CDE-9FDA-6148B959E781}" presName="rootConnector" presStyleLbl="node4" presStyleIdx="2" presStyleCnt="3"/>
      <dgm:spPr/>
      <dgm:t>
        <a:bodyPr/>
        <a:lstStyle/>
        <a:p>
          <a:endParaRPr lang="en-US"/>
        </a:p>
      </dgm:t>
    </dgm:pt>
    <dgm:pt modelId="{2490FF92-B02C-4BCE-A1B6-19DA1A1A7DBF}" type="pres">
      <dgm:prSet presAssocID="{BBFEAC27-6105-4CDE-9FDA-6148B959E781}" presName="hierChild4" presStyleCnt="0"/>
      <dgm:spPr/>
    </dgm:pt>
    <dgm:pt modelId="{552E8F4C-EC1F-4878-B612-641D84550FD5}" type="pres">
      <dgm:prSet presAssocID="{BBFEAC27-6105-4CDE-9FDA-6148B959E781}" presName="hierChild5" presStyleCnt="0"/>
      <dgm:spPr/>
    </dgm:pt>
    <dgm:pt modelId="{69A6F869-0F88-4FE0-9441-2E966EDE293C}" type="pres">
      <dgm:prSet presAssocID="{CE4C261B-F275-4566-A9BB-D41417D2578D}" presName="hierChild5" presStyleCnt="0"/>
      <dgm:spPr/>
    </dgm:pt>
    <dgm:pt modelId="{37E3B959-B507-4CE6-9715-F46530F78DAC}" type="pres">
      <dgm:prSet presAssocID="{DBC3D537-FD76-4DD7-A109-F64FFB0CAB92}" presName="hierChild5" presStyleCnt="0"/>
      <dgm:spPr/>
    </dgm:pt>
    <dgm:pt modelId="{23D82739-4D61-4C5A-9E80-6180E77B9A62}" type="pres">
      <dgm:prSet presAssocID="{6C9C3FCC-69EA-46FE-9163-09685C737876}" presName="hierChild3" presStyleCnt="0"/>
      <dgm:spPr/>
    </dgm:pt>
  </dgm:ptLst>
  <dgm:cxnLst>
    <dgm:cxn modelId="{AF7227FA-AA91-4E5B-80D3-8BE478A7C002}" type="presOf" srcId="{DBC3D537-FD76-4DD7-A109-F64FFB0CAB92}" destId="{D932C7D3-AC76-4A88-AB3C-CF29AA9893D9}" srcOrd="1" destOrd="0" presId="urn:microsoft.com/office/officeart/2005/8/layout/orgChart1"/>
    <dgm:cxn modelId="{BB4862B2-CDB1-4A6A-89AF-26C94F961BF5}" srcId="{55B5007F-FD36-4021-A31A-255A8CDDAC46}" destId="{EE38352C-D8A4-4941-A5BB-55B03F5D8CCA}" srcOrd="0" destOrd="0" parTransId="{F2A8A06A-13FB-4FA8-893A-7370DA8CA701}" sibTransId="{0BFD94AC-00A3-422B-8E5E-451AAE4F00B9}"/>
    <dgm:cxn modelId="{E9740E28-C309-4A86-A042-DCBEE5AD9419}" type="presOf" srcId="{A5AB84BD-5692-41E3-B054-3C9D3541D998}" destId="{444CCC81-88B5-4E9E-8F8F-DE8ADFCE331B}" srcOrd="0" destOrd="0" presId="urn:microsoft.com/office/officeart/2005/8/layout/orgChart1"/>
    <dgm:cxn modelId="{8D7800BF-A060-4AEC-A561-5F32AAF0310B}" type="presOf" srcId="{FF65593D-272F-4499-BA7A-23C8F47036B4}" destId="{21EDA730-899D-4829-9657-6DFDCF8B12F7}" srcOrd="0" destOrd="0" presId="urn:microsoft.com/office/officeart/2005/8/layout/orgChart1"/>
    <dgm:cxn modelId="{2BC15158-142D-4214-A57E-E65A9372157F}" srcId="{DBC3D537-FD76-4DD7-A109-F64FFB0CAB92}" destId="{CE4C261B-F275-4566-A9BB-D41417D2578D}" srcOrd="0" destOrd="0" parTransId="{A3E280DD-D394-4239-A231-AC47F12357AE}" sibTransId="{0734C737-A52F-4D0B-BFCA-59A7F38E0AA1}"/>
    <dgm:cxn modelId="{74B027AA-50C6-43D1-9C4D-BD147B758242}" type="presOf" srcId="{DBC3D537-FD76-4DD7-A109-F64FFB0CAB92}" destId="{11CC3E38-715F-4986-89E0-0A52C3CAF59B}" srcOrd="0" destOrd="0" presId="urn:microsoft.com/office/officeart/2005/8/layout/orgChart1"/>
    <dgm:cxn modelId="{CA54C712-0772-4A87-A1A8-D6CD35A5FF29}" type="presOf" srcId="{CE4C261B-F275-4566-A9BB-D41417D2578D}" destId="{12BA27F6-AAAA-4E10-9E6F-F6EA86BA11EF}" srcOrd="0" destOrd="0" presId="urn:microsoft.com/office/officeart/2005/8/layout/orgChart1"/>
    <dgm:cxn modelId="{732587DB-6E4C-40A8-B9DA-946938DC8289}" type="presOf" srcId="{BBFEAC27-6105-4CDE-9FDA-6148B959E781}" destId="{F816632C-698B-4B00-9540-F33122D84F4D}" srcOrd="0" destOrd="0" presId="urn:microsoft.com/office/officeart/2005/8/layout/orgChart1"/>
    <dgm:cxn modelId="{0104F268-AF68-4C7B-82D1-5E51EA85F58E}" srcId="{7CCE2D75-040D-4E1D-AA2B-3DBA02735B2E}" destId="{6C9C3FCC-69EA-46FE-9163-09685C737876}" srcOrd="0" destOrd="0" parTransId="{CB774853-E660-431C-8661-01C678D519C7}" sibTransId="{080F7548-CFE4-4580-9A3E-328A3BF5B1F7}"/>
    <dgm:cxn modelId="{4D470A18-79EE-4DEE-AF0D-C281B03A1BBB}" srcId="{CE4C261B-F275-4566-A9BB-D41417D2578D}" destId="{BBFEAC27-6105-4CDE-9FDA-6148B959E781}" srcOrd="0" destOrd="0" parTransId="{FF65593D-272F-4499-BA7A-23C8F47036B4}" sibTransId="{AF9F854E-53C1-4554-949E-26CA84F1C4AE}"/>
    <dgm:cxn modelId="{338999B8-337D-432A-A415-8FAFD6FBDEC9}" type="presOf" srcId="{EE38352C-D8A4-4941-A5BB-55B03F5D8CCA}" destId="{22E690DB-F4FD-432A-885C-2DA43832774D}" srcOrd="0" destOrd="0" presId="urn:microsoft.com/office/officeart/2005/8/layout/orgChart1"/>
    <dgm:cxn modelId="{DF73F250-5E73-45F6-9101-BC0DF05BF900}" type="presOf" srcId="{230F239B-CCCC-44F4-BD66-94E6B80B2141}" destId="{24AB0ACF-125A-4BFC-BEF1-B714B41A6DFD}" srcOrd="0" destOrd="0" presId="urn:microsoft.com/office/officeart/2005/8/layout/orgChart1"/>
    <dgm:cxn modelId="{7D188BBC-EE5C-4959-8BEF-8571748FAE59}" type="presOf" srcId="{72E874DA-3E16-441B-A471-DAA02B88537A}" destId="{65BDB6C9-FF53-4AAE-B617-866E9B0F8A91}" srcOrd="0" destOrd="0" presId="urn:microsoft.com/office/officeart/2005/8/layout/orgChart1"/>
    <dgm:cxn modelId="{552AB7ED-A733-417C-8FE0-D77F5A14840F}" type="presOf" srcId="{9A447CFA-F640-4361-BAF7-7E27DDFA231A}" destId="{3950EDF7-F0F4-4D9F-9420-1A37AE69341F}" srcOrd="0" destOrd="0" presId="urn:microsoft.com/office/officeart/2005/8/layout/orgChart1"/>
    <dgm:cxn modelId="{101B0C07-3273-42D6-85DE-D101C4746F44}" type="presOf" srcId="{32F02A73-44FC-4AA9-80A5-5B8D682F189F}" destId="{9E567983-9BFE-4BC0-B35B-29F54CB43642}" srcOrd="0" destOrd="0" presId="urn:microsoft.com/office/officeart/2005/8/layout/orgChart1"/>
    <dgm:cxn modelId="{3A67AB30-1504-42B2-94CB-E12873C03399}" type="presOf" srcId="{BBFEAC27-6105-4CDE-9FDA-6148B959E781}" destId="{AC9898D0-EE94-438D-8D90-47055D0889EC}" srcOrd="1" destOrd="0" presId="urn:microsoft.com/office/officeart/2005/8/layout/orgChart1"/>
    <dgm:cxn modelId="{9132A62A-9E08-4A84-9434-0CDA22ABE01B}" srcId="{32F02A73-44FC-4AA9-80A5-5B8D682F189F}" destId="{9A447CFA-F640-4361-BAF7-7E27DDFA231A}" srcOrd="0" destOrd="0" parTransId="{72E874DA-3E16-441B-A471-DAA02B88537A}" sibTransId="{CDF35E15-6A5A-4E3D-861D-CDDC86D8AB5E}"/>
    <dgm:cxn modelId="{1197946D-A567-4D0C-A946-2E10A2569C8E}" type="presOf" srcId="{6C9C3FCC-69EA-46FE-9163-09685C737876}" destId="{D81F836E-AF9E-4DA1-A3FD-4B392E79A4BB}" srcOrd="1" destOrd="0" presId="urn:microsoft.com/office/officeart/2005/8/layout/orgChart1"/>
    <dgm:cxn modelId="{945FBED9-9DB5-44BF-99A5-3603F1CEFD37}" type="presOf" srcId="{6C9C3FCC-69EA-46FE-9163-09685C737876}" destId="{6BDDEC12-3951-4948-B1BB-40729FCBD19A}" srcOrd="0" destOrd="0" presId="urn:microsoft.com/office/officeart/2005/8/layout/orgChart1"/>
    <dgm:cxn modelId="{EBDA2FAD-15DA-4C9D-AAC8-17917A79AD65}" type="presOf" srcId="{9A447CFA-F640-4361-BAF7-7E27DDFA231A}" destId="{5C141EB0-7BFA-4EFA-94FE-56F24C87726D}" srcOrd="1" destOrd="0" presId="urn:microsoft.com/office/officeart/2005/8/layout/orgChart1"/>
    <dgm:cxn modelId="{5DF256DB-3248-4CE4-9693-7E9A88FA4CAC}" type="presOf" srcId="{32F02A73-44FC-4AA9-80A5-5B8D682F189F}" destId="{AFDD287E-5065-422A-BDFD-9898EC5CE4AA}" srcOrd="1" destOrd="0" presId="urn:microsoft.com/office/officeart/2005/8/layout/orgChart1"/>
    <dgm:cxn modelId="{DCE9FE89-A686-498C-9241-20028B1F0C76}" type="presOf" srcId="{F2A8A06A-13FB-4FA8-893A-7370DA8CA701}" destId="{3E2EF55E-9F21-4B12-A785-B3BF6F294801}" srcOrd="0" destOrd="0" presId="urn:microsoft.com/office/officeart/2005/8/layout/orgChart1"/>
    <dgm:cxn modelId="{3F693425-3383-47CB-9BB0-C05B6893A917}" type="presOf" srcId="{7CCE2D75-040D-4E1D-AA2B-3DBA02735B2E}" destId="{1FDD5869-2FF5-42BA-B0B0-FA2463065B01}" srcOrd="0" destOrd="0" presId="urn:microsoft.com/office/officeart/2005/8/layout/orgChart1"/>
    <dgm:cxn modelId="{FBBC155E-75CA-410B-BF31-C22728024B58}" type="presOf" srcId="{A3E280DD-D394-4239-A231-AC47F12357AE}" destId="{2BDD296F-97A9-48C4-A4F3-6E2BD6A44633}" srcOrd="0" destOrd="0" presId="urn:microsoft.com/office/officeart/2005/8/layout/orgChart1"/>
    <dgm:cxn modelId="{F481F17A-AE4D-4B68-88D7-39E72C259734}" srcId="{6C9C3FCC-69EA-46FE-9163-09685C737876}" destId="{55B5007F-FD36-4021-A31A-255A8CDDAC46}" srcOrd="0" destOrd="0" parTransId="{230F239B-CCCC-44F4-BD66-94E6B80B2141}" sibTransId="{0EB95E3E-57DF-4D96-BDDC-EBE338A97208}"/>
    <dgm:cxn modelId="{BA4611AB-556E-4676-9D63-D199CB79A746}" type="presOf" srcId="{237310A9-DCCE-4045-A280-8932E851DDC6}" destId="{050604AF-DFE1-45B9-ABB3-D1912F592999}" srcOrd="0" destOrd="0" presId="urn:microsoft.com/office/officeart/2005/8/layout/orgChart1"/>
    <dgm:cxn modelId="{BF060B70-F7FC-49B6-84E7-06177631ACA9}" srcId="{EE38352C-D8A4-4941-A5BB-55B03F5D8CCA}" destId="{32F02A73-44FC-4AA9-80A5-5B8D682F189F}" srcOrd="0" destOrd="0" parTransId="{237310A9-DCCE-4045-A280-8932E851DDC6}" sibTransId="{5AE8DD17-900F-4599-A286-18EE80822414}"/>
    <dgm:cxn modelId="{6CBE7EAF-EC89-4D35-A2F7-6ED27F010AF5}" type="presOf" srcId="{EE38352C-D8A4-4941-A5BB-55B03F5D8CCA}" destId="{CA2B6B13-3445-4A03-99A0-880F6BA4BBE3}" srcOrd="1" destOrd="0" presId="urn:microsoft.com/office/officeart/2005/8/layout/orgChart1"/>
    <dgm:cxn modelId="{8FF2ED2B-B150-45F5-8E6F-AE6A8EF434F8}" type="presOf" srcId="{CE4C261B-F275-4566-A9BB-D41417D2578D}" destId="{68B412B1-13D8-4664-B106-2EA1DFFEAE89}" srcOrd="1" destOrd="0" presId="urn:microsoft.com/office/officeart/2005/8/layout/orgChart1"/>
    <dgm:cxn modelId="{8F61A3D2-9EBF-425E-9060-DF061777D586}" type="presOf" srcId="{55B5007F-FD36-4021-A31A-255A8CDDAC46}" destId="{7CA3BFBC-0AEB-4C71-A4FD-E11A655A6E46}" srcOrd="1" destOrd="0" presId="urn:microsoft.com/office/officeart/2005/8/layout/orgChart1"/>
    <dgm:cxn modelId="{AB120346-F0C6-4AF2-A0BC-C73FAB754023}" srcId="{6C9C3FCC-69EA-46FE-9163-09685C737876}" destId="{DBC3D537-FD76-4DD7-A109-F64FFB0CAB92}" srcOrd="1" destOrd="0" parTransId="{A5AB84BD-5692-41E3-B054-3C9D3541D998}" sibTransId="{99935E01-65A9-4636-B47B-7A87F0D04D48}"/>
    <dgm:cxn modelId="{AAD0F2CE-926A-4DAC-8378-A2C840447602}" type="presOf" srcId="{55B5007F-FD36-4021-A31A-255A8CDDAC46}" destId="{557CE854-B5E7-4BE0-B910-5ABFBCE3B065}" srcOrd="0" destOrd="0" presId="urn:microsoft.com/office/officeart/2005/8/layout/orgChart1"/>
    <dgm:cxn modelId="{07CA8333-78F9-42ED-A292-FC652F4FC5A5}" type="presParOf" srcId="{1FDD5869-2FF5-42BA-B0B0-FA2463065B01}" destId="{FA428D30-6BB3-4B98-8E30-4529071DACF9}" srcOrd="0" destOrd="0" presId="urn:microsoft.com/office/officeart/2005/8/layout/orgChart1"/>
    <dgm:cxn modelId="{9BA469E9-A4E6-41ED-844C-E2940C39F7E3}" type="presParOf" srcId="{FA428D30-6BB3-4B98-8E30-4529071DACF9}" destId="{652C8BDF-EB42-4F56-8E51-0BA6D9428878}" srcOrd="0" destOrd="0" presId="urn:microsoft.com/office/officeart/2005/8/layout/orgChart1"/>
    <dgm:cxn modelId="{9A7B5C39-84B5-418D-80FC-F543CA3CEC82}" type="presParOf" srcId="{652C8BDF-EB42-4F56-8E51-0BA6D9428878}" destId="{6BDDEC12-3951-4948-B1BB-40729FCBD19A}" srcOrd="0" destOrd="0" presId="urn:microsoft.com/office/officeart/2005/8/layout/orgChart1"/>
    <dgm:cxn modelId="{ACFCAAFA-3653-48FF-B8B5-D28C5AE08AE2}" type="presParOf" srcId="{652C8BDF-EB42-4F56-8E51-0BA6D9428878}" destId="{D81F836E-AF9E-4DA1-A3FD-4B392E79A4BB}" srcOrd="1" destOrd="0" presId="urn:microsoft.com/office/officeart/2005/8/layout/orgChart1"/>
    <dgm:cxn modelId="{B90C0FE2-00C7-435D-B16A-414E55167A62}" type="presParOf" srcId="{FA428D30-6BB3-4B98-8E30-4529071DACF9}" destId="{8B88F54A-CD8B-4D71-955B-506EEFE3AADF}" srcOrd="1" destOrd="0" presId="urn:microsoft.com/office/officeart/2005/8/layout/orgChart1"/>
    <dgm:cxn modelId="{4A05A1F8-6204-4B5E-B3B2-A569C099614B}" type="presParOf" srcId="{8B88F54A-CD8B-4D71-955B-506EEFE3AADF}" destId="{24AB0ACF-125A-4BFC-BEF1-B714B41A6DFD}" srcOrd="0" destOrd="0" presId="urn:microsoft.com/office/officeart/2005/8/layout/orgChart1"/>
    <dgm:cxn modelId="{2E675E83-1DFC-4B25-86A9-4D6F51448AB3}" type="presParOf" srcId="{8B88F54A-CD8B-4D71-955B-506EEFE3AADF}" destId="{7C49D87D-4B01-4A51-A428-6B869ACF187B}" srcOrd="1" destOrd="0" presId="urn:microsoft.com/office/officeart/2005/8/layout/orgChart1"/>
    <dgm:cxn modelId="{180E90C6-8527-4810-9BEF-322E8F41B0E7}" type="presParOf" srcId="{7C49D87D-4B01-4A51-A428-6B869ACF187B}" destId="{32CF6BA0-9D6A-4885-89BD-255862185C71}" srcOrd="0" destOrd="0" presId="urn:microsoft.com/office/officeart/2005/8/layout/orgChart1"/>
    <dgm:cxn modelId="{FD80B54D-7E1C-4346-8FAD-57D32B0116D7}" type="presParOf" srcId="{32CF6BA0-9D6A-4885-89BD-255862185C71}" destId="{557CE854-B5E7-4BE0-B910-5ABFBCE3B065}" srcOrd="0" destOrd="0" presId="urn:microsoft.com/office/officeart/2005/8/layout/orgChart1"/>
    <dgm:cxn modelId="{88DCC97D-C6A1-4F2E-B28C-B26B671EB7F3}" type="presParOf" srcId="{32CF6BA0-9D6A-4885-89BD-255862185C71}" destId="{7CA3BFBC-0AEB-4C71-A4FD-E11A655A6E46}" srcOrd="1" destOrd="0" presId="urn:microsoft.com/office/officeart/2005/8/layout/orgChart1"/>
    <dgm:cxn modelId="{E12624AB-D3C4-4888-A489-29E5F7E6D003}" type="presParOf" srcId="{7C49D87D-4B01-4A51-A428-6B869ACF187B}" destId="{4BEB13F6-49CB-4AD7-AEBC-0F7567E578F0}" srcOrd="1" destOrd="0" presId="urn:microsoft.com/office/officeart/2005/8/layout/orgChart1"/>
    <dgm:cxn modelId="{4D3B197D-E41A-4674-8057-FEEE46DD49BD}" type="presParOf" srcId="{4BEB13F6-49CB-4AD7-AEBC-0F7567E578F0}" destId="{3E2EF55E-9F21-4B12-A785-B3BF6F294801}" srcOrd="0" destOrd="0" presId="urn:microsoft.com/office/officeart/2005/8/layout/orgChart1"/>
    <dgm:cxn modelId="{B9B5BD2E-5242-45B0-A266-2314371CC24D}" type="presParOf" srcId="{4BEB13F6-49CB-4AD7-AEBC-0F7567E578F0}" destId="{EF35EED3-61C6-4A25-BCA5-87CD532DF21A}" srcOrd="1" destOrd="0" presId="urn:microsoft.com/office/officeart/2005/8/layout/orgChart1"/>
    <dgm:cxn modelId="{46D05E5B-9D51-444B-A197-ABE2EB9F7655}" type="presParOf" srcId="{EF35EED3-61C6-4A25-BCA5-87CD532DF21A}" destId="{6429F430-F3A2-4625-B3F2-9B2CA57886CF}" srcOrd="0" destOrd="0" presId="urn:microsoft.com/office/officeart/2005/8/layout/orgChart1"/>
    <dgm:cxn modelId="{22828C1F-4E86-4FEC-ACCB-4452FCE870DD}" type="presParOf" srcId="{6429F430-F3A2-4625-B3F2-9B2CA57886CF}" destId="{22E690DB-F4FD-432A-885C-2DA43832774D}" srcOrd="0" destOrd="0" presId="urn:microsoft.com/office/officeart/2005/8/layout/orgChart1"/>
    <dgm:cxn modelId="{2C1B662E-9C14-4CD9-9D0A-1D750B6F1F4C}" type="presParOf" srcId="{6429F430-F3A2-4625-B3F2-9B2CA57886CF}" destId="{CA2B6B13-3445-4A03-99A0-880F6BA4BBE3}" srcOrd="1" destOrd="0" presId="urn:microsoft.com/office/officeart/2005/8/layout/orgChart1"/>
    <dgm:cxn modelId="{5B020CD8-81DA-46C8-A949-442FCE34DA1F}" type="presParOf" srcId="{EF35EED3-61C6-4A25-BCA5-87CD532DF21A}" destId="{857DE1FF-5119-4100-8FAF-6CA557A61B44}" srcOrd="1" destOrd="0" presId="urn:microsoft.com/office/officeart/2005/8/layout/orgChart1"/>
    <dgm:cxn modelId="{259C3FBC-182E-43AC-A886-E5F57FFE1BD1}" type="presParOf" srcId="{857DE1FF-5119-4100-8FAF-6CA557A61B44}" destId="{050604AF-DFE1-45B9-ABB3-D1912F592999}" srcOrd="0" destOrd="0" presId="urn:microsoft.com/office/officeart/2005/8/layout/orgChart1"/>
    <dgm:cxn modelId="{50EA14CD-B01A-4824-B1F4-35A3A71CBED4}" type="presParOf" srcId="{857DE1FF-5119-4100-8FAF-6CA557A61B44}" destId="{B73D785E-572E-422B-AEC3-ADFADBF2E8F1}" srcOrd="1" destOrd="0" presId="urn:microsoft.com/office/officeart/2005/8/layout/orgChart1"/>
    <dgm:cxn modelId="{AE603BE9-7D24-4CFD-89B3-2ACB96373CF0}" type="presParOf" srcId="{B73D785E-572E-422B-AEC3-ADFADBF2E8F1}" destId="{00BB06C8-12BC-48CB-B5B7-C40C2BC2EF89}" srcOrd="0" destOrd="0" presId="urn:microsoft.com/office/officeart/2005/8/layout/orgChart1"/>
    <dgm:cxn modelId="{5398BD53-D95F-4553-8128-69B5C86F9C4B}" type="presParOf" srcId="{00BB06C8-12BC-48CB-B5B7-C40C2BC2EF89}" destId="{9E567983-9BFE-4BC0-B35B-29F54CB43642}" srcOrd="0" destOrd="0" presId="urn:microsoft.com/office/officeart/2005/8/layout/orgChart1"/>
    <dgm:cxn modelId="{74EDA2DC-9A19-432A-A037-AFA230EDF1A2}" type="presParOf" srcId="{00BB06C8-12BC-48CB-B5B7-C40C2BC2EF89}" destId="{AFDD287E-5065-422A-BDFD-9898EC5CE4AA}" srcOrd="1" destOrd="0" presId="urn:microsoft.com/office/officeart/2005/8/layout/orgChart1"/>
    <dgm:cxn modelId="{D3C70E9E-0101-420E-AED5-5AE0D83B4904}" type="presParOf" srcId="{B73D785E-572E-422B-AEC3-ADFADBF2E8F1}" destId="{8914956D-CC2F-45DF-BAC0-1D3D9AC4D351}" srcOrd="1" destOrd="0" presId="urn:microsoft.com/office/officeart/2005/8/layout/orgChart1"/>
    <dgm:cxn modelId="{78A5A71B-6AB0-49FB-B2BE-23307B6C6E9A}" type="presParOf" srcId="{8914956D-CC2F-45DF-BAC0-1D3D9AC4D351}" destId="{65BDB6C9-FF53-4AAE-B617-866E9B0F8A91}" srcOrd="0" destOrd="0" presId="urn:microsoft.com/office/officeart/2005/8/layout/orgChart1"/>
    <dgm:cxn modelId="{49265FEF-79B5-444E-882D-2BFA26B0DA81}" type="presParOf" srcId="{8914956D-CC2F-45DF-BAC0-1D3D9AC4D351}" destId="{1F8F43A4-B945-4953-BE64-00EC939A8FC2}" srcOrd="1" destOrd="0" presId="urn:microsoft.com/office/officeart/2005/8/layout/orgChart1"/>
    <dgm:cxn modelId="{8AFE3960-5D05-468A-A535-4D69FC3F3092}" type="presParOf" srcId="{1F8F43A4-B945-4953-BE64-00EC939A8FC2}" destId="{F1E69913-C88C-4A5A-931B-4D093FCA4F41}" srcOrd="0" destOrd="0" presId="urn:microsoft.com/office/officeart/2005/8/layout/orgChart1"/>
    <dgm:cxn modelId="{35F5C639-9B82-497B-B6B7-97263C674C32}" type="presParOf" srcId="{F1E69913-C88C-4A5A-931B-4D093FCA4F41}" destId="{3950EDF7-F0F4-4D9F-9420-1A37AE69341F}" srcOrd="0" destOrd="0" presId="urn:microsoft.com/office/officeart/2005/8/layout/orgChart1"/>
    <dgm:cxn modelId="{D643A229-C471-489C-93B8-C2D8AD7CE8BE}" type="presParOf" srcId="{F1E69913-C88C-4A5A-931B-4D093FCA4F41}" destId="{5C141EB0-7BFA-4EFA-94FE-56F24C87726D}" srcOrd="1" destOrd="0" presId="urn:microsoft.com/office/officeart/2005/8/layout/orgChart1"/>
    <dgm:cxn modelId="{4C6D8238-0433-4B5A-B78A-5B6D43E89B98}" type="presParOf" srcId="{1F8F43A4-B945-4953-BE64-00EC939A8FC2}" destId="{49E7C211-A8E7-4EB8-917A-46CBF2D6EABB}" srcOrd="1" destOrd="0" presId="urn:microsoft.com/office/officeart/2005/8/layout/orgChart1"/>
    <dgm:cxn modelId="{25648AB8-9A9A-4469-8CCC-B87FA9DDF1AE}" type="presParOf" srcId="{1F8F43A4-B945-4953-BE64-00EC939A8FC2}" destId="{2E8D850E-21A6-4097-AFC4-351590E7D65F}" srcOrd="2" destOrd="0" presId="urn:microsoft.com/office/officeart/2005/8/layout/orgChart1"/>
    <dgm:cxn modelId="{B019106B-B2B5-4BA9-B681-D63AB335B953}" type="presParOf" srcId="{B73D785E-572E-422B-AEC3-ADFADBF2E8F1}" destId="{23E6B2F8-86AE-4B92-AC8A-15CDB69FFCE3}" srcOrd="2" destOrd="0" presId="urn:microsoft.com/office/officeart/2005/8/layout/orgChart1"/>
    <dgm:cxn modelId="{F9D9FEF7-A933-4EB1-9B96-068D863D0EE9}" type="presParOf" srcId="{EF35EED3-61C6-4A25-BCA5-87CD532DF21A}" destId="{E36D328D-D4E0-4124-898B-1A55DA04ED4F}" srcOrd="2" destOrd="0" presId="urn:microsoft.com/office/officeart/2005/8/layout/orgChart1"/>
    <dgm:cxn modelId="{152010A7-798F-44DA-BC02-8D487BFB6321}" type="presParOf" srcId="{7C49D87D-4B01-4A51-A428-6B869ACF187B}" destId="{152BA1A0-A9A0-496A-AD42-E101C1815B23}" srcOrd="2" destOrd="0" presId="urn:microsoft.com/office/officeart/2005/8/layout/orgChart1"/>
    <dgm:cxn modelId="{B5BD397F-69D1-45AE-9315-8CB6482BB63F}" type="presParOf" srcId="{8B88F54A-CD8B-4D71-955B-506EEFE3AADF}" destId="{444CCC81-88B5-4E9E-8F8F-DE8ADFCE331B}" srcOrd="2" destOrd="0" presId="urn:microsoft.com/office/officeart/2005/8/layout/orgChart1"/>
    <dgm:cxn modelId="{EB373315-8024-49BD-A013-96E139EEE353}" type="presParOf" srcId="{8B88F54A-CD8B-4D71-955B-506EEFE3AADF}" destId="{9F07DB8E-42B9-4445-9682-A127B67CD7E0}" srcOrd="3" destOrd="0" presId="urn:microsoft.com/office/officeart/2005/8/layout/orgChart1"/>
    <dgm:cxn modelId="{F360387B-5745-40C2-B14F-334A4A53D0CB}" type="presParOf" srcId="{9F07DB8E-42B9-4445-9682-A127B67CD7E0}" destId="{A4C434C7-D82E-4044-B143-7C7AC4F63E35}" srcOrd="0" destOrd="0" presId="urn:microsoft.com/office/officeart/2005/8/layout/orgChart1"/>
    <dgm:cxn modelId="{10D3B49E-02C8-4157-9570-67CF487893DE}" type="presParOf" srcId="{A4C434C7-D82E-4044-B143-7C7AC4F63E35}" destId="{11CC3E38-715F-4986-89E0-0A52C3CAF59B}" srcOrd="0" destOrd="0" presId="urn:microsoft.com/office/officeart/2005/8/layout/orgChart1"/>
    <dgm:cxn modelId="{8A29D59B-9094-4144-9B22-7B1CCB99D463}" type="presParOf" srcId="{A4C434C7-D82E-4044-B143-7C7AC4F63E35}" destId="{D932C7D3-AC76-4A88-AB3C-CF29AA9893D9}" srcOrd="1" destOrd="0" presId="urn:microsoft.com/office/officeart/2005/8/layout/orgChart1"/>
    <dgm:cxn modelId="{05A301F9-ECED-4A86-9C4E-6F5CC60A9B92}" type="presParOf" srcId="{9F07DB8E-42B9-4445-9682-A127B67CD7E0}" destId="{C2C786DE-2ACF-4253-89A2-A12AED9B7214}" srcOrd="1" destOrd="0" presId="urn:microsoft.com/office/officeart/2005/8/layout/orgChart1"/>
    <dgm:cxn modelId="{70197050-C433-4236-8A59-D4E245F5FF34}" type="presParOf" srcId="{C2C786DE-2ACF-4253-89A2-A12AED9B7214}" destId="{2BDD296F-97A9-48C4-A4F3-6E2BD6A44633}" srcOrd="0" destOrd="0" presId="urn:microsoft.com/office/officeart/2005/8/layout/orgChart1"/>
    <dgm:cxn modelId="{E267BD3D-1EB4-42D1-905D-46D59E566D6C}" type="presParOf" srcId="{C2C786DE-2ACF-4253-89A2-A12AED9B7214}" destId="{3B83A5CF-45FA-4FFF-AA33-1F3836E2D465}" srcOrd="1" destOrd="0" presId="urn:microsoft.com/office/officeart/2005/8/layout/orgChart1"/>
    <dgm:cxn modelId="{98FCCD41-E3A0-4812-9E0C-4C8102C81EA4}" type="presParOf" srcId="{3B83A5CF-45FA-4FFF-AA33-1F3836E2D465}" destId="{C22157F9-239F-42D8-AC13-916EEAA2E039}" srcOrd="0" destOrd="0" presId="urn:microsoft.com/office/officeart/2005/8/layout/orgChart1"/>
    <dgm:cxn modelId="{A3798AA4-E214-4AF3-BA7F-3F3905E433D9}" type="presParOf" srcId="{C22157F9-239F-42D8-AC13-916EEAA2E039}" destId="{12BA27F6-AAAA-4E10-9E6F-F6EA86BA11EF}" srcOrd="0" destOrd="0" presId="urn:microsoft.com/office/officeart/2005/8/layout/orgChart1"/>
    <dgm:cxn modelId="{133A1AAD-F8CB-4219-BD01-64803E5686CB}" type="presParOf" srcId="{C22157F9-239F-42D8-AC13-916EEAA2E039}" destId="{68B412B1-13D8-4664-B106-2EA1DFFEAE89}" srcOrd="1" destOrd="0" presId="urn:microsoft.com/office/officeart/2005/8/layout/orgChart1"/>
    <dgm:cxn modelId="{C65CCFED-8972-4AB6-B31D-B4D0E608019A}" type="presParOf" srcId="{3B83A5CF-45FA-4FFF-AA33-1F3836E2D465}" destId="{E37E65F4-84B1-4E56-98F3-A6202D6AB6D7}" srcOrd="1" destOrd="0" presId="urn:microsoft.com/office/officeart/2005/8/layout/orgChart1"/>
    <dgm:cxn modelId="{45CB1E56-7515-4C2B-9171-D46A0095C3C0}" type="presParOf" srcId="{E37E65F4-84B1-4E56-98F3-A6202D6AB6D7}" destId="{21EDA730-899D-4829-9657-6DFDCF8B12F7}" srcOrd="0" destOrd="0" presId="urn:microsoft.com/office/officeart/2005/8/layout/orgChart1"/>
    <dgm:cxn modelId="{C97981B6-427A-4480-AE88-CDD3566D211E}" type="presParOf" srcId="{E37E65F4-84B1-4E56-98F3-A6202D6AB6D7}" destId="{F4CA7B5E-B076-451F-B3BC-A5704AE7FCC6}" srcOrd="1" destOrd="0" presId="urn:microsoft.com/office/officeart/2005/8/layout/orgChart1"/>
    <dgm:cxn modelId="{96D778F5-84BC-4C9B-BCE4-4BCAFAE1BDEB}" type="presParOf" srcId="{F4CA7B5E-B076-451F-B3BC-A5704AE7FCC6}" destId="{79A9022A-E293-4015-AB4C-0A15BC4A159E}" srcOrd="0" destOrd="0" presId="urn:microsoft.com/office/officeart/2005/8/layout/orgChart1"/>
    <dgm:cxn modelId="{DEDC773F-F932-4ED9-9B52-5B846D5E9EF8}" type="presParOf" srcId="{79A9022A-E293-4015-AB4C-0A15BC4A159E}" destId="{F816632C-698B-4B00-9540-F33122D84F4D}" srcOrd="0" destOrd="0" presId="urn:microsoft.com/office/officeart/2005/8/layout/orgChart1"/>
    <dgm:cxn modelId="{16E7E4D0-6525-4CD3-B66C-69992720F7DD}" type="presParOf" srcId="{79A9022A-E293-4015-AB4C-0A15BC4A159E}" destId="{AC9898D0-EE94-438D-8D90-47055D0889EC}" srcOrd="1" destOrd="0" presId="urn:microsoft.com/office/officeart/2005/8/layout/orgChart1"/>
    <dgm:cxn modelId="{879F408C-8172-46CA-B177-0667DDC6609F}" type="presParOf" srcId="{F4CA7B5E-B076-451F-B3BC-A5704AE7FCC6}" destId="{2490FF92-B02C-4BCE-A1B6-19DA1A1A7DBF}" srcOrd="1" destOrd="0" presId="urn:microsoft.com/office/officeart/2005/8/layout/orgChart1"/>
    <dgm:cxn modelId="{B190CA89-2E93-4B66-964C-4F691B430D5E}" type="presParOf" srcId="{F4CA7B5E-B076-451F-B3BC-A5704AE7FCC6}" destId="{552E8F4C-EC1F-4878-B612-641D84550FD5}" srcOrd="2" destOrd="0" presId="urn:microsoft.com/office/officeart/2005/8/layout/orgChart1"/>
    <dgm:cxn modelId="{C27AC007-BA56-46D1-91A7-72768C127E23}" type="presParOf" srcId="{3B83A5CF-45FA-4FFF-AA33-1F3836E2D465}" destId="{69A6F869-0F88-4FE0-9441-2E966EDE293C}" srcOrd="2" destOrd="0" presId="urn:microsoft.com/office/officeart/2005/8/layout/orgChart1"/>
    <dgm:cxn modelId="{F8980A83-C6F9-43C9-BB30-7299B97BC876}" type="presParOf" srcId="{9F07DB8E-42B9-4445-9682-A127B67CD7E0}" destId="{37E3B959-B507-4CE6-9715-F46530F78DAC}" srcOrd="2" destOrd="0" presId="urn:microsoft.com/office/officeart/2005/8/layout/orgChart1"/>
    <dgm:cxn modelId="{37F29FBF-4EFB-4775-8592-A816FB72859C}" type="presParOf" srcId="{FA428D30-6BB3-4B98-8E30-4529071DACF9}" destId="{23D82739-4D61-4C5A-9E80-6180E77B9A6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8AAD79-6EC4-43BE-909B-9DC0D7C1D9D7}">
      <dsp:nvSpPr>
        <dsp:cNvPr id="0" name=""/>
        <dsp:cNvSpPr/>
      </dsp:nvSpPr>
      <dsp:spPr>
        <a:xfrm>
          <a:off x="2816066" y="1815818"/>
          <a:ext cx="2597467" cy="259746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kern="1200" dirty="0" smtClean="0"/>
            <a:t>نموذج احتمالية التفكير</a:t>
          </a:r>
          <a:endParaRPr lang="en-US" sz="4400" kern="1200" dirty="0"/>
        </a:p>
      </dsp:txBody>
      <dsp:txXfrm>
        <a:off x="3196456" y="2196208"/>
        <a:ext cx="1836687" cy="1836687"/>
      </dsp:txXfrm>
    </dsp:sp>
    <dsp:sp modelId="{9099D67B-2E24-421E-8E14-4432ACA3C2C0}">
      <dsp:nvSpPr>
        <dsp:cNvPr id="0" name=""/>
        <dsp:cNvSpPr/>
      </dsp:nvSpPr>
      <dsp:spPr>
        <a:xfrm rot="12900000">
          <a:off x="1048123" y="1329610"/>
          <a:ext cx="2092257" cy="740278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D64A32-5EC3-4DF6-8B8D-1E0442BD3B0B}">
      <dsp:nvSpPr>
        <dsp:cNvPr id="0" name=""/>
        <dsp:cNvSpPr/>
      </dsp:nvSpPr>
      <dsp:spPr>
        <a:xfrm>
          <a:off x="3516" y="112676"/>
          <a:ext cx="2467594" cy="19740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000" kern="1200" dirty="0" smtClean="0"/>
            <a:t>مدخل دائري</a:t>
          </a:r>
          <a:endParaRPr lang="en-US" sz="6000" kern="1200" dirty="0"/>
        </a:p>
      </dsp:txBody>
      <dsp:txXfrm>
        <a:off x="61335" y="170495"/>
        <a:ext cx="2351956" cy="1858437"/>
      </dsp:txXfrm>
    </dsp:sp>
    <dsp:sp modelId="{F21FCA52-5710-4F1F-A038-2868E992C4FE}">
      <dsp:nvSpPr>
        <dsp:cNvPr id="0" name=""/>
        <dsp:cNvSpPr/>
      </dsp:nvSpPr>
      <dsp:spPr>
        <a:xfrm rot="19500000">
          <a:off x="5089219" y="1329610"/>
          <a:ext cx="2092257" cy="740278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2CC0D5-0577-4789-BD49-9BFFA8C734C3}">
      <dsp:nvSpPr>
        <dsp:cNvPr id="0" name=""/>
        <dsp:cNvSpPr/>
      </dsp:nvSpPr>
      <dsp:spPr>
        <a:xfrm>
          <a:off x="5758489" y="112676"/>
          <a:ext cx="2467594" cy="19740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000" kern="1200" dirty="0" smtClean="0"/>
            <a:t>مدخل مركزي</a:t>
          </a:r>
          <a:endParaRPr lang="en-US" sz="6000" kern="1200" dirty="0"/>
        </a:p>
      </dsp:txBody>
      <dsp:txXfrm>
        <a:off x="5816308" y="170495"/>
        <a:ext cx="2351956" cy="18584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0B0D02-CAE6-4DD1-B3CF-9109F3C4F3B6}">
      <dsp:nvSpPr>
        <dsp:cNvPr id="0" name=""/>
        <dsp:cNvSpPr/>
      </dsp:nvSpPr>
      <dsp:spPr>
        <a:xfrm>
          <a:off x="4193483" y="1861010"/>
          <a:ext cx="2132001" cy="5872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6447"/>
              </a:lnTo>
              <a:lnTo>
                <a:pt x="2132001" y="196447"/>
              </a:lnTo>
              <a:lnTo>
                <a:pt x="2132001" y="58725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DF2FDD-7241-4BA8-8C67-8F43C7C2E5BA}">
      <dsp:nvSpPr>
        <dsp:cNvPr id="0" name=""/>
        <dsp:cNvSpPr/>
      </dsp:nvSpPr>
      <dsp:spPr>
        <a:xfrm>
          <a:off x="2077039" y="1861010"/>
          <a:ext cx="2116443" cy="659278"/>
        </a:xfrm>
        <a:custGeom>
          <a:avLst/>
          <a:gdLst/>
          <a:ahLst/>
          <a:cxnLst/>
          <a:rect l="0" t="0" r="0" b="0"/>
          <a:pathLst>
            <a:path>
              <a:moveTo>
                <a:pt x="2116443" y="0"/>
              </a:moveTo>
              <a:lnTo>
                <a:pt x="2116443" y="268468"/>
              </a:lnTo>
              <a:lnTo>
                <a:pt x="0" y="268468"/>
              </a:lnTo>
              <a:lnTo>
                <a:pt x="0" y="6592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BB3543-3A03-4420-9FAB-18F59BC89622}">
      <dsp:nvSpPr>
        <dsp:cNvPr id="0" name=""/>
        <dsp:cNvSpPr/>
      </dsp:nvSpPr>
      <dsp:spPr>
        <a:xfrm>
          <a:off x="1296162" y="7"/>
          <a:ext cx="5794641" cy="18610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استراتيجيات مخاطبة الدوافع لدى الأفراد</a:t>
          </a:r>
          <a:endParaRPr lang="en-US" sz="2400" kern="1200" dirty="0"/>
        </a:p>
      </dsp:txBody>
      <dsp:txXfrm>
        <a:off x="1296162" y="7"/>
        <a:ext cx="5794641" cy="1861002"/>
      </dsp:txXfrm>
    </dsp:sp>
    <dsp:sp modelId="{150450AA-723E-449F-902F-D5785C886DF5}">
      <dsp:nvSpPr>
        <dsp:cNvPr id="0" name=""/>
        <dsp:cNvSpPr/>
      </dsp:nvSpPr>
      <dsp:spPr>
        <a:xfrm>
          <a:off x="216036" y="2520289"/>
          <a:ext cx="3722005" cy="18610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استراتيجيات وجدانية</a:t>
          </a:r>
          <a:endParaRPr lang="en-US" sz="2400" kern="1200" dirty="0"/>
        </a:p>
      </dsp:txBody>
      <dsp:txXfrm>
        <a:off x="216036" y="2520289"/>
        <a:ext cx="3722005" cy="1861002"/>
      </dsp:txXfrm>
    </dsp:sp>
    <dsp:sp modelId="{9E540B3C-5EBE-45C0-A145-5F8F8174E772}">
      <dsp:nvSpPr>
        <dsp:cNvPr id="0" name=""/>
        <dsp:cNvSpPr/>
      </dsp:nvSpPr>
      <dsp:spPr>
        <a:xfrm>
          <a:off x="4464482" y="2448268"/>
          <a:ext cx="3722005" cy="18610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استراتيجيات منطقية</a:t>
          </a:r>
          <a:endParaRPr lang="en-US" sz="2400" kern="1200" dirty="0"/>
        </a:p>
      </dsp:txBody>
      <dsp:txXfrm>
        <a:off x="4464482" y="2448268"/>
        <a:ext cx="3722005" cy="186100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EDA730-899D-4829-9657-6DFDCF8B12F7}">
      <dsp:nvSpPr>
        <dsp:cNvPr id="0" name=""/>
        <dsp:cNvSpPr/>
      </dsp:nvSpPr>
      <dsp:spPr>
        <a:xfrm>
          <a:off x="4142993" y="3518306"/>
          <a:ext cx="274779" cy="8426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2658"/>
              </a:lnTo>
              <a:lnTo>
                <a:pt x="274779" y="84265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DD296F-97A9-48C4-A4F3-6E2BD6A44633}">
      <dsp:nvSpPr>
        <dsp:cNvPr id="0" name=""/>
        <dsp:cNvSpPr/>
      </dsp:nvSpPr>
      <dsp:spPr>
        <a:xfrm>
          <a:off x="4830019" y="2217681"/>
          <a:ext cx="91440" cy="38469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469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4CCC81-88B5-4E9E-8F8F-DE8ADFCE331B}">
      <dsp:nvSpPr>
        <dsp:cNvPr id="0" name=""/>
        <dsp:cNvSpPr/>
      </dsp:nvSpPr>
      <dsp:spPr>
        <a:xfrm>
          <a:off x="3767460" y="917056"/>
          <a:ext cx="1108279" cy="3846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2345"/>
              </a:lnTo>
              <a:lnTo>
                <a:pt x="1108279" y="192345"/>
              </a:lnTo>
              <a:lnTo>
                <a:pt x="1108279" y="38469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BDB6C9-FF53-4AAE-B617-866E9B0F8A91}">
      <dsp:nvSpPr>
        <dsp:cNvPr id="0" name=""/>
        <dsp:cNvSpPr/>
      </dsp:nvSpPr>
      <dsp:spPr>
        <a:xfrm>
          <a:off x="1926435" y="4818931"/>
          <a:ext cx="274779" cy="8426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2658"/>
              </a:lnTo>
              <a:lnTo>
                <a:pt x="274779" y="84265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0604AF-DFE1-45B9-ABB3-D1912F592999}">
      <dsp:nvSpPr>
        <dsp:cNvPr id="0" name=""/>
        <dsp:cNvSpPr/>
      </dsp:nvSpPr>
      <dsp:spPr>
        <a:xfrm>
          <a:off x="2613461" y="3518306"/>
          <a:ext cx="91440" cy="38469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469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2EF55E-9F21-4B12-A785-B3BF6F294801}">
      <dsp:nvSpPr>
        <dsp:cNvPr id="0" name=""/>
        <dsp:cNvSpPr/>
      </dsp:nvSpPr>
      <dsp:spPr>
        <a:xfrm>
          <a:off x="2613461" y="2173368"/>
          <a:ext cx="91440" cy="42900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2900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AB0ACF-125A-4BFC-BEF1-B714B41A6DFD}">
      <dsp:nvSpPr>
        <dsp:cNvPr id="0" name=""/>
        <dsp:cNvSpPr/>
      </dsp:nvSpPr>
      <dsp:spPr>
        <a:xfrm>
          <a:off x="2659181" y="917056"/>
          <a:ext cx="1108279" cy="340379"/>
        </a:xfrm>
        <a:custGeom>
          <a:avLst/>
          <a:gdLst/>
          <a:ahLst/>
          <a:cxnLst/>
          <a:rect l="0" t="0" r="0" b="0"/>
          <a:pathLst>
            <a:path>
              <a:moveTo>
                <a:pt x="1108279" y="0"/>
              </a:moveTo>
              <a:lnTo>
                <a:pt x="1108279" y="148033"/>
              </a:lnTo>
              <a:lnTo>
                <a:pt x="0" y="148033"/>
              </a:lnTo>
              <a:lnTo>
                <a:pt x="0" y="34037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DDEC12-3951-4948-B1BB-40729FCBD19A}">
      <dsp:nvSpPr>
        <dsp:cNvPr id="0" name=""/>
        <dsp:cNvSpPr/>
      </dsp:nvSpPr>
      <dsp:spPr>
        <a:xfrm>
          <a:off x="2851527" y="1123"/>
          <a:ext cx="1831866" cy="91593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الاستراتيجيات المنطقية</a:t>
          </a:r>
          <a:endParaRPr lang="en-US" sz="3100" kern="1200" dirty="0"/>
        </a:p>
      </dsp:txBody>
      <dsp:txXfrm>
        <a:off x="2851527" y="1123"/>
        <a:ext cx="1831866" cy="915933"/>
      </dsp:txXfrm>
    </dsp:sp>
    <dsp:sp modelId="{557CE854-B5E7-4BE0-B910-5ABFBCE3B065}">
      <dsp:nvSpPr>
        <dsp:cNvPr id="0" name=""/>
        <dsp:cNvSpPr/>
      </dsp:nvSpPr>
      <dsp:spPr>
        <a:xfrm>
          <a:off x="1743248" y="1257435"/>
          <a:ext cx="1831866" cy="91593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المشاركة</a:t>
          </a:r>
          <a:endParaRPr lang="en-US" sz="3100" kern="1200" dirty="0"/>
        </a:p>
      </dsp:txBody>
      <dsp:txXfrm>
        <a:off x="1743248" y="1257435"/>
        <a:ext cx="1831866" cy="915933"/>
      </dsp:txXfrm>
    </dsp:sp>
    <dsp:sp modelId="{22E690DB-F4FD-432A-885C-2DA43832774D}">
      <dsp:nvSpPr>
        <dsp:cNvPr id="0" name=""/>
        <dsp:cNvSpPr/>
      </dsp:nvSpPr>
      <dsp:spPr>
        <a:xfrm>
          <a:off x="1743248" y="2602373"/>
          <a:ext cx="1831866" cy="91593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التأثير</a:t>
          </a:r>
          <a:endParaRPr lang="en-US" sz="3100" kern="1200" dirty="0"/>
        </a:p>
      </dsp:txBody>
      <dsp:txXfrm>
        <a:off x="1743248" y="2602373"/>
        <a:ext cx="1831866" cy="915933"/>
      </dsp:txXfrm>
    </dsp:sp>
    <dsp:sp modelId="{9E567983-9BFE-4BC0-B35B-29F54CB43642}">
      <dsp:nvSpPr>
        <dsp:cNvPr id="0" name=""/>
        <dsp:cNvSpPr/>
      </dsp:nvSpPr>
      <dsp:spPr>
        <a:xfrm>
          <a:off x="1743248" y="3902998"/>
          <a:ext cx="1831866" cy="91593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الاستمالة</a:t>
          </a:r>
          <a:endParaRPr lang="en-US" sz="3100" kern="1200" dirty="0"/>
        </a:p>
      </dsp:txBody>
      <dsp:txXfrm>
        <a:off x="1743248" y="3902998"/>
        <a:ext cx="1831866" cy="915933"/>
      </dsp:txXfrm>
    </dsp:sp>
    <dsp:sp modelId="{3950EDF7-F0F4-4D9F-9420-1A37AE69341F}">
      <dsp:nvSpPr>
        <dsp:cNvPr id="0" name=""/>
        <dsp:cNvSpPr/>
      </dsp:nvSpPr>
      <dsp:spPr>
        <a:xfrm>
          <a:off x="2201215" y="5203623"/>
          <a:ext cx="1831866" cy="91593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>
              <a:solidFill>
                <a:schemeClr val="bg1"/>
              </a:solidFill>
            </a:rPr>
            <a:t>الغائية</a:t>
          </a:r>
          <a:endParaRPr lang="en-US" sz="3100" kern="1200" dirty="0">
            <a:solidFill>
              <a:schemeClr val="bg1"/>
            </a:solidFill>
          </a:endParaRPr>
        </a:p>
      </dsp:txBody>
      <dsp:txXfrm>
        <a:off x="2201215" y="5203623"/>
        <a:ext cx="1831866" cy="915933"/>
      </dsp:txXfrm>
    </dsp:sp>
    <dsp:sp modelId="{11CC3E38-715F-4986-89E0-0A52C3CAF59B}">
      <dsp:nvSpPr>
        <dsp:cNvPr id="0" name=""/>
        <dsp:cNvSpPr/>
      </dsp:nvSpPr>
      <dsp:spPr>
        <a:xfrm>
          <a:off x="3959806" y="1301748"/>
          <a:ext cx="1831866" cy="91593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الاتساق</a:t>
          </a:r>
          <a:endParaRPr lang="en-US" sz="3100" kern="1200" dirty="0"/>
        </a:p>
      </dsp:txBody>
      <dsp:txXfrm>
        <a:off x="3959806" y="1301748"/>
        <a:ext cx="1831866" cy="915933"/>
      </dsp:txXfrm>
    </dsp:sp>
    <dsp:sp modelId="{12BA27F6-AAAA-4E10-9E6F-F6EA86BA11EF}">
      <dsp:nvSpPr>
        <dsp:cNvPr id="0" name=""/>
        <dsp:cNvSpPr/>
      </dsp:nvSpPr>
      <dsp:spPr>
        <a:xfrm>
          <a:off x="3959806" y="2602373"/>
          <a:ext cx="1831866" cy="91593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التصنيف</a:t>
          </a:r>
          <a:endParaRPr lang="en-US" sz="3100" kern="1200" dirty="0"/>
        </a:p>
      </dsp:txBody>
      <dsp:txXfrm>
        <a:off x="3959806" y="2602373"/>
        <a:ext cx="1831866" cy="915933"/>
      </dsp:txXfrm>
    </dsp:sp>
    <dsp:sp modelId="{F816632C-698B-4B00-9540-F33122D84F4D}">
      <dsp:nvSpPr>
        <dsp:cNvPr id="0" name=""/>
        <dsp:cNvSpPr/>
      </dsp:nvSpPr>
      <dsp:spPr>
        <a:xfrm>
          <a:off x="4417773" y="3902998"/>
          <a:ext cx="1831866" cy="91593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>
              <a:solidFill>
                <a:schemeClr val="bg1"/>
              </a:solidFill>
            </a:rPr>
            <a:t>حل المشكلة</a:t>
          </a:r>
          <a:endParaRPr lang="en-US" sz="3100" kern="1200" dirty="0">
            <a:solidFill>
              <a:schemeClr val="bg1"/>
            </a:solidFill>
          </a:endParaRPr>
        </a:p>
      </dsp:txBody>
      <dsp:txXfrm>
        <a:off x="4417773" y="3902998"/>
        <a:ext cx="1831866" cy="9159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23/01/37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23/01/37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23/01/37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23/01/37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23/01/37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23/01/37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23/01/37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23/01/37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23/01/37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23/01/37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23/01/37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23/01/37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5NTRvlrP2NU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SA" sz="3200" b="1" dirty="0" smtClean="0">
                <a:solidFill>
                  <a:srgbClr val="00B050"/>
                </a:solidFill>
              </a:rPr>
              <a:t>تابع استراتيجيات كيفية استجابة المتلقي للرسائل الاتصالية	 </a:t>
            </a:r>
            <a:endParaRPr lang="ar-SA" sz="3200" b="1" dirty="0">
              <a:solidFill>
                <a:srgbClr val="00B050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11560" y="3212976"/>
            <a:ext cx="8064896" cy="2425824"/>
          </a:xfrm>
        </p:spPr>
        <p:txBody>
          <a:bodyPr>
            <a:normAutofit/>
          </a:bodyPr>
          <a:lstStyle/>
          <a:p>
            <a:pPr marL="857250" indent="-857250">
              <a:buFont typeface="Arial" pitchFamily="34" charset="0"/>
              <a:buChar char="•"/>
            </a:pPr>
            <a:r>
              <a:rPr lang="ar-SA" sz="6600" b="1" i="1" u="sng" dirty="0">
                <a:solidFill>
                  <a:srgbClr val="7030A0"/>
                </a:solidFill>
              </a:rPr>
              <a:t>نموذج احتمالية </a:t>
            </a:r>
            <a:r>
              <a:rPr lang="ar-SA" sz="6600" b="1" i="1" u="sng" dirty="0" smtClean="0">
                <a:solidFill>
                  <a:srgbClr val="7030A0"/>
                </a:solidFill>
              </a:rPr>
              <a:t>التفكير</a:t>
            </a:r>
          </a:p>
          <a:p>
            <a:pPr marL="857250" indent="-857250">
              <a:buFont typeface="Arial" pitchFamily="34" charset="0"/>
              <a:buChar char="•"/>
            </a:pPr>
            <a:endParaRPr lang="ar-SA" sz="6600" b="1" i="1" u="sng" dirty="0" smtClean="0">
              <a:solidFill>
                <a:srgbClr val="7030A0"/>
              </a:solidFill>
            </a:endParaRPr>
          </a:p>
          <a:p>
            <a:endParaRPr lang="ar-SA" sz="6600" b="1" i="1" u="sng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23211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>
            <p:extLst>
              <p:ext uri="{D42A27DB-BD31-4B8C-83A1-F6EECF244321}">
                <p14:modId xmlns:p14="http://schemas.microsoft.com/office/powerpoint/2010/main" val="1105895499"/>
              </p:ext>
            </p:extLst>
          </p:nvPr>
        </p:nvGraphicFramePr>
        <p:xfrm>
          <a:off x="611560" y="260648"/>
          <a:ext cx="7992888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886189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اولا : الاستراتيجيات المنطقية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ar-SA" b="1" u="sng" dirty="0" err="1" smtClean="0">
                <a:solidFill>
                  <a:srgbClr val="7030A0"/>
                </a:solidFill>
              </a:rPr>
              <a:t>إستراتيجية</a:t>
            </a:r>
            <a:r>
              <a:rPr lang="ar-SA" b="1" u="sng" dirty="0" smtClean="0">
                <a:solidFill>
                  <a:srgbClr val="7030A0"/>
                </a:solidFill>
              </a:rPr>
              <a:t> الاتساق : </a:t>
            </a:r>
            <a:endParaRPr lang="en-US" dirty="0" smtClean="0">
              <a:solidFill>
                <a:srgbClr val="7030A0"/>
              </a:solidFill>
            </a:endParaRPr>
          </a:p>
          <a:p>
            <a:pPr lvl="0">
              <a:lnSpc>
                <a:spcPct val="150000"/>
              </a:lnSpc>
            </a:pPr>
            <a:r>
              <a:rPr lang="ar-SA" dirty="0" smtClean="0"/>
              <a:t>تعتمد </a:t>
            </a:r>
            <a:r>
              <a:rPr lang="ar-SA" dirty="0"/>
              <a:t>هذه </a:t>
            </a:r>
            <a:r>
              <a:rPr lang="ar-SA" dirty="0" smtClean="0"/>
              <a:t>الاستراتيجية </a:t>
            </a:r>
            <a:r>
              <a:rPr lang="ar-SA" dirty="0"/>
              <a:t>على خلق علاقة وارتباط سلبي بين </a:t>
            </a:r>
            <a:r>
              <a:rPr lang="ar-SA" dirty="0" smtClean="0"/>
              <a:t>سلوك المستهدف و المعتقد الذي اكتسبه من الرسالة المقدمة . </a:t>
            </a:r>
            <a:r>
              <a:rPr lang="ar-SA" dirty="0"/>
              <a:t>وهذا بدوره يؤدي إلى شعور الأفراد بما يعرف </a:t>
            </a:r>
            <a:r>
              <a:rPr lang="ar-SA" u="sng" dirty="0"/>
              <a:t>بالتنافر المعرفي </a:t>
            </a:r>
            <a:r>
              <a:rPr lang="ar-SA" dirty="0"/>
              <a:t>. </a:t>
            </a:r>
            <a:endParaRPr lang="ar-SA" dirty="0" smtClean="0"/>
          </a:p>
          <a:p>
            <a:pPr lvl="0">
              <a:lnSpc>
                <a:spcPct val="150000"/>
              </a:lnSpc>
            </a:pPr>
            <a:r>
              <a:rPr lang="ar-SA" dirty="0" smtClean="0">
                <a:solidFill>
                  <a:srgbClr val="002060"/>
                </a:solidFill>
              </a:rPr>
              <a:t>فعلى </a:t>
            </a:r>
            <a:r>
              <a:rPr lang="ar-SA" dirty="0">
                <a:solidFill>
                  <a:srgbClr val="002060"/>
                </a:solidFill>
              </a:rPr>
              <a:t>سبيل المثال : الأب الذي يطلب من ابنه أن يأتي له بمشروب كحولي من الثلاجة سيفكر كثيراً في سلوكه عند ما يرى رسالة تعبر عن ذلك في أجهزة الإعلام . </a:t>
            </a:r>
            <a:endParaRPr lang="en-US" dirty="0">
              <a:solidFill>
                <a:srgbClr val="002060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974724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4294967295"/>
          </p:nvPr>
        </p:nvSpPr>
        <p:spPr>
          <a:xfrm>
            <a:off x="395536" y="332656"/>
            <a:ext cx="8229600" cy="6408712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ar-SA" b="1" u="sng" dirty="0" err="1">
                <a:solidFill>
                  <a:srgbClr val="7030A0"/>
                </a:solidFill>
              </a:rPr>
              <a:t>إستراتيجية</a:t>
            </a:r>
            <a:r>
              <a:rPr lang="ar-SA" b="1" u="sng" dirty="0">
                <a:solidFill>
                  <a:srgbClr val="7030A0"/>
                </a:solidFill>
              </a:rPr>
              <a:t> المشاركة : </a:t>
            </a:r>
            <a:endParaRPr lang="en-US" dirty="0">
              <a:solidFill>
                <a:srgbClr val="7030A0"/>
              </a:solidFill>
            </a:endParaRPr>
          </a:p>
          <a:p>
            <a:pPr lvl="0">
              <a:lnSpc>
                <a:spcPct val="150000"/>
              </a:lnSpc>
            </a:pPr>
            <a:r>
              <a:rPr lang="ar-SA" dirty="0"/>
              <a:t>وهذه </a:t>
            </a:r>
            <a:r>
              <a:rPr lang="ar-SA" dirty="0" smtClean="0"/>
              <a:t>الاستراتيجية عكس </a:t>
            </a:r>
            <a:r>
              <a:rPr lang="ar-SA" dirty="0"/>
              <a:t>السابقة ، حيث تسعى الرسالة إلى خلق ارتباط إيجابي بين </a:t>
            </a:r>
            <a:r>
              <a:rPr lang="ar-SA" dirty="0" smtClean="0"/>
              <a:t>الرسالة </a:t>
            </a:r>
            <a:r>
              <a:rPr lang="ar-SA" dirty="0"/>
              <a:t>من جانب ، واتجاهات ومعتقدات المتلقين من جانب آخر . </a:t>
            </a:r>
            <a:endParaRPr lang="ar-SA" dirty="0" smtClean="0"/>
          </a:p>
          <a:p>
            <a:pPr lvl="0">
              <a:lnSpc>
                <a:spcPct val="150000"/>
              </a:lnSpc>
            </a:pPr>
            <a:r>
              <a:rPr lang="ar-SA" dirty="0" smtClean="0">
                <a:solidFill>
                  <a:srgbClr val="002060"/>
                </a:solidFill>
              </a:rPr>
              <a:t>وينتشر </a:t>
            </a:r>
            <a:r>
              <a:rPr lang="ar-SA" dirty="0">
                <a:solidFill>
                  <a:srgbClr val="002060"/>
                </a:solidFill>
              </a:rPr>
              <a:t>استخدام هذه </a:t>
            </a:r>
            <a:r>
              <a:rPr lang="ar-SA" dirty="0" smtClean="0">
                <a:solidFill>
                  <a:srgbClr val="002060"/>
                </a:solidFill>
              </a:rPr>
              <a:t>الاستراتيجية </a:t>
            </a:r>
            <a:r>
              <a:rPr lang="ar-SA" dirty="0">
                <a:solidFill>
                  <a:srgbClr val="002060"/>
                </a:solidFill>
              </a:rPr>
              <a:t>في المنظمات الخدمية والمنظمات التي لا تهدف الربح مثل : جماعات حماية البيئة ، ومنظمات حقوق الإنسان . </a:t>
            </a:r>
            <a:endParaRPr lang="en-US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ar-SA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564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4294967295"/>
          </p:nvPr>
        </p:nvSpPr>
        <p:spPr>
          <a:xfrm>
            <a:off x="611560" y="260648"/>
            <a:ext cx="8229600" cy="6048672"/>
          </a:xfrm>
        </p:spPr>
        <p:txBody>
          <a:bodyPr>
            <a:noAutofit/>
          </a:bodyPr>
          <a:lstStyle/>
          <a:p>
            <a:r>
              <a:rPr lang="ar-SA" sz="2400" b="1" u="sng" dirty="0" err="1">
                <a:solidFill>
                  <a:srgbClr val="7030A0"/>
                </a:solidFill>
              </a:rPr>
              <a:t>إستراتيجية</a:t>
            </a:r>
            <a:r>
              <a:rPr lang="ar-SA" sz="2400" b="1" u="sng" dirty="0">
                <a:solidFill>
                  <a:srgbClr val="7030A0"/>
                </a:solidFill>
              </a:rPr>
              <a:t> التصنيف</a:t>
            </a:r>
            <a:r>
              <a:rPr lang="ar-SA" sz="2400" b="1" dirty="0">
                <a:solidFill>
                  <a:srgbClr val="7030A0"/>
                </a:solidFill>
              </a:rPr>
              <a:t> : </a:t>
            </a:r>
            <a:endParaRPr lang="en-US" sz="2400" dirty="0">
              <a:solidFill>
                <a:srgbClr val="7030A0"/>
              </a:solidFill>
            </a:endParaRPr>
          </a:p>
          <a:p>
            <a:pPr>
              <a:lnSpc>
                <a:spcPct val="170000"/>
              </a:lnSpc>
            </a:pPr>
            <a:r>
              <a:rPr lang="ar-SA" sz="2400" dirty="0"/>
              <a:t>تعد هذه </a:t>
            </a:r>
            <a:r>
              <a:rPr lang="ar-SA" sz="2400" dirty="0" err="1"/>
              <a:t>الإستراتيجية</a:t>
            </a:r>
            <a:r>
              <a:rPr lang="ar-SA" sz="2400" dirty="0"/>
              <a:t> أكثر شيوعاً </a:t>
            </a:r>
            <a:r>
              <a:rPr lang="ar-SA" sz="2400" dirty="0" smtClean="0"/>
              <a:t>في الحملات </a:t>
            </a:r>
            <a:r>
              <a:rPr lang="ar-SA" sz="2400" dirty="0"/>
              <a:t>المرتبطة </a:t>
            </a:r>
            <a:r>
              <a:rPr lang="ar-SA" sz="2400" u="sng" dirty="0"/>
              <a:t>بالتسويق </a:t>
            </a:r>
            <a:r>
              <a:rPr lang="ar-SA" sz="2400" u="sng" dirty="0" smtClean="0"/>
              <a:t>السياسي.</a:t>
            </a:r>
          </a:p>
          <a:p>
            <a:pPr>
              <a:lnSpc>
                <a:spcPct val="170000"/>
              </a:lnSpc>
            </a:pPr>
            <a:r>
              <a:rPr lang="ar-SA" sz="2400" dirty="0" smtClean="0"/>
              <a:t>وتستجيب </a:t>
            </a:r>
            <a:r>
              <a:rPr lang="ar-SA" sz="2400" dirty="0"/>
              <a:t>هذه </a:t>
            </a:r>
            <a:r>
              <a:rPr lang="ar-SA" sz="2400" dirty="0" err="1"/>
              <a:t>الإستراتيجية</a:t>
            </a:r>
            <a:r>
              <a:rPr lang="ar-SA" sz="2400" dirty="0"/>
              <a:t> لرغبة الأفراد في تنظيم عالمهم وواقعهم في فئات متجانسة تبدو منطقية من وجهة نظرهم مثل : جيد وسيء ، حقيقي وغير </a:t>
            </a:r>
            <a:r>
              <a:rPr lang="ar-SA" sz="2400" dirty="0" smtClean="0"/>
              <a:t>حقيقي، </a:t>
            </a:r>
            <a:r>
              <a:rPr lang="ar-SA" sz="2400" dirty="0"/>
              <a:t>واقعي وغير واقعي . </a:t>
            </a:r>
            <a:endParaRPr lang="ar-SA" sz="2400" dirty="0" smtClean="0"/>
          </a:p>
          <a:p>
            <a:pPr>
              <a:lnSpc>
                <a:spcPct val="170000"/>
              </a:lnSpc>
            </a:pPr>
            <a:r>
              <a:rPr lang="ar-SA" sz="2400" dirty="0" smtClean="0"/>
              <a:t>إذا استطاع مخطط البرنامج الاتصالي ان يغير الطريقة التي </a:t>
            </a:r>
            <a:r>
              <a:rPr lang="ar-SA" sz="2400" u="sng" dirty="0" smtClean="0"/>
              <a:t>ينظر</a:t>
            </a:r>
            <a:r>
              <a:rPr lang="ar-SA" sz="2400" dirty="0" smtClean="0"/>
              <a:t> بها الجمهور المستهدف لهذا الموقف أو الشخص ,فإن ذلك يغير طريقة تقييم الافراد للقضايا المرتبطة بالموقف او الشخص.</a:t>
            </a:r>
          </a:p>
          <a:p>
            <a:pPr>
              <a:lnSpc>
                <a:spcPct val="170000"/>
              </a:lnSpc>
            </a:pPr>
            <a:r>
              <a:rPr lang="en-US" sz="2400" dirty="0">
                <a:hlinkClick r:id="rId2"/>
              </a:rPr>
              <a:t>https://</a:t>
            </a:r>
            <a:r>
              <a:rPr lang="en-US" sz="2400" dirty="0" smtClean="0">
                <a:hlinkClick r:id="rId2"/>
              </a:rPr>
              <a:t>www.youtube.com/watch?v=5NTRvlrP2NU</a:t>
            </a:r>
            <a:endParaRPr lang="ar-SA" sz="2400" dirty="0" smtClean="0"/>
          </a:p>
          <a:p>
            <a:pPr>
              <a:lnSpc>
                <a:spcPct val="170000"/>
              </a:lnSpc>
            </a:pP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3735960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4294967295"/>
          </p:nvPr>
        </p:nvSpPr>
        <p:spPr>
          <a:xfrm>
            <a:off x="467544" y="620688"/>
            <a:ext cx="8229600" cy="4525963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ar-SA" b="1" u="sng" dirty="0" smtClean="0">
                <a:solidFill>
                  <a:srgbClr val="7030A0"/>
                </a:solidFill>
              </a:rPr>
              <a:t>استراتيجية </a:t>
            </a:r>
            <a:r>
              <a:rPr lang="ar-SA" b="1" u="sng" dirty="0">
                <a:solidFill>
                  <a:srgbClr val="7030A0"/>
                </a:solidFill>
              </a:rPr>
              <a:t>التأثير : </a:t>
            </a:r>
            <a:endParaRPr lang="en-US" dirty="0">
              <a:solidFill>
                <a:srgbClr val="7030A0"/>
              </a:solidFill>
            </a:endParaRPr>
          </a:p>
          <a:p>
            <a:pPr lvl="0">
              <a:lnSpc>
                <a:spcPct val="150000"/>
              </a:lnSpc>
            </a:pPr>
            <a:r>
              <a:rPr lang="ar-SA" dirty="0"/>
              <a:t>تسعى إلى حث المتلقين على أتباع سلوك معين دونما العمل على تغيير الاتجاه أولاً </a:t>
            </a:r>
            <a:r>
              <a:rPr lang="ar-SA" dirty="0" smtClean="0"/>
              <a:t>.</a:t>
            </a:r>
          </a:p>
          <a:p>
            <a:pPr lvl="0">
              <a:lnSpc>
                <a:spcPct val="150000"/>
              </a:lnSpc>
            </a:pPr>
            <a:r>
              <a:rPr lang="ar-SA" dirty="0" smtClean="0">
                <a:solidFill>
                  <a:srgbClr val="002060"/>
                </a:solidFill>
              </a:rPr>
              <a:t>فعلى </a:t>
            </a:r>
            <a:r>
              <a:rPr lang="ar-SA" dirty="0">
                <a:solidFill>
                  <a:srgbClr val="002060"/>
                </a:solidFill>
              </a:rPr>
              <a:t>سبيل المثال : </a:t>
            </a:r>
            <a:r>
              <a:rPr lang="ar-SA" dirty="0" smtClean="0">
                <a:solidFill>
                  <a:srgbClr val="002060"/>
                </a:solidFill>
              </a:rPr>
              <a:t>أن يدعو مسئول العلاقات العامة مجموعة من </a:t>
            </a:r>
            <a:r>
              <a:rPr lang="ar-SA" dirty="0">
                <a:solidFill>
                  <a:srgbClr val="002060"/>
                </a:solidFill>
              </a:rPr>
              <a:t>الأفراد أن يحضروا حفلة موسيقية يخصص دخلها لصالح </a:t>
            </a:r>
            <a:r>
              <a:rPr lang="ar-SA" dirty="0" smtClean="0">
                <a:solidFill>
                  <a:srgbClr val="002060"/>
                </a:solidFill>
              </a:rPr>
              <a:t>المشردين بدافع </a:t>
            </a:r>
            <a:r>
              <a:rPr lang="ar-SA" dirty="0">
                <a:solidFill>
                  <a:srgbClr val="002060"/>
                </a:solidFill>
              </a:rPr>
              <a:t>الاستماع إلى الموسيقى أو مشاهدة نجوم الحفل . </a:t>
            </a:r>
            <a:endParaRPr lang="en-US" dirty="0">
              <a:solidFill>
                <a:srgbClr val="002060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0764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SA" b="1" u="sng" dirty="0">
                <a:solidFill>
                  <a:srgbClr val="7030A0"/>
                </a:solidFill>
              </a:rPr>
              <a:t>ا</a:t>
            </a:r>
            <a:r>
              <a:rPr lang="ar-SA" b="1" u="sng" dirty="0">
                <a:solidFill>
                  <a:srgbClr val="7030A0"/>
                </a:solidFill>
              </a:rPr>
              <a:t>ستراتيجية</a:t>
            </a:r>
            <a:r>
              <a:rPr lang="ar-SA" b="1" u="sng" dirty="0" smtClean="0">
                <a:solidFill>
                  <a:srgbClr val="7030A0"/>
                </a:solidFill>
              </a:rPr>
              <a:t> </a:t>
            </a:r>
            <a:r>
              <a:rPr lang="ar-SA" b="1" u="sng" dirty="0">
                <a:solidFill>
                  <a:srgbClr val="7030A0"/>
                </a:solidFill>
              </a:rPr>
              <a:t>الاستمالة : </a:t>
            </a:r>
            <a:endParaRPr lang="en-US" dirty="0">
              <a:solidFill>
                <a:srgbClr val="7030A0"/>
              </a:solidFill>
            </a:endParaRPr>
          </a:p>
          <a:p>
            <a:pPr lvl="0"/>
            <a:r>
              <a:rPr lang="ar-SA" dirty="0" smtClean="0"/>
              <a:t>تخاطب </a:t>
            </a:r>
            <a:r>
              <a:rPr lang="ar-SA" dirty="0"/>
              <a:t>حب الفضول لدى الجمهور </a:t>
            </a:r>
            <a:r>
              <a:rPr lang="ar-SA" dirty="0" smtClean="0"/>
              <a:t>.لأن الأفكار </a:t>
            </a:r>
            <a:r>
              <a:rPr lang="ar-SA" dirty="0" smtClean="0"/>
              <a:t>الجادة </a:t>
            </a:r>
            <a:r>
              <a:rPr lang="ar-SA" dirty="0" smtClean="0"/>
              <a:t>تبدو مملة احيانا. </a:t>
            </a:r>
            <a:endParaRPr lang="ar-SA" dirty="0" smtClean="0"/>
          </a:p>
          <a:p>
            <a:pPr lvl="0"/>
            <a:r>
              <a:rPr lang="ar-SA" dirty="0" smtClean="0">
                <a:solidFill>
                  <a:srgbClr val="002060"/>
                </a:solidFill>
              </a:rPr>
              <a:t>مثال : افراد شرطة يرتدون زي ممثلين مشهورين للتوعية بمخاطر المخدرات.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348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عنصر نائب للمحتوى 7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264" y="1600200"/>
            <a:ext cx="3394472" cy="4525963"/>
          </a:xfrm>
        </p:spPr>
      </p:pic>
      <p:pic>
        <p:nvPicPr>
          <p:cNvPr id="7" name="عنصر نائب للمحتوى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930176"/>
            <a:ext cx="4038600" cy="3866010"/>
          </a:xfrm>
        </p:spPr>
      </p:pic>
    </p:spTree>
    <p:extLst>
      <p:ext uri="{BB962C8B-B14F-4D97-AF65-F5344CB8AC3E}">
        <p14:creationId xmlns:p14="http://schemas.microsoft.com/office/powerpoint/2010/main" val="42605520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4294967295"/>
          </p:nvPr>
        </p:nvSpPr>
        <p:spPr>
          <a:xfrm>
            <a:off x="609600" y="491836"/>
            <a:ext cx="8229600" cy="6249532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ar-SA" b="1" u="sng" dirty="0" err="1">
                <a:solidFill>
                  <a:srgbClr val="7030A0"/>
                </a:solidFill>
              </a:rPr>
              <a:t>إستراتيجية</a:t>
            </a:r>
            <a:r>
              <a:rPr lang="ar-SA" b="1" u="sng" dirty="0">
                <a:solidFill>
                  <a:srgbClr val="7030A0"/>
                </a:solidFill>
              </a:rPr>
              <a:t> حل المشكلة :</a:t>
            </a:r>
            <a:endParaRPr lang="en-US" b="1" u="sng" dirty="0">
              <a:solidFill>
                <a:srgbClr val="7030A0"/>
              </a:solidFill>
            </a:endParaRPr>
          </a:p>
          <a:p>
            <a:pPr lvl="0">
              <a:lnSpc>
                <a:spcPct val="160000"/>
              </a:lnSpc>
            </a:pPr>
            <a:r>
              <a:rPr lang="ar-SA" dirty="0"/>
              <a:t>تعد من </a:t>
            </a:r>
            <a:r>
              <a:rPr lang="ar-SA" dirty="0" smtClean="0"/>
              <a:t>الاستراتيجيات </a:t>
            </a:r>
            <a:r>
              <a:rPr lang="ar-SA" dirty="0"/>
              <a:t>المهمة في البرامج الاتصالية للعلاقات العامة ، وتكون هذه </a:t>
            </a:r>
            <a:r>
              <a:rPr lang="ar-SA" dirty="0" smtClean="0"/>
              <a:t>الاستراتيجية </a:t>
            </a:r>
            <a:r>
              <a:rPr lang="ar-SA" dirty="0"/>
              <a:t>أكثر تأثيراً لدى الأفراد المهتمين بالقضية أو في مرحلة الاهتمام </a:t>
            </a:r>
            <a:r>
              <a:rPr lang="ar-SA" dirty="0" smtClean="0"/>
              <a:t>.حيث يبحث هؤلاء الأفراد عن المعلومات ويتطلعون إلى التعرف على سبل حل المشكلة المثارة</a:t>
            </a:r>
            <a:r>
              <a:rPr lang="ar-SA" dirty="0" smtClean="0"/>
              <a:t>.</a:t>
            </a:r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2370089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309688"/>
            <a:ext cx="6096000" cy="423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78225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4294967295"/>
          </p:nvPr>
        </p:nvSpPr>
        <p:spPr>
          <a:xfrm>
            <a:off x="611560" y="620688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ar-SA" b="1" u="sng" dirty="0" err="1">
                <a:solidFill>
                  <a:srgbClr val="7030A0"/>
                </a:solidFill>
              </a:rPr>
              <a:t>الإستراتيجية</a:t>
            </a:r>
            <a:r>
              <a:rPr lang="ar-SA" b="1" u="sng" dirty="0">
                <a:solidFill>
                  <a:srgbClr val="7030A0"/>
                </a:solidFill>
              </a:rPr>
              <a:t> الغائية :</a:t>
            </a:r>
            <a:endParaRPr lang="en-US" dirty="0">
              <a:solidFill>
                <a:srgbClr val="7030A0"/>
              </a:solidFill>
            </a:endParaRPr>
          </a:p>
          <a:p>
            <a:pPr>
              <a:lnSpc>
                <a:spcPct val="160000"/>
              </a:lnSpc>
            </a:pPr>
            <a:r>
              <a:rPr lang="ar-SA" dirty="0"/>
              <a:t>تعد بديلاً إيجابياً لاستراتيجية حل المشكلة ، حيث يعتمد على إظهار النتائج الإيجابية المترتبة على حل المشكلة . 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ar-SA" dirty="0">
                <a:solidFill>
                  <a:srgbClr val="0070C0"/>
                </a:solidFill>
              </a:rPr>
              <a:t>مثال :استخدامها من قبل مخططو العلاقات العامة هذه الاستراتيجية في الحملات الانتخابية للتأكيد على النتائج الإيجابية في حال فوز المرشح . </a:t>
            </a: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60493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37406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783932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ar-SA" b="1" u="sng" dirty="0" smtClean="0">
                <a:solidFill>
                  <a:srgbClr val="7030A0"/>
                </a:solidFill>
              </a:rPr>
              <a:t>ثانيا : </a:t>
            </a:r>
            <a:r>
              <a:rPr lang="ar-SA" b="1" u="sng" dirty="0" err="1" smtClean="0">
                <a:solidFill>
                  <a:srgbClr val="7030A0"/>
                </a:solidFill>
              </a:rPr>
              <a:t>الإستراتيجيات</a:t>
            </a:r>
            <a:r>
              <a:rPr lang="ar-SA" b="1" u="sng" dirty="0" smtClean="0">
                <a:solidFill>
                  <a:srgbClr val="7030A0"/>
                </a:solidFill>
              </a:rPr>
              <a:t> </a:t>
            </a:r>
            <a:r>
              <a:rPr lang="ar-SA" b="1" u="sng" dirty="0">
                <a:solidFill>
                  <a:srgbClr val="7030A0"/>
                </a:solidFill>
              </a:rPr>
              <a:t>الوجدانية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ar-SA" dirty="0" smtClean="0"/>
              <a:t>تركز </a:t>
            </a:r>
            <a:r>
              <a:rPr lang="ar-SA" dirty="0"/>
              <a:t>على الاستمالات العاطفية. </a:t>
            </a:r>
            <a:endParaRPr lang="en-US" dirty="0"/>
          </a:p>
          <a:p>
            <a:pPr lvl="0"/>
            <a:r>
              <a:rPr lang="ar-SA" dirty="0"/>
              <a:t>وعلى غرار </a:t>
            </a:r>
            <a:r>
              <a:rPr lang="ar-SA" dirty="0" smtClean="0"/>
              <a:t>الاستراتيجيات </a:t>
            </a:r>
            <a:r>
              <a:rPr lang="ar-SA" dirty="0"/>
              <a:t>المنطقية تشتمل </a:t>
            </a:r>
            <a:r>
              <a:rPr lang="ar-SA" dirty="0" smtClean="0"/>
              <a:t>الاستراتيجيات </a:t>
            </a:r>
            <a:r>
              <a:rPr lang="ar-SA" dirty="0"/>
              <a:t>الوجدانية </a:t>
            </a:r>
            <a:r>
              <a:rPr lang="ar-SA" smtClean="0"/>
              <a:t>على </a:t>
            </a:r>
            <a:r>
              <a:rPr lang="ar-SA" smtClean="0"/>
              <a:t>عدة </a:t>
            </a:r>
            <a:r>
              <a:rPr lang="ar-SA" dirty="0"/>
              <a:t>مداخل </a:t>
            </a:r>
            <a:r>
              <a:rPr lang="ar-SA" dirty="0" smtClean="0"/>
              <a:t>على </a:t>
            </a:r>
            <a:r>
              <a:rPr lang="ar-SA" dirty="0"/>
              <a:t>النحو </a:t>
            </a:r>
            <a:r>
              <a:rPr lang="ar-SA" dirty="0" smtClean="0"/>
              <a:t>التالي:</a:t>
            </a:r>
          </a:p>
          <a:p>
            <a:pPr marL="0" indent="0">
              <a:buNone/>
            </a:pPr>
            <a:r>
              <a:rPr lang="ar-SA" dirty="0" smtClean="0"/>
              <a:t>(استراتيجيات تقليل التوتر- استراتيجية </a:t>
            </a:r>
            <a:r>
              <a:rPr lang="ar-SA" dirty="0"/>
              <a:t>التعبير- </a:t>
            </a:r>
            <a:r>
              <a:rPr lang="ar-SA" dirty="0" err="1"/>
              <a:t>إستراتيجية</a:t>
            </a:r>
            <a:r>
              <a:rPr lang="ar-SA" dirty="0"/>
              <a:t> الدفاع الذاتي - </a:t>
            </a:r>
            <a:r>
              <a:rPr lang="ar-SA" dirty="0" err="1"/>
              <a:t>إستراتيجية</a:t>
            </a:r>
            <a:r>
              <a:rPr lang="ar-SA" dirty="0"/>
              <a:t> التكرار </a:t>
            </a:r>
            <a:r>
              <a:rPr lang="ar-SA" dirty="0" smtClean="0"/>
              <a:t>– </a:t>
            </a:r>
            <a:r>
              <a:rPr lang="ar-SA" dirty="0"/>
              <a:t>التوحد- التأثير القوي)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0797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3600" b="1" u="sng" dirty="0" smtClean="0">
                <a:solidFill>
                  <a:srgbClr val="7030A0"/>
                </a:solidFill>
              </a:rPr>
              <a:t> </a:t>
            </a:r>
            <a:r>
              <a:rPr lang="ar-SA" sz="3600" b="1" u="sng" dirty="0" err="1" smtClean="0">
                <a:solidFill>
                  <a:srgbClr val="7030A0"/>
                </a:solidFill>
              </a:rPr>
              <a:t>إستراتيجية</a:t>
            </a:r>
            <a:r>
              <a:rPr lang="ar-SA" sz="3600" b="1" u="sng" dirty="0" smtClean="0">
                <a:solidFill>
                  <a:srgbClr val="7030A0"/>
                </a:solidFill>
              </a:rPr>
              <a:t> </a:t>
            </a:r>
            <a:r>
              <a:rPr lang="ar-SA" sz="3600" b="1" u="sng" dirty="0">
                <a:solidFill>
                  <a:srgbClr val="7030A0"/>
                </a:solidFill>
              </a:rPr>
              <a:t>تقليل التوتر </a:t>
            </a:r>
            <a:endParaRPr lang="en-US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11560" y="1268760"/>
            <a:ext cx="8229600" cy="5123687"/>
          </a:xfrm>
        </p:spPr>
        <p:txBody>
          <a:bodyPr>
            <a:normAutofit/>
          </a:bodyPr>
          <a:lstStyle/>
          <a:p>
            <a:pPr marL="0" lvl="0" indent="0">
              <a:lnSpc>
                <a:spcPct val="160000"/>
              </a:lnSpc>
              <a:buNone/>
            </a:pPr>
            <a:r>
              <a:rPr lang="ar-SA" sz="3000" dirty="0" smtClean="0"/>
              <a:t>تحاول </a:t>
            </a:r>
            <a:r>
              <a:rPr lang="ar-SA" sz="3000" dirty="0" smtClean="0"/>
              <a:t>الرسائل الاتصالية تخويف المتلقي من النتائج السلبية المترتبة على عدم القيام بسلوكيات معينة . </a:t>
            </a:r>
          </a:p>
          <a:p>
            <a:pPr lvl="0">
              <a:lnSpc>
                <a:spcPct val="160000"/>
              </a:lnSpc>
            </a:pPr>
            <a:r>
              <a:rPr lang="ar-SA" sz="3000" dirty="0" smtClean="0">
                <a:solidFill>
                  <a:srgbClr val="0070C0"/>
                </a:solidFill>
              </a:rPr>
              <a:t>مثال استخدامها من قبل مخططي البرامج الاتصالية للحملات الصحية ، حيث تسعى هذه الحملات لتخويف الأفراد من نتائج سلوكيات معينة ، وذلك لحثهم على الالتزام بالعادات الصحية .</a:t>
            </a:r>
            <a:endParaRPr lang="en-US" sz="30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5098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4294967295"/>
          </p:nvPr>
        </p:nvSpPr>
        <p:spPr>
          <a:xfrm>
            <a:off x="251520" y="332656"/>
            <a:ext cx="8712968" cy="6264696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ar-SA" sz="2800" b="1" u="sng" dirty="0" err="1">
                <a:solidFill>
                  <a:srgbClr val="7030A0"/>
                </a:solidFill>
              </a:rPr>
              <a:t>إستراتيجية</a:t>
            </a:r>
            <a:r>
              <a:rPr lang="ar-SA" sz="2800" b="1" u="sng" dirty="0">
                <a:solidFill>
                  <a:srgbClr val="7030A0"/>
                </a:solidFill>
              </a:rPr>
              <a:t> التعبير : </a:t>
            </a:r>
            <a:endParaRPr lang="en-US" sz="2800" dirty="0">
              <a:solidFill>
                <a:srgbClr val="7030A0"/>
              </a:solidFill>
            </a:endParaRPr>
          </a:p>
          <a:p>
            <a:pPr marL="0" lvl="0" indent="0">
              <a:lnSpc>
                <a:spcPct val="150000"/>
              </a:lnSpc>
              <a:buNone/>
            </a:pPr>
            <a:r>
              <a:rPr lang="ar-SA" sz="2800" dirty="0" smtClean="0"/>
              <a:t>أي أن </a:t>
            </a:r>
            <a:r>
              <a:rPr lang="ar-SA" sz="2800" dirty="0"/>
              <a:t>الرسائل الاتصالية تبدو وكأنها تعبر عن وجهة نظر المتلقي . </a:t>
            </a:r>
            <a:endParaRPr lang="ar-SA" sz="2800" dirty="0" smtClean="0"/>
          </a:p>
          <a:p>
            <a:pPr marL="0" lvl="0" indent="0">
              <a:lnSpc>
                <a:spcPct val="150000"/>
              </a:lnSpc>
              <a:buNone/>
            </a:pPr>
            <a:r>
              <a:rPr lang="ar-SA" sz="2800" dirty="0" smtClean="0">
                <a:solidFill>
                  <a:srgbClr val="0070C0"/>
                </a:solidFill>
              </a:rPr>
              <a:t>فمثلا من وجهة نظر المتعاطين المخدرات لها جانب إيجابي وهو الهرب من الواقع ,فتأخذ الحملات هذا الاعتبار في الوقت الذي تركز فيه على الجوانب السلبية.</a:t>
            </a:r>
            <a:endParaRPr lang="en-US" sz="2800" dirty="0">
              <a:solidFill>
                <a:srgbClr val="0070C0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ar-SA" sz="2800" b="1" u="sng" dirty="0" err="1">
                <a:solidFill>
                  <a:srgbClr val="7030A0"/>
                </a:solidFill>
              </a:rPr>
              <a:t>إستراتيجية</a:t>
            </a:r>
            <a:r>
              <a:rPr lang="ar-SA" sz="2800" b="1" u="sng" dirty="0">
                <a:solidFill>
                  <a:srgbClr val="7030A0"/>
                </a:solidFill>
              </a:rPr>
              <a:t> الدفاع الذاتي : </a:t>
            </a:r>
            <a:endParaRPr lang="en-US" sz="2800" dirty="0">
              <a:solidFill>
                <a:srgbClr val="7030A0"/>
              </a:solidFill>
            </a:endParaRPr>
          </a:p>
          <a:p>
            <a:pPr lvl="0">
              <a:lnSpc>
                <a:spcPct val="150000"/>
              </a:lnSpc>
            </a:pPr>
            <a:r>
              <a:rPr lang="ar-SA" sz="2800" dirty="0" smtClean="0"/>
              <a:t>خلق موقف يجعل من أتباع </a:t>
            </a:r>
            <a:r>
              <a:rPr lang="ar-SA" sz="2800" dirty="0"/>
              <a:t>السلوك المطروح نجاحاً للمتلقي ، بينما </a:t>
            </a:r>
            <a:r>
              <a:rPr lang="ar-SA" sz="2800" dirty="0" smtClean="0"/>
              <a:t>يمثل رفضه فشلاً </a:t>
            </a:r>
            <a:r>
              <a:rPr lang="ar-SA" sz="2800" dirty="0"/>
              <a:t>له </a:t>
            </a:r>
            <a:r>
              <a:rPr lang="ar-SA" sz="2800" dirty="0" smtClean="0"/>
              <a:t>). </a:t>
            </a:r>
            <a:r>
              <a:rPr lang="ar-SA" sz="2800" dirty="0"/>
              <a:t>وعلى ذلك فإن قيام المتلقي بالسلوك المطلوب والاستجابة للرسالة يعني له دفاعاً عن ذاته . </a:t>
            </a:r>
            <a:r>
              <a:rPr lang="ar-SA" sz="2800" dirty="0" smtClean="0"/>
              <a:t>مثال </a:t>
            </a:r>
            <a:endParaRPr lang="ar-SA" sz="2800" dirty="0" smtClean="0"/>
          </a:p>
          <a:p>
            <a:pPr lvl="0">
              <a:lnSpc>
                <a:spcPct val="150000"/>
              </a:lnSpc>
            </a:pPr>
            <a:r>
              <a:rPr lang="ar-SA" sz="2800" dirty="0" smtClean="0">
                <a:solidFill>
                  <a:srgbClr val="0070C0"/>
                </a:solidFill>
              </a:rPr>
              <a:t>إعلان يحذر </a:t>
            </a:r>
            <a:r>
              <a:rPr lang="ar-SA" sz="2800" dirty="0" smtClean="0">
                <a:solidFill>
                  <a:srgbClr val="0070C0"/>
                </a:solidFill>
              </a:rPr>
              <a:t>من </a:t>
            </a:r>
            <a:r>
              <a:rPr lang="ar-SA" sz="2800" dirty="0" smtClean="0">
                <a:solidFill>
                  <a:srgbClr val="0070C0"/>
                </a:solidFill>
              </a:rPr>
              <a:t>تهديد تعاطي المخدرات لجمال الفتيات.</a:t>
            </a:r>
            <a:endParaRPr lang="en-US" sz="2800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2203742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4294967295"/>
          </p:nvPr>
        </p:nvSpPr>
        <p:spPr>
          <a:xfrm>
            <a:off x="395536" y="188640"/>
            <a:ext cx="8568952" cy="6552728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</a:pPr>
            <a:r>
              <a:rPr lang="ar-SA" sz="2400" b="1" u="sng" dirty="0" err="1">
                <a:solidFill>
                  <a:srgbClr val="7030A0"/>
                </a:solidFill>
              </a:rPr>
              <a:t>إستراتيجية</a:t>
            </a:r>
            <a:r>
              <a:rPr lang="ar-SA" sz="2400" b="1" u="sng" dirty="0">
                <a:solidFill>
                  <a:srgbClr val="7030A0"/>
                </a:solidFill>
              </a:rPr>
              <a:t> التكرار : </a:t>
            </a:r>
            <a:endParaRPr lang="en-US" sz="2400" dirty="0">
              <a:solidFill>
                <a:srgbClr val="7030A0"/>
              </a:solidFill>
            </a:endParaRPr>
          </a:p>
          <a:p>
            <a:pPr marL="0" lvl="0" indent="0">
              <a:lnSpc>
                <a:spcPct val="170000"/>
              </a:lnSpc>
              <a:buNone/>
            </a:pPr>
            <a:r>
              <a:rPr lang="ar-SA" sz="2400" dirty="0"/>
              <a:t>يرى كثير من الباحثين أن هذه </a:t>
            </a:r>
            <a:r>
              <a:rPr lang="ar-SA" sz="2400" dirty="0" smtClean="0"/>
              <a:t>الاستراتيجية </a:t>
            </a:r>
            <a:r>
              <a:rPr lang="ar-SA" sz="2400" dirty="0"/>
              <a:t>تكون مفيدة في البرامج الاتصالية للعلاقات العامة إذا استخدمت بالتوازي مع </a:t>
            </a:r>
            <a:r>
              <a:rPr lang="ar-SA" sz="2400" dirty="0" smtClean="0"/>
              <a:t>استراتيجيات </a:t>
            </a:r>
            <a:r>
              <a:rPr lang="ar-SA" sz="2400" dirty="0"/>
              <a:t>أخرى ، مع الأخذ في الاعتبار أن يكون التكرار متنوع وبطريقة مشوقة </a:t>
            </a:r>
            <a:r>
              <a:rPr lang="ar-SA" sz="2400" dirty="0" smtClean="0"/>
              <a:t>.</a:t>
            </a:r>
            <a:r>
              <a:rPr lang="ar-SA" sz="2400" b="1" dirty="0"/>
              <a:t> مجرد التكرار ليس مفيدا و لكن التكرار مع التنويع هو </a:t>
            </a:r>
            <a:r>
              <a:rPr lang="ar-SA" sz="2400" b="1" dirty="0" smtClean="0"/>
              <a:t>الفعال</a:t>
            </a:r>
            <a:r>
              <a:rPr lang="ar-SA" sz="2400" b="1" dirty="0" smtClean="0"/>
              <a:t>.</a:t>
            </a:r>
            <a:endParaRPr lang="ar-SA" sz="2400" dirty="0"/>
          </a:p>
          <a:p>
            <a:pPr>
              <a:lnSpc>
                <a:spcPct val="150000"/>
              </a:lnSpc>
            </a:pPr>
            <a:r>
              <a:rPr lang="ar-SA" sz="2400" b="1" u="sng" dirty="0" err="1">
                <a:solidFill>
                  <a:srgbClr val="7030A0"/>
                </a:solidFill>
              </a:rPr>
              <a:t>إستراتيجية</a:t>
            </a:r>
            <a:r>
              <a:rPr lang="ar-SA" sz="2400" b="1" u="sng" dirty="0">
                <a:solidFill>
                  <a:srgbClr val="7030A0"/>
                </a:solidFill>
              </a:rPr>
              <a:t> التوحد : </a:t>
            </a:r>
            <a:endParaRPr lang="en-US" sz="2400" dirty="0">
              <a:solidFill>
                <a:srgbClr val="7030A0"/>
              </a:solidFill>
            </a:endParaRPr>
          </a:p>
          <a:p>
            <a:pPr marL="0" lvl="0" indent="0">
              <a:lnSpc>
                <a:spcPct val="150000"/>
              </a:lnSpc>
              <a:buNone/>
            </a:pPr>
            <a:r>
              <a:rPr lang="ar-SA" sz="2400" dirty="0"/>
              <a:t>الأفراد عادة ما يتطلعون إلى النماذج الجيدة في المجتمع ، ويعتزون بتشابههم معهم . </a:t>
            </a:r>
          </a:p>
          <a:p>
            <a:pPr marL="0" lvl="0" indent="0">
              <a:lnSpc>
                <a:spcPct val="150000"/>
              </a:lnSpc>
              <a:buNone/>
            </a:pPr>
            <a:r>
              <a:rPr lang="ar-SA" sz="2400" dirty="0">
                <a:solidFill>
                  <a:srgbClr val="0070C0"/>
                </a:solidFill>
              </a:rPr>
              <a:t>على ذلك يتم إيجاد علاقة ايجابية بين الفكرة المقترحة و شخصية مفضلة لدى الجمهور.</a:t>
            </a:r>
            <a:endParaRPr lang="en-US" sz="2400" dirty="0">
              <a:solidFill>
                <a:srgbClr val="0070C0"/>
              </a:solidFill>
            </a:endParaRPr>
          </a:p>
          <a:p>
            <a:pPr marL="0" indent="0">
              <a:lnSpc>
                <a:spcPct val="170000"/>
              </a:lnSpc>
              <a:buNone/>
            </a:pP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18867932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4294967295"/>
          </p:nvPr>
        </p:nvSpPr>
        <p:spPr>
          <a:xfrm>
            <a:off x="467544" y="116632"/>
            <a:ext cx="8229600" cy="652534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ar-SA" sz="2400" b="1" u="sng" dirty="0" err="1" smtClean="0">
                <a:solidFill>
                  <a:srgbClr val="7030A0"/>
                </a:solidFill>
              </a:rPr>
              <a:t>إستراتيجية</a:t>
            </a:r>
            <a:r>
              <a:rPr lang="ar-SA" sz="2400" b="1" u="sng" dirty="0" smtClean="0">
                <a:solidFill>
                  <a:srgbClr val="7030A0"/>
                </a:solidFill>
              </a:rPr>
              <a:t> </a:t>
            </a:r>
            <a:r>
              <a:rPr lang="ar-SA" sz="2400" b="1" u="sng" dirty="0">
                <a:solidFill>
                  <a:srgbClr val="7030A0"/>
                </a:solidFill>
              </a:rPr>
              <a:t>التأثير القوى : </a:t>
            </a:r>
            <a:endParaRPr lang="en-US" sz="2400" dirty="0">
              <a:solidFill>
                <a:srgbClr val="7030A0"/>
              </a:solidFill>
            </a:endParaRPr>
          </a:p>
          <a:p>
            <a:pPr marL="0" lvl="0" indent="0">
              <a:lnSpc>
                <a:spcPct val="150000"/>
              </a:lnSpc>
              <a:buNone/>
            </a:pPr>
            <a:r>
              <a:rPr lang="ar-SA" sz="2400" dirty="0"/>
              <a:t>يطلق على هذه </a:t>
            </a:r>
            <a:r>
              <a:rPr lang="ar-SA" sz="2400" dirty="0" err="1"/>
              <a:t>الإستراتيجية</a:t>
            </a:r>
            <a:r>
              <a:rPr lang="ar-SA" sz="2400" dirty="0"/>
              <a:t> التأثير المعدي ، لأنها تخاطب رغبة الأفراد في الانضمام إلى رأي الأغلبية ، أو رأي قادة الرأي . </a:t>
            </a:r>
            <a:r>
              <a:rPr lang="ar-SA" sz="2400" dirty="0" smtClean="0">
                <a:solidFill>
                  <a:srgbClr val="0070C0"/>
                </a:solidFill>
              </a:rPr>
              <a:t>مثال إذا ادرك متلقي الرسالة أن 2000 فرد من قادة الرأي و السكان قد وقعوا طلب انشاء ملعب </a:t>
            </a:r>
            <a:r>
              <a:rPr lang="ar-SA" sz="2400" dirty="0" err="1" smtClean="0">
                <a:solidFill>
                  <a:srgbClr val="0070C0"/>
                </a:solidFill>
              </a:rPr>
              <a:t>جديدفإن</a:t>
            </a:r>
            <a:r>
              <a:rPr lang="ar-SA" sz="2400" dirty="0" smtClean="0">
                <a:solidFill>
                  <a:srgbClr val="0070C0"/>
                </a:solidFill>
              </a:rPr>
              <a:t> الأكثر احتمالا ان يؤيد هذا الطلب.</a:t>
            </a:r>
            <a:endParaRPr lang="en-US" sz="2400" dirty="0">
              <a:solidFill>
                <a:srgbClr val="0070C0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endParaRPr lang="ar-SA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65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نموذج احتمالية التفكير</a:t>
            </a:r>
            <a:br>
              <a:rPr lang="ar-SA" dirty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ar-SA" b="1" dirty="0" smtClean="0">
                <a:solidFill>
                  <a:srgbClr val="7030A0"/>
                </a:solidFill>
              </a:rPr>
              <a:t>يفترض</a:t>
            </a:r>
            <a:r>
              <a:rPr lang="ar-SA" dirty="0" smtClean="0"/>
              <a:t> :ان الأفراد يستجيبون ويتفاعلون للرسائل الاتصالية بطرق مختلفة.</a:t>
            </a:r>
          </a:p>
          <a:p>
            <a:pPr marL="0" indent="0">
              <a:buNone/>
            </a:pPr>
            <a:r>
              <a:rPr lang="ar-SA" dirty="0" smtClean="0"/>
              <a:t>ويتوقف مدى التفاعل على مستوى انخراطهم او تورطهم في القضية المطروحة, فالأفراد غير المهتمين بموضوع ما لن يتعاملون مع الرسائل بتفكير أعمق و العكس صحيح.</a:t>
            </a: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296277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نموذج احتمالية التفكير</a:t>
            </a:r>
            <a:br>
              <a:rPr lang="ar-SA" dirty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ar-SA" dirty="0" smtClean="0"/>
              <a:t>وفقا لهذا النموذج مصمم الحملة في العلاقات العامة يمكن ان يتبع مسارين في عملية الاقناع</a:t>
            </a:r>
            <a:r>
              <a:rPr lang="en-US" dirty="0" smtClean="0"/>
              <a:t>: </a:t>
            </a:r>
            <a:r>
              <a:rPr lang="ar-SA" dirty="0" smtClean="0"/>
              <a:t> </a:t>
            </a:r>
            <a:endParaRPr lang="en-US" dirty="0" smtClean="0"/>
          </a:p>
          <a:p>
            <a:pPr marL="0" indent="0" algn="ctr">
              <a:buNone/>
            </a:pPr>
            <a:r>
              <a:rPr lang="ar-SA" dirty="0" smtClean="0"/>
              <a:t>المسار الأول يسمى </a:t>
            </a:r>
            <a:r>
              <a:rPr lang="ar-SA" u="sng" dirty="0" smtClean="0"/>
              <a:t>المدخل المركزي</a:t>
            </a:r>
            <a:r>
              <a:rPr lang="ar-SA" dirty="0" smtClean="0"/>
              <a:t> </a:t>
            </a:r>
            <a:endParaRPr lang="en-US" dirty="0" smtClean="0"/>
          </a:p>
          <a:p>
            <a:pPr marL="0" indent="0" algn="ctr">
              <a:buNone/>
            </a:pPr>
            <a:r>
              <a:rPr lang="ar-SA" dirty="0" smtClean="0"/>
              <a:t>و المسار الثاني يسمى </a:t>
            </a:r>
            <a:r>
              <a:rPr lang="ar-SA" u="sng" dirty="0" smtClean="0"/>
              <a:t>المدخل الدائري أو الهامش</a:t>
            </a:r>
            <a:r>
              <a:rPr lang="ar-SA" dirty="0" smtClean="0"/>
              <a:t>.</a:t>
            </a:r>
          </a:p>
          <a:p>
            <a:pPr marL="0" indent="0" algn="ctr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585503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>
                <a:solidFill>
                  <a:srgbClr val="7030A0"/>
                </a:solidFill>
              </a:rPr>
              <a:t>المسار الأول " المدخل المركزي "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lvl="0" indent="0" algn="ctr">
              <a:lnSpc>
                <a:spcPct val="170000"/>
              </a:lnSpc>
              <a:buNone/>
            </a:pPr>
            <a:r>
              <a:rPr lang="ar-SA" u="sng" dirty="0" smtClean="0"/>
              <a:t>يركز </a:t>
            </a:r>
            <a:r>
              <a:rPr lang="ar-SA" u="sng" dirty="0"/>
              <a:t>هذا المدخل على الحجج المنطقية والتفكير بعناية من قبل المتلقي </a:t>
            </a:r>
            <a:r>
              <a:rPr lang="en-US" dirty="0" smtClean="0"/>
              <a:t>.</a:t>
            </a:r>
          </a:p>
          <a:p>
            <a:pPr marL="0" lvl="0" indent="0" algn="ctr">
              <a:lnSpc>
                <a:spcPct val="170000"/>
              </a:lnSpc>
              <a:buNone/>
            </a:pPr>
            <a:r>
              <a:rPr lang="ar-SA" dirty="0" smtClean="0"/>
              <a:t>فالقرارات </a:t>
            </a:r>
            <a:r>
              <a:rPr lang="ar-SA" dirty="0"/>
              <a:t>التي يتخذها المتلقي وفقا لهذا المدخل تتسم بالاستمرارية والبقاء لمدة </a:t>
            </a:r>
            <a:r>
              <a:rPr lang="ar-SA" dirty="0" smtClean="0"/>
              <a:t>أطول</a:t>
            </a:r>
            <a:r>
              <a:rPr lang="en-US" dirty="0" smtClean="0"/>
              <a:t>.</a:t>
            </a:r>
          </a:p>
          <a:p>
            <a:pPr marL="0" lvl="0" indent="0" algn="ctr">
              <a:lnSpc>
                <a:spcPct val="170000"/>
              </a:lnSpc>
              <a:buNone/>
            </a:pPr>
            <a:r>
              <a:rPr lang="ar-SA" dirty="0" smtClean="0"/>
              <a:t> </a:t>
            </a:r>
            <a:r>
              <a:rPr lang="ar-SA" dirty="0"/>
              <a:t>وتكون نسبة نجاح هذا المدخل أكبر كلما كان المتلقون أكثر اهتماماً وتورطاً في القضية </a:t>
            </a:r>
            <a:r>
              <a:rPr lang="ar-SA" dirty="0" smtClean="0"/>
              <a:t>المطروحة.</a:t>
            </a:r>
            <a:endParaRPr lang="en-US" dirty="0"/>
          </a:p>
          <a:p>
            <a:pPr marL="0" indent="0">
              <a:lnSpc>
                <a:spcPct val="170000"/>
              </a:lnSpc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429749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>
                <a:solidFill>
                  <a:srgbClr val="7030A0"/>
                </a:solidFill>
              </a:rPr>
              <a:t>المسار الثاني " المدخل الدائري </a:t>
            </a:r>
            <a:r>
              <a:rPr lang="ar-SA" b="1" dirty="0" smtClean="0">
                <a:solidFill>
                  <a:srgbClr val="7030A0"/>
                </a:solidFill>
              </a:rPr>
              <a:t>أو الهامش"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lvl="0" indent="0" algn="ctr">
              <a:lnSpc>
                <a:spcPct val="150000"/>
              </a:lnSpc>
              <a:buNone/>
            </a:pPr>
            <a:r>
              <a:rPr lang="ar-SA" b="1" dirty="0" smtClean="0">
                <a:solidFill>
                  <a:srgbClr val="00B050"/>
                </a:solidFill>
              </a:rPr>
              <a:t>يركز</a:t>
            </a:r>
            <a:r>
              <a:rPr lang="ar-SA" dirty="0" smtClean="0"/>
              <a:t> </a:t>
            </a:r>
            <a:r>
              <a:rPr lang="ar-SA" dirty="0"/>
              <a:t>هذا المدخل على الاستمالات العاطفية </a:t>
            </a:r>
            <a:endParaRPr lang="en-US" dirty="0"/>
          </a:p>
          <a:p>
            <a:pPr marL="0" lvl="0" indent="0" algn="ctr">
              <a:lnSpc>
                <a:spcPct val="150000"/>
              </a:lnSpc>
              <a:buNone/>
            </a:pPr>
            <a:r>
              <a:rPr lang="ar-SA" dirty="0" smtClean="0"/>
              <a:t>ويستخدم </a:t>
            </a:r>
            <a:r>
              <a:rPr lang="ar-SA" dirty="0"/>
              <a:t>بعض سمات المصدر مثل الجاذبية وقوة </a:t>
            </a:r>
            <a:r>
              <a:rPr lang="ar-SA" dirty="0" smtClean="0"/>
              <a:t>الحضور. </a:t>
            </a:r>
            <a:r>
              <a:rPr lang="ar-SA" b="1" dirty="0">
                <a:solidFill>
                  <a:srgbClr val="00B050"/>
                </a:solidFill>
              </a:rPr>
              <a:t>وتتسم القرارات </a:t>
            </a:r>
            <a:r>
              <a:rPr lang="ar-SA" dirty="0"/>
              <a:t>التي يتخذها المتلقي اعتماداً على هذا المدخل بالوقتية والقابلية للاختفاء التدريجي والتلاشي </a:t>
            </a:r>
            <a:r>
              <a:rPr lang="ar-SA" dirty="0" smtClean="0"/>
              <a:t>.</a:t>
            </a:r>
          </a:p>
          <a:p>
            <a:pPr marL="0" lvl="0" indent="0" algn="ctr">
              <a:lnSpc>
                <a:spcPct val="150000"/>
              </a:lnSpc>
              <a:buNone/>
            </a:pPr>
            <a:r>
              <a:rPr lang="ar-SA" dirty="0" smtClean="0"/>
              <a:t> </a:t>
            </a:r>
            <a:r>
              <a:rPr lang="ar-SA" dirty="0"/>
              <a:t>لذلك يناسب هذا المدخل  أكثر الأفراد غير المتورطين في القضية المطروحة أو غير المهتمين بها . 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20499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ar-SA" sz="2500" dirty="0"/>
              <a:t>الفرق بين </a:t>
            </a:r>
            <a:r>
              <a:rPr lang="ar-SA" sz="2500" dirty="0" err="1"/>
              <a:t>المدخلين:المركزي</a:t>
            </a:r>
            <a:r>
              <a:rPr lang="ar-SA" sz="2500" dirty="0"/>
              <a:t> </a:t>
            </a:r>
            <a:r>
              <a:rPr lang="ar-SA" sz="2500" dirty="0" smtClean="0"/>
              <a:t>والدائري</a:t>
            </a:r>
            <a:r>
              <a:rPr lang="en-US" sz="2500" dirty="0"/>
              <a:t/>
            </a:r>
            <a:br>
              <a:rPr lang="en-US" sz="2500" dirty="0"/>
            </a:br>
            <a:endParaRPr lang="ar-SA" sz="2500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6636557"/>
              </p:ext>
            </p:extLst>
          </p:nvPr>
        </p:nvGraphicFramePr>
        <p:xfrm>
          <a:off x="2411760" y="1196752"/>
          <a:ext cx="5148897" cy="2382175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1685607"/>
                <a:gridCol w="1674495"/>
                <a:gridCol w="1788795"/>
              </a:tblGrid>
              <a:tr h="699679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</a:rPr>
                        <a:t>معيار التفرقة 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</a:rPr>
                        <a:t>المسار المركزي 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>
                          <a:effectLst/>
                        </a:rPr>
                        <a:t>المسار الدائري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548003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</a:rPr>
                        <a:t>نوع </a:t>
                      </a:r>
                      <a:r>
                        <a:rPr lang="ar-SA" sz="1600" dirty="0" err="1">
                          <a:effectLst/>
                        </a:rPr>
                        <a:t>الإستراتيجية</a:t>
                      </a:r>
                      <a:r>
                        <a:rPr lang="ar-SA" sz="1600" dirty="0">
                          <a:effectLst/>
                        </a:rPr>
                        <a:t>.</a:t>
                      </a:r>
                      <a:endParaRPr lang="en-US" sz="1100" dirty="0">
                        <a:effectLst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SA" sz="1600" dirty="0" smtClean="0">
                        <a:effectLst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SA" sz="1600" dirty="0" smtClean="0">
                        <a:effectLst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 smtClean="0">
                          <a:effectLst/>
                        </a:rPr>
                        <a:t>الجهد </a:t>
                      </a:r>
                      <a:r>
                        <a:rPr lang="ar-SA" sz="1600" dirty="0">
                          <a:effectLst/>
                        </a:rPr>
                        <a:t>المطلوب من المتلقي</a:t>
                      </a:r>
                      <a:endParaRPr lang="en-US" sz="1100" dirty="0">
                        <a:effectLst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</a:rPr>
                        <a:t>الاعتماد أكثر على المنطق</a:t>
                      </a:r>
                      <a:endParaRPr lang="en-US" sz="1100" dirty="0">
                        <a:effectLst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SA" sz="1600" dirty="0" smtClean="0">
                        <a:effectLst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 smtClean="0">
                          <a:effectLst/>
                        </a:rPr>
                        <a:t>يتطلب </a:t>
                      </a:r>
                      <a:r>
                        <a:rPr lang="ar-SA" sz="1600" dirty="0">
                          <a:effectLst/>
                        </a:rPr>
                        <a:t>تفكير أكثر . </a:t>
                      </a:r>
                      <a:endParaRPr lang="en-US" sz="1100" dirty="0">
                        <a:effectLst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</a:rPr>
                        <a:t>الاعتماد أكثر على العاطفة.</a:t>
                      </a:r>
                      <a:endParaRPr lang="en-US" sz="1100" dirty="0">
                        <a:effectLst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SA" sz="1600" dirty="0" smtClean="0">
                        <a:effectLst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 smtClean="0">
                          <a:effectLst/>
                        </a:rPr>
                        <a:t>يتطلب </a:t>
                      </a:r>
                      <a:r>
                        <a:rPr lang="ar-SA" sz="1600" dirty="0">
                          <a:effectLst/>
                        </a:rPr>
                        <a:t>تفكير أقل  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14309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ar-SA" sz="3100" b="1" u="sng" dirty="0" smtClean="0">
                <a:solidFill>
                  <a:srgbClr val="7030A0"/>
                </a:solidFill>
              </a:rPr>
              <a:t>لماذا يستجيب الجمهور </a:t>
            </a:r>
            <a:r>
              <a:rPr lang="ar-SA" sz="3100" b="1" u="sng" dirty="0" smtClean="0">
                <a:solidFill>
                  <a:srgbClr val="7030A0"/>
                </a:solidFill>
              </a:rPr>
              <a:t>للرسائل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5400600"/>
          </a:xfrm>
        </p:spPr>
        <p:txBody>
          <a:bodyPr>
            <a:noAutofit/>
          </a:bodyPr>
          <a:lstStyle/>
          <a:p>
            <a:pPr lvl="0">
              <a:lnSpc>
                <a:spcPct val="170000"/>
              </a:lnSpc>
            </a:pPr>
            <a:r>
              <a:rPr lang="ar-SA" sz="2800" dirty="0" smtClean="0"/>
              <a:t>أوضح عديد من الباحثين أن فهم أسباب استجابة الأفراد للوسائل الاتصالية أو رفضهم لهذه الاستجابة يعد نقطة مهمة لمخططي حملات العلاقات العامة في تحديد الاستراتيجية الاتصالية المناسبة لمخاطبة تلك الأسباب . </a:t>
            </a:r>
            <a:endParaRPr lang="en-US" sz="2800" dirty="0" smtClean="0"/>
          </a:p>
          <a:p>
            <a:pPr>
              <a:lnSpc>
                <a:spcPct val="150000"/>
              </a:lnSpc>
            </a:pPr>
            <a:r>
              <a:rPr lang="ar-SA" sz="2800" dirty="0"/>
              <a:t>قدم علماء الاتصال </a:t>
            </a:r>
            <a:r>
              <a:rPr lang="ar-SA" sz="2800" dirty="0" smtClean="0"/>
              <a:t>استراتيجيات </a:t>
            </a:r>
            <a:r>
              <a:rPr lang="ar-SA" sz="2800" dirty="0"/>
              <a:t>تمكن مخططي البرامج و الحملات من مخاطبة الدوافع المتباينة للأفراد وقد تم تقسيمها إلى: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ar-SA" sz="2800" dirty="0"/>
              <a:t> </a:t>
            </a:r>
            <a:r>
              <a:rPr lang="ar-SA" sz="2800" u="sng" dirty="0"/>
              <a:t>استراتيجيات منطقية(تشبه المدخل المركزي)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ar-SA" sz="2800" u="sng" dirty="0"/>
              <a:t>استراتيجيات وجدانية (تشبه المركز الدائري)</a:t>
            </a:r>
            <a:r>
              <a:rPr lang="ar-SA" sz="2800" dirty="0"/>
              <a:t>.</a:t>
            </a:r>
            <a:endParaRPr lang="en-US" sz="2800" dirty="0"/>
          </a:p>
          <a:p>
            <a:pPr lvl="0">
              <a:lnSpc>
                <a:spcPct val="170000"/>
              </a:lnSpc>
            </a:pPr>
            <a:endParaRPr lang="ar-SA" sz="2800" dirty="0" smtClean="0"/>
          </a:p>
          <a:p>
            <a:pPr marL="0" indent="0">
              <a:lnSpc>
                <a:spcPct val="170000"/>
              </a:lnSpc>
              <a:buNone/>
            </a:pP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2291056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244731771"/>
              </p:ext>
            </p:extLst>
          </p:nvPr>
        </p:nvGraphicFramePr>
        <p:xfrm>
          <a:off x="539552" y="260648"/>
          <a:ext cx="8229600" cy="6192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63758419"/>
      </p:ext>
    </p:extLst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</TotalTime>
  <Words>973</Words>
  <Application>Microsoft Office PowerPoint</Application>
  <PresentationFormat>عرض على الشاشة (3:4)‏</PresentationFormat>
  <Paragraphs>96</Paragraphs>
  <Slides>24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24</vt:i4>
      </vt:variant>
    </vt:vector>
  </HeadingPairs>
  <TitlesOfParts>
    <vt:vector size="25" baseType="lpstr">
      <vt:lpstr>سمة Office</vt:lpstr>
      <vt:lpstr>تابع استراتيجيات كيفية استجابة المتلقي للرسائل الاتصالية  </vt:lpstr>
      <vt:lpstr>عرض تقديمي في PowerPoint</vt:lpstr>
      <vt:lpstr>نموذج احتمالية التفكير </vt:lpstr>
      <vt:lpstr>نموذج احتمالية التفكير </vt:lpstr>
      <vt:lpstr>المسار الأول " المدخل المركزي "</vt:lpstr>
      <vt:lpstr>المسار الثاني " المدخل الدائري أو الهامش"</vt:lpstr>
      <vt:lpstr>الفرق بين المدخلين:المركزي والدائري </vt:lpstr>
      <vt:lpstr>لماذا يستجيب الجمهور للرسائل </vt:lpstr>
      <vt:lpstr>عرض تقديمي في PowerPoint</vt:lpstr>
      <vt:lpstr>عرض تقديمي في PowerPoint</vt:lpstr>
      <vt:lpstr>اولا : الاستراتيجيات المنطقية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ثانيا : الإستراتيجيات الوجدانية </vt:lpstr>
      <vt:lpstr> إستراتيجية تقليل التوتر 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تابع استراتيجيات كيفية استجابة المتلقي للرسائل الاتصالية </dc:title>
  <dc:creator>Nada Nasser Alahmari</dc:creator>
  <cp:lastModifiedBy>Nada Nasser Alahmari</cp:lastModifiedBy>
  <cp:revision>152</cp:revision>
  <dcterms:created xsi:type="dcterms:W3CDTF">2015-11-04T05:07:04Z</dcterms:created>
  <dcterms:modified xsi:type="dcterms:W3CDTF">2015-11-05T06:59:40Z</dcterms:modified>
</cp:coreProperties>
</file>