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5" r:id="rId1"/>
  </p:sldMasterIdLst>
  <p:sldIdLst>
    <p:sldId id="256" r:id="rId2"/>
    <p:sldId id="258" r:id="rId3"/>
    <p:sldId id="257" r:id="rId4"/>
    <p:sldId id="259" r:id="rId5"/>
    <p:sldId id="260" r:id="rId6"/>
    <p:sldId id="261" r:id="rId7"/>
    <p:sldId id="264" r:id="rId8"/>
    <p:sldId id="262" r:id="rId9"/>
    <p:sldId id="268" r:id="rId10"/>
    <p:sldId id="280" r:id="rId11"/>
    <p:sldId id="269" r:id="rId12"/>
    <p:sldId id="270" r:id="rId13"/>
    <p:sldId id="271" r:id="rId14"/>
    <p:sldId id="266" r:id="rId15"/>
    <p:sldId id="272" r:id="rId16"/>
    <p:sldId id="273" r:id="rId17"/>
    <p:sldId id="274" r:id="rId18"/>
    <p:sldId id="276" r:id="rId19"/>
    <p:sldId id="275" r:id="rId20"/>
    <p:sldId id="278" r:id="rId21"/>
    <p:sldId id="277" r:id="rId22"/>
    <p:sldId id="279" r:id="rId23"/>
    <p:sldId id="263" r:id="rId24"/>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FFCC"/>
    <a:srgbClr val="CCECFF"/>
    <a:srgbClr val="00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43" d="100"/>
          <a:sy n="43" d="100"/>
        </p:scale>
        <p:origin x="-32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2.jpg"/></Relationships>
</file>

<file path=ppt/diagrams/_rels/data11.xml.rels><?xml version="1.0" encoding="UTF-8" standalone="yes"?>
<Relationships xmlns="http://schemas.openxmlformats.org/package/2006/relationships"><Relationship Id="rId1" Type="http://schemas.openxmlformats.org/officeDocument/2006/relationships/image" Target="../media/image19.jpg"/></Relationships>
</file>

<file path=ppt/diagrams/_rels/data8.xml.rels><?xml version="1.0" encoding="UTF-8" standalone="yes"?>
<Relationships xmlns="http://schemas.openxmlformats.org/package/2006/relationships"><Relationship Id="rId1" Type="http://schemas.openxmlformats.org/officeDocument/2006/relationships/image" Target="../media/image17.jpg"/></Relationships>
</file>

<file path=ppt/diagrams/_rels/drawing1.xml.rels><?xml version="1.0" encoding="UTF-8" standalone="yes"?>
<Relationships xmlns="http://schemas.openxmlformats.org/package/2006/relationships"><Relationship Id="rId1" Type="http://schemas.openxmlformats.org/officeDocument/2006/relationships/image" Target="../media/image2.jpg"/></Relationships>
</file>

<file path=ppt/diagrams/_rels/drawing11.xml.rels><?xml version="1.0" encoding="UTF-8" standalone="yes"?>
<Relationships xmlns="http://schemas.openxmlformats.org/package/2006/relationships"><Relationship Id="rId1" Type="http://schemas.openxmlformats.org/officeDocument/2006/relationships/image" Target="../media/image19.jpg"/></Relationships>
</file>

<file path=ppt/diagrams/_rels/drawing8.xml.rels><?xml version="1.0" encoding="UTF-8" standalone="yes"?>
<Relationships xmlns="http://schemas.openxmlformats.org/package/2006/relationships"><Relationship Id="rId1"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36DC69-1941-4D91-B0D0-1D15164C97D4}" type="doc">
      <dgm:prSet loTypeId="urn:microsoft.com/office/officeart/2005/8/layout/hList2" loCatId="list" qsTypeId="urn:microsoft.com/office/officeart/2005/8/quickstyle/3d1" qsCatId="3D" csTypeId="urn:microsoft.com/office/officeart/2005/8/colors/colorful4" csCatId="colorful" phldr="1"/>
      <dgm:spPr/>
      <dgm:t>
        <a:bodyPr/>
        <a:lstStyle/>
        <a:p>
          <a:pPr rtl="1"/>
          <a:endParaRPr lang="ar-SA"/>
        </a:p>
      </dgm:t>
    </dgm:pt>
    <dgm:pt modelId="{297F343B-FB22-4999-BCB9-9E8C56C836DA}">
      <dgm:prSet phldrT="[نص]" phldr="1" custT="1"/>
      <dgm:spPr/>
      <dgm:t>
        <a:bodyPr/>
        <a:lstStyle/>
        <a:p>
          <a:pPr rtl="1"/>
          <a:endParaRPr lang="ar-SA" sz="40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gm:t>
    </dgm:pt>
    <dgm:pt modelId="{78A1C4D7-BC36-4179-9FBF-261B2F6BA04C}" type="sibTrans" cxnId="{FE885C9D-BCD5-4B4B-AF3B-7CC25E13B783}">
      <dgm:prSet/>
      <dgm:spPr/>
      <dgm:t>
        <a:bodyPr/>
        <a:lstStyle/>
        <a:p>
          <a:pPr rtl="1"/>
          <a:endParaRPr lang="ar-SA" sz="1400" b="1" cap="none" spc="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gm:t>
    </dgm:pt>
    <dgm:pt modelId="{07A0C995-8026-4315-856D-7813EC6FF1B0}" type="parTrans" cxnId="{FE885C9D-BCD5-4B4B-AF3B-7CC25E13B783}">
      <dgm:prSet/>
      <dgm:spPr/>
      <dgm:t>
        <a:bodyPr/>
        <a:lstStyle/>
        <a:p>
          <a:pPr rtl="1"/>
          <a:endParaRPr lang="ar-SA" sz="1400" b="1" cap="none" spc="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gm:t>
    </dgm:pt>
    <dgm:pt modelId="{5971AA95-71F4-4F09-A3DA-3F44605CDFBD}">
      <dgm:prSet custT="1"/>
      <dgm:spPr/>
      <dgm:t>
        <a:bodyPr/>
        <a:lstStyle/>
        <a:p>
          <a:pPr rtl="1"/>
          <a:r>
            <a:rPr lang="ar-SA" sz="66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DecoType Thuluth" panose="02010000000000000000" pitchFamily="2" charset="-78"/>
            </a:rPr>
            <a:t>سوء التغذية عند الأطفال </a:t>
          </a:r>
          <a:endParaRPr lang="ar-SA" sz="66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DecoType Thuluth" panose="02010000000000000000" pitchFamily="2" charset="-78"/>
          </a:endParaRPr>
        </a:p>
      </dgm:t>
    </dgm:pt>
    <dgm:pt modelId="{747B14B7-F609-4C61-A23D-EB73676F7DDA}" type="sibTrans" cxnId="{E85CE9AD-7A70-49DE-9AB8-5A8770C70636}">
      <dgm:prSet/>
      <dgm:spPr/>
      <dgm:t>
        <a:bodyPr/>
        <a:lstStyle/>
        <a:p>
          <a:pPr rtl="1"/>
          <a:endParaRPr lang="ar-SA" sz="1400" b="1" cap="none" spc="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gm:t>
    </dgm:pt>
    <dgm:pt modelId="{9B99087F-2572-4688-B2DA-AA6CF24C5958}" type="parTrans" cxnId="{E85CE9AD-7A70-49DE-9AB8-5A8770C70636}">
      <dgm:prSet/>
      <dgm:spPr/>
      <dgm:t>
        <a:bodyPr/>
        <a:lstStyle/>
        <a:p>
          <a:pPr rtl="1"/>
          <a:endParaRPr lang="ar-SA" sz="1400" b="1" cap="none" spc="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gm:t>
    </dgm:pt>
    <dgm:pt modelId="{D9C311CC-26D9-4EE2-8195-B3AAACA7F443}" type="pres">
      <dgm:prSet presAssocID="{5836DC69-1941-4D91-B0D0-1D15164C97D4}" presName="linearFlow" presStyleCnt="0">
        <dgm:presLayoutVars>
          <dgm:dir/>
          <dgm:animLvl val="lvl"/>
          <dgm:resizeHandles/>
        </dgm:presLayoutVars>
      </dgm:prSet>
      <dgm:spPr/>
      <dgm:t>
        <a:bodyPr/>
        <a:lstStyle/>
        <a:p>
          <a:pPr rtl="1"/>
          <a:endParaRPr lang="ar-SA"/>
        </a:p>
      </dgm:t>
    </dgm:pt>
    <dgm:pt modelId="{ABC15CDB-87D0-4556-A553-09A280D7FF70}" type="pres">
      <dgm:prSet presAssocID="{297F343B-FB22-4999-BCB9-9E8C56C836DA}" presName="compositeNode" presStyleCnt="0">
        <dgm:presLayoutVars>
          <dgm:bulletEnabled val="1"/>
        </dgm:presLayoutVars>
      </dgm:prSet>
      <dgm:spPr/>
      <dgm:t>
        <a:bodyPr/>
        <a:lstStyle/>
        <a:p>
          <a:pPr rtl="1"/>
          <a:endParaRPr lang="ar-SA"/>
        </a:p>
      </dgm:t>
    </dgm:pt>
    <dgm:pt modelId="{960856D9-69B8-4545-8B85-57564F1CB6DC}" type="pres">
      <dgm:prSet presAssocID="{297F343B-FB22-4999-BCB9-9E8C56C836DA}" presName="image" presStyleLbl="fgImgPlace1" presStyleIdx="0" presStyleCnt="1" custScaleX="163805" custScaleY="214131" custLinFactNeighborX="5330" custLinFactNeighborY="52234"/>
      <dgm:spPr>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t>
        <a:bodyPr/>
        <a:lstStyle/>
        <a:p>
          <a:pPr rtl="1"/>
          <a:endParaRPr lang="ar-SA"/>
        </a:p>
      </dgm:t>
    </dgm:pt>
    <dgm:pt modelId="{A2DD2950-F823-4C3F-BF23-7344EAD29361}" type="pres">
      <dgm:prSet presAssocID="{297F343B-FB22-4999-BCB9-9E8C56C836DA}" presName="childNode" presStyleLbl="node1" presStyleIdx="0" presStyleCnt="1" custLinFactNeighborX="7316" custLinFactNeighborY="-451">
        <dgm:presLayoutVars>
          <dgm:bulletEnabled val="1"/>
        </dgm:presLayoutVars>
      </dgm:prSet>
      <dgm:spPr/>
      <dgm:t>
        <a:bodyPr/>
        <a:lstStyle/>
        <a:p>
          <a:pPr rtl="1"/>
          <a:endParaRPr lang="ar-SA"/>
        </a:p>
      </dgm:t>
    </dgm:pt>
    <dgm:pt modelId="{45668A60-55E3-422D-8F1D-DBA5E915861C}" type="pres">
      <dgm:prSet presAssocID="{297F343B-FB22-4999-BCB9-9E8C56C836DA}" presName="parentNode" presStyleLbl="revTx" presStyleIdx="0" presStyleCnt="1">
        <dgm:presLayoutVars>
          <dgm:chMax val="0"/>
          <dgm:bulletEnabled val="1"/>
        </dgm:presLayoutVars>
      </dgm:prSet>
      <dgm:spPr/>
      <dgm:t>
        <a:bodyPr/>
        <a:lstStyle/>
        <a:p>
          <a:pPr rtl="1"/>
          <a:endParaRPr lang="ar-SA"/>
        </a:p>
      </dgm:t>
    </dgm:pt>
  </dgm:ptLst>
  <dgm:cxnLst>
    <dgm:cxn modelId="{F33D4A74-B280-400E-BD70-91C0EB9F2396}" type="presOf" srcId="{297F343B-FB22-4999-BCB9-9E8C56C836DA}" destId="{45668A60-55E3-422D-8F1D-DBA5E915861C}" srcOrd="0" destOrd="0" presId="urn:microsoft.com/office/officeart/2005/8/layout/hList2"/>
    <dgm:cxn modelId="{9B9E6E7E-9679-4A4D-9A7A-698E7FB852D5}" type="presOf" srcId="{5836DC69-1941-4D91-B0D0-1D15164C97D4}" destId="{D9C311CC-26D9-4EE2-8195-B3AAACA7F443}" srcOrd="0" destOrd="0" presId="urn:microsoft.com/office/officeart/2005/8/layout/hList2"/>
    <dgm:cxn modelId="{FE885C9D-BCD5-4B4B-AF3B-7CC25E13B783}" srcId="{5836DC69-1941-4D91-B0D0-1D15164C97D4}" destId="{297F343B-FB22-4999-BCB9-9E8C56C836DA}" srcOrd="0" destOrd="0" parTransId="{07A0C995-8026-4315-856D-7813EC6FF1B0}" sibTransId="{78A1C4D7-BC36-4179-9FBF-261B2F6BA04C}"/>
    <dgm:cxn modelId="{E85CE9AD-7A70-49DE-9AB8-5A8770C70636}" srcId="{297F343B-FB22-4999-BCB9-9E8C56C836DA}" destId="{5971AA95-71F4-4F09-A3DA-3F44605CDFBD}" srcOrd="0" destOrd="0" parTransId="{9B99087F-2572-4688-B2DA-AA6CF24C5958}" sibTransId="{747B14B7-F609-4C61-A23D-EB73676F7DDA}"/>
    <dgm:cxn modelId="{534E5690-04DD-4565-9B7C-EB9F30FB8FAB}" type="presOf" srcId="{5971AA95-71F4-4F09-A3DA-3F44605CDFBD}" destId="{A2DD2950-F823-4C3F-BF23-7344EAD29361}" srcOrd="0" destOrd="0" presId="urn:microsoft.com/office/officeart/2005/8/layout/hList2"/>
    <dgm:cxn modelId="{2C9DE01A-7548-47B6-90F0-9BDCF6077F3C}" type="presParOf" srcId="{D9C311CC-26D9-4EE2-8195-B3AAACA7F443}" destId="{ABC15CDB-87D0-4556-A553-09A280D7FF70}" srcOrd="0" destOrd="0" presId="urn:microsoft.com/office/officeart/2005/8/layout/hList2"/>
    <dgm:cxn modelId="{C4E1D9C1-30B6-4732-9D3A-410A6017E043}" type="presParOf" srcId="{ABC15CDB-87D0-4556-A553-09A280D7FF70}" destId="{960856D9-69B8-4545-8B85-57564F1CB6DC}" srcOrd="0" destOrd="0" presId="urn:microsoft.com/office/officeart/2005/8/layout/hList2"/>
    <dgm:cxn modelId="{88EE5772-C14E-418C-BB5A-389B0D68977B}" type="presParOf" srcId="{ABC15CDB-87D0-4556-A553-09A280D7FF70}" destId="{A2DD2950-F823-4C3F-BF23-7344EAD29361}" srcOrd="1" destOrd="0" presId="urn:microsoft.com/office/officeart/2005/8/layout/hList2"/>
    <dgm:cxn modelId="{DD4F5477-0CBE-4B12-B684-295A20F2CB7B}" type="presParOf" srcId="{ABC15CDB-87D0-4556-A553-09A280D7FF70}" destId="{45668A60-55E3-422D-8F1D-DBA5E915861C}"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104FBF7-949E-481F-92E0-158CDF5E73B5}"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pPr rtl="1"/>
          <a:endParaRPr lang="ar-SA"/>
        </a:p>
      </dgm:t>
    </dgm:pt>
    <dgm:pt modelId="{E875EB94-D5D5-49AC-804F-44DD97E9F3C8}">
      <dgm:prSet phldrT="[نص]" custT="1"/>
      <dgm:spPr/>
      <dgm:t>
        <a:bodyPr/>
        <a:lstStyle/>
        <a:p>
          <a:pPr algn="ctr" rtl="1"/>
          <a:r>
            <a:rPr lang="ar-SA" sz="2000" b="1" dirty="0" smtClean="0">
              <a:latin typeface="Arial" panose="020B0604020202020204" pitchFamily="34" charset="0"/>
              <a:cs typeface="Arial" panose="020B0604020202020204" pitchFamily="34" charset="0"/>
            </a:rPr>
            <a:t>الاهتمام بالتغذية وخاصة تغذية الأطفال والأمهات</a:t>
          </a:r>
          <a:endParaRPr lang="ar-SA" sz="2000" b="1" dirty="0">
            <a:latin typeface="Arial" panose="020B0604020202020204" pitchFamily="34" charset="0"/>
            <a:cs typeface="Arial" panose="020B0604020202020204" pitchFamily="34" charset="0"/>
          </a:endParaRPr>
        </a:p>
      </dgm:t>
    </dgm:pt>
    <dgm:pt modelId="{C4D05183-8EED-4B19-916F-C4849F359B31}" type="parTrans" cxnId="{5C52654C-5591-4EB4-9D44-B0F99BA2DDA5}">
      <dgm:prSet/>
      <dgm:spPr/>
      <dgm:t>
        <a:bodyPr/>
        <a:lstStyle/>
        <a:p>
          <a:pPr algn="ctr" rtl="1"/>
          <a:endParaRPr lang="ar-SA" sz="2000" b="1">
            <a:latin typeface="Arial" panose="020B0604020202020204" pitchFamily="34" charset="0"/>
            <a:cs typeface="Arial" panose="020B0604020202020204" pitchFamily="34" charset="0"/>
          </a:endParaRPr>
        </a:p>
      </dgm:t>
    </dgm:pt>
    <dgm:pt modelId="{A9EE4481-AD29-41AF-A98E-E9434A99DBA8}" type="sibTrans" cxnId="{5C52654C-5591-4EB4-9D44-B0F99BA2DDA5}">
      <dgm:prSet/>
      <dgm:spPr/>
      <dgm:t>
        <a:bodyPr/>
        <a:lstStyle/>
        <a:p>
          <a:pPr algn="ctr" rtl="1"/>
          <a:endParaRPr lang="ar-SA" sz="2000" b="1">
            <a:latin typeface="Arial" panose="020B0604020202020204" pitchFamily="34" charset="0"/>
            <a:cs typeface="Arial" panose="020B0604020202020204" pitchFamily="34" charset="0"/>
          </a:endParaRPr>
        </a:p>
      </dgm:t>
    </dgm:pt>
    <dgm:pt modelId="{A6F8FD0D-67D9-402C-B737-12103BFDACB3}">
      <dgm:prSet phldrT="[نص]" custT="1"/>
      <dgm:spPr/>
      <dgm:t>
        <a:bodyPr/>
        <a:lstStyle/>
        <a:p>
          <a:pPr algn="ctr" rtl="1"/>
          <a:r>
            <a:rPr lang="ar-SA" sz="2000" b="1" dirty="0" smtClean="0">
              <a:latin typeface="Arial" panose="020B0604020202020204" pitchFamily="34" charset="0"/>
              <a:cs typeface="Arial" panose="020B0604020202020204" pitchFamily="34" charset="0"/>
            </a:rPr>
            <a:t>الاهتمام بنظافة الفم ورعاية الأسنان </a:t>
          </a:r>
          <a:endParaRPr lang="ar-SA" sz="2000" b="1" dirty="0">
            <a:latin typeface="Arial" panose="020B0604020202020204" pitchFamily="34" charset="0"/>
            <a:cs typeface="Arial" panose="020B0604020202020204" pitchFamily="34" charset="0"/>
          </a:endParaRPr>
        </a:p>
      </dgm:t>
    </dgm:pt>
    <dgm:pt modelId="{5619B29F-92C2-483D-89B6-F38D5D59B767}" type="parTrans" cxnId="{423AD327-4336-453A-A6AB-41CC713A1F4E}">
      <dgm:prSet/>
      <dgm:spPr/>
      <dgm:t>
        <a:bodyPr/>
        <a:lstStyle/>
        <a:p>
          <a:pPr algn="ctr" rtl="1"/>
          <a:endParaRPr lang="ar-SA" sz="2000" b="1">
            <a:latin typeface="Arial" panose="020B0604020202020204" pitchFamily="34" charset="0"/>
            <a:cs typeface="Arial" panose="020B0604020202020204" pitchFamily="34" charset="0"/>
          </a:endParaRPr>
        </a:p>
      </dgm:t>
    </dgm:pt>
    <dgm:pt modelId="{E6AC284C-1474-4E18-9E71-39A7AB847B44}" type="sibTrans" cxnId="{423AD327-4336-453A-A6AB-41CC713A1F4E}">
      <dgm:prSet/>
      <dgm:spPr/>
      <dgm:t>
        <a:bodyPr/>
        <a:lstStyle/>
        <a:p>
          <a:pPr algn="ctr" rtl="1"/>
          <a:endParaRPr lang="ar-SA" sz="2000" b="1">
            <a:latin typeface="Arial" panose="020B0604020202020204" pitchFamily="34" charset="0"/>
            <a:cs typeface="Arial" panose="020B0604020202020204" pitchFamily="34" charset="0"/>
          </a:endParaRPr>
        </a:p>
      </dgm:t>
    </dgm:pt>
    <dgm:pt modelId="{CD08A461-A492-4AA8-9B3B-53EDA65A7F2A}">
      <dgm:prSet phldrT="[نص]" custT="1"/>
      <dgm:spPr/>
      <dgm:t>
        <a:bodyPr/>
        <a:lstStyle/>
        <a:p>
          <a:pPr algn="ctr" rtl="1"/>
          <a:r>
            <a:rPr lang="ar-SA" sz="2000" b="1" dirty="0" smtClean="0">
              <a:latin typeface="Arial" panose="020B0604020202020204" pitchFamily="34" charset="0"/>
              <a:cs typeface="Arial" panose="020B0604020202020204" pitchFamily="34" charset="0"/>
            </a:rPr>
            <a:t>تقليل تناول المواد السكرية بين الوجبات </a:t>
          </a:r>
          <a:endParaRPr lang="ar-SA" sz="2000" b="1" dirty="0">
            <a:latin typeface="Arial" panose="020B0604020202020204" pitchFamily="34" charset="0"/>
            <a:cs typeface="Arial" panose="020B0604020202020204" pitchFamily="34" charset="0"/>
          </a:endParaRPr>
        </a:p>
      </dgm:t>
    </dgm:pt>
    <dgm:pt modelId="{D7DE6833-27FB-4BA2-AF42-3210F47A3998}" type="parTrans" cxnId="{F428352D-A35A-436E-8770-804E35A2262C}">
      <dgm:prSet/>
      <dgm:spPr/>
      <dgm:t>
        <a:bodyPr/>
        <a:lstStyle/>
        <a:p>
          <a:pPr algn="ctr" rtl="1"/>
          <a:endParaRPr lang="ar-SA" sz="2000" b="1">
            <a:latin typeface="Arial" panose="020B0604020202020204" pitchFamily="34" charset="0"/>
            <a:cs typeface="Arial" panose="020B0604020202020204" pitchFamily="34" charset="0"/>
          </a:endParaRPr>
        </a:p>
      </dgm:t>
    </dgm:pt>
    <dgm:pt modelId="{F70D7580-90AF-4613-8E17-B6390978AAE9}" type="sibTrans" cxnId="{F428352D-A35A-436E-8770-804E35A2262C}">
      <dgm:prSet/>
      <dgm:spPr/>
      <dgm:t>
        <a:bodyPr/>
        <a:lstStyle/>
        <a:p>
          <a:pPr algn="ctr" rtl="1"/>
          <a:endParaRPr lang="ar-SA" sz="2000" b="1">
            <a:latin typeface="Arial" panose="020B0604020202020204" pitchFamily="34" charset="0"/>
            <a:cs typeface="Arial" panose="020B0604020202020204" pitchFamily="34" charset="0"/>
          </a:endParaRPr>
        </a:p>
      </dgm:t>
    </dgm:pt>
    <dgm:pt modelId="{97CC9436-78B1-43B2-B811-4C189146578F}">
      <dgm:prSet custT="1"/>
      <dgm:spPr/>
      <dgm:t>
        <a:bodyPr/>
        <a:lstStyle/>
        <a:p>
          <a:pPr algn="ctr" rtl="1"/>
          <a:r>
            <a:rPr lang="ar-SA" sz="2000" b="1" dirty="0" smtClean="0">
              <a:latin typeface="Arial" panose="020B0604020202020204" pitchFamily="34" charset="0"/>
              <a:cs typeface="Arial" panose="020B0604020202020204" pitchFamily="34" charset="0"/>
            </a:rPr>
            <a:t>الإكثار من تناول الأطعمة الطازجة التي تحتوي على كميات كبيرة الألياف التي تعمل على إزالة بقايا الطعام الموجودة بين الأسنان</a:t>
          </a:r>
          <a:endParaRPr lang="ar-SA" sz="2000" b="1" dirty="0">
            <a:latin typeface="Arial" panose="020B0604020202020204" pitchFamily="34" charset="0"/>
            <a:cs typeface="Arial" panose="020B0604020202020204" pitchFamily="34" charset="0"/>
          </a:endParaRPr>
        </a:p>
      </dgm:t>
    </dgm:pt>
    <dgm:pt modelId="{E19EEDA4-F3B2-461A-B880-D3C7A939A372}" type="parTrans" cxnId="{5E7F7E8A-3425-4256-BA78-2D4A55E821E2}">
      <dgm:prSet/>
      <dgm:spPr/>
      <dgm:t>
        <a:bodyPr/>
        <a:lstStyle/>
        <a:p>
          <a:pPr algn="ctr" rtl="1"/>
          <a:endParaRPr lang="ar-SA" sz="2000" b="1">
            <a:latin typeface="Arial" panose="020B0604020202020204" pitchFamily="34" charset="0"/>
            <a:cs typeface="Arial" panose="020B0604020202020204" pitchFamily="34" charset="0"/>
          </a:endParaRPr>
        </a:p>
      </dgm:t>
    </dgm:pt>
    <dgm:pt modelId="{7D0F401A-DAD9-44A9-BE11-796091FC0B18}" type="sibTrans" cxnId="{5E7F7E8A-3425-4256-BA78-2D4A55E821E2}">
      <dgm:prSet/>
      <dgm:spPr/>
      <dgm:t>
        <a:bodyPr/>
        <a:lstStyle/>
        <a:p>
          <a:pPr algn="ctr" rtl="1"/>
          <a:endParaRPr lang="ar-SA" sz="2000" b="1">
            <a:latin typeface="Arial" panose="020B0604020202020204" pitchFamily="34" charset="0"/>
            <a:cs typeface="Arial" panose="020B0604020202020204" pitchFamily="34" charset="0"/>
          </a:endParaRPr>
        </a:p>
      </dgm:t>
    </dgm:pt>
    <dgm:pt modelId="{AB251F7E-62E7-4289-B579-BC44A21FD1B3}">
      <dgm:prSet custT="1"/>
      <dgm:spPr/>
      <dgm:t>
        <a:bodyPr/>
        <a:lstStyle/>
        <a:p>
          <a:pPr algn="ctr" rtl="1"/>
          <a:r>
            <a:rPr lang="ar-SA" sz="2000" b="1" dirty="0" smtClean="0">
              <a:latin typeface="Arial" panose="020B0604020202020204" pitchFamily="34" charset="0"/>
              <a:cs typeface="Arial" panose="020B0604020202020204" pitchFamily="34" charset="0"/>
            </a:rPr>
            <a:t>الفحص الدوري للأسنان كل ستة أشهر</a:t>
          </a:r>
          <a:endParaRPr lang="ar-SA" sz="2000" b="1" dirty="0">
            <a:latin typeface="Arial" panose="020B0604020202020204" pitchFamily="34" charset="0"/>
            <a:cs typeface="Arial" panose="020B0604020202020204" pitchFamily="34" charset="0"/>
          </a:endParaRPr>
        </a:p>
      </dgm:t>
    </dgm:pt>
    <dgm:pt modelId="{BC5C6BCA-5235-4ED1-AA5F-90E5379C99F2}" type="parTrans" cxnId="{D497F731-CD49-44D9-93A8-074FE15BE7B7}">
      <dgm:prSet/>
      <dgm:spPr/>
      <dgm:t>
        <a:bodyPr/>
        <a:lstStyle/>
        <a:p>
          <a:pPr algn="ctr" rtl="1"/>
          <a:endParaRPr lang="ar-SA" sz="2000" b="1">
            <a:latin typeface="Arial" panose="020B0604020202020204" pitchFamily="34" charset="0"/>
            <a:cs typeface="Arial" panose="020B0604020202020204" pitchFamily="34" charset="0"/>
          </a:endParaRPr>
        </a:p>
      </dgm:t>
    </dgm:pt>
    <dgm:pt modelId="{AB317C90-BAFF-4290-B93E-3517ADDA80F1}" type="sibTrans" cxnId="{D497F731-CD49-44D9-93A8-074FE15BE7B7}">
      <dgm:prSet/>
      <dgm:spPr/>
      <dgm:t>
        <a:bodyPr/>
        <a:lstStyle/>
        <a:p>
          <a:pPr algn="ctr" rtl="1"/>
          <a:endParaRPr lang="ar-SA" sz="2000" b="1">
            <a:latin typeface="Arial" panose="020B0604020202020204" pitchFamily="34" charset="0"/>
            <a:cs typeface="Arial" panose="020B0604020202020204" pitchFamily="34" charset="0"/>
          </a:endParaRPr>
        </a:p>
      </dgm:t>
    </dgm:pt>
    <dgm:pt modelId="{9D5C3138-8254-4E05-93F7-7A3E1E406C2E}">
      <dgm:prSet custT="1"/>
      <dgm:spPr/>
      <dgm:t>
        <a:bodyPr/>
        <a:lstStyle/>
        <a:p>
          <a:pPr algn="ctr" rtl="1"/>
          <a:r>
            <a:rPr lang="ar-SA" sz="2000" b="1" dirty="0" smtClean="0">
              <a:latin typeface="Arial" panose="020B0604020202020204" pitchFamily="34" charset="0"/>
              <a:cs typeface="Arial" panose="020B0604020202020204" pitchFamily="34" charset="0"/>
            </a:rPr>
            <a:t>التوعية الصحية بأهمية حماية الأسنان والمحافظة عليها، توعية الأمهات بعدم ترك زجاجة الحليب في فم الطفل لفترة طويلة أو أثناء النوم</a:t>
          </a:r>
          <a:endParaRPr lang="ar-SA" sz="2000" b="1" dirty="0">
            <a:latin typeface="Arial" panose="020B0604020202020204" pitchFamily="34" charset="0"/>
            <a:cs typeface="Arial" panose="020B0604020202020204" pitchFamily="34" charset="0"/>
          </a:endParaRPr>
        </a:p>
      </dgm:t>
    </dgm:pt>
    <dgm:pt modelId="{238B540D-8467-400D-A9EC-0E79AD8FB467}" type="parTrans" cxnId="{66686521-9B5B-4B98-BB9A-F36546B29445}">
      <dgm:prSet/>
      <dgm:spPr/>
      <dgm:t>
        <a:bodyPr/>
        <a:lstStyle/>
        <a:p>
          <a:pPr algn="ctr" rtl="1"/>
          <a:endParaRPr lang="ar-SA" sz="2000" b="1">
            <a:latin typeface="Arial" panose="020B0604020202020204" pitchFamily="34" charset="0"/>
            <a:cs typeface="Arial" panose="020B0604020202020204" pitchFamily="34" charset="0"/>
          </a:endParaRPr>
        </a:p>
      </dgm:t>
    </dgm:pt>
    <dgm:pt modelId="{E57E98C7-0C45-482A-8C0B-376162D608DA}" type="sibTrans" cxnId="{66686521-9B5B-4B98-BB9A-F36546B29445}">
      <dgm:prSet/>
      <dgm:spPr/>
      <dgm:t>
        <a:bodyPr/>
        <a:lstStyle/>
        <a:p>
          <a:pPr algn="ctr" rtl="1"/>
          <a:endParaRPr lang="ar-SA" sz="2000" b="1">
            <a:latin typeface="Arial" panose="020B0604020202020204" pitchFamily="34" charset="0"/>
            <a:cs typeface="Arial" panose="020B0604020202020204" pitchFamily="34" charset="0"/>
          </a:endParaRPr>
        </a:p>
      </dgm:t>
    </dgm:pt>
    <dgm:pt modelId="{8753D64A-9F9A-40BA-9C63-EFF103962178}" type="pres">
      <dgm:prSet presAssocID="{A104FBF7-949E-481F-92E0-158CDF5E73B5}" presName="Name0" presStyleCnt="0">
        <dgm:presLayoutVars>
          <dgm:chMax val="7"/>
          <dgm:chPref val="7"/>
          <dgm:dir/>
        </dgm:presLayoutVars>
      </dgm:prSet>
      <dgm:spPr/>
      <dgm:t>
        <a:bodyPr/>
        <a:lstStyle/>
        <a:p>
          <a:pPr rtl="1"/>
          <a:endParaRPr lang="ar-SA"/>
        </a:p>
      </dgm:t>
    </dgm:pt>
    <dgm:pt modelId="{5C9612CB-6CDE-4C30-B9BE-CCEEF05A97B7}" type="pres">
      <dgm:prSet presAssocID="{A104FBF7-949E-481F-92E0-158CDF5E73B5}" presName="Name1" presStyleCnt="0"/>
      <dgm:spPr/>
    </dgm:pt>
    <dgm:pt modelId="{3B6CC976-B054-42C7-B53A-5F4F6787BE76}" type="pres">
      <dgm:prSet presAssocID="{A104FBF7-949E-481F-92E0-158CDF5E73B5}" presName="cycle" presStyleCnt="0"/>
      <dgm:spPr/>
    </dgm:pt>
    <dgm:pt modelId="{8FC79F4E-BF5E-4905-B168-DA04E60E76F8}" type="pres">
      <dgm:prSet presAssocID="{A104FBF7-949E-481F-92E0-158CDF5E73B5}" presName="srcNode" presStyleLbl="node1" presStyleIdx="0" presStyleCnt="6"/>
      <dgm:spPr/>
    </dgm:pt>
    <dgm:pt modelId="{DD4FEAEF-E10D-4549-8A79-6A675A1AB6AF}" type="pres">
      <dgm:prSet presAssocID="{A104FBF7-949E-481F-92E0-158CDF5E73B5}" presName="conn" presStyleLbl="parChTrans1D2" presStyleIdx="0" presStyleCnt="1"/>
      <dgm:spPr/>
      <dgm:t>
        <a:bodyPr/>
        <a:lstStyle/>
        <a:p>
          <a:pPr rtl="1"/>
          <a:endParaRPr lang="ar-SA"/>
        </a:p>
      </dgm:t>
    </dgm:pt>
    <dgm:pt modelId="{0CCF421D-E890-42E5-BFFF-FE7109E7AE3E}" type="pres">
      <dgm:prSet presAssocID="{A104FBF7-949E-481F-92E0-158CDF5E73B5}" presName="extraNode" presStyleLbl="node1" presStyleIdx="0" presStyleCnt="6"/>
      <dgm:spPr/>
    </dgm:pt>
    <dgm:pt modelId="{4551B225-C85D-4E1C-A50B-07F81655C0E1}" type="pres">
      <dgm:prSet presAssocID="{A104FBF7-949E-481F-92E0-158CDF5E73B5}" presName="dstNode" presStyleLbl="node1" presStyleIdx="0" presStyleCnt="6"/>
      <dgm:spPr/>
    </dgm:pt>
    <dgm:pt modelId="{E0369AEC-6B60-4520-8B01-249454C09ABB}" type="pres">
      <dgm:prSet presAssocID="{E875EB94-D5D5-49AC-804F-44DD97E9F3C8}" presName="text_1" presStyleLbl="node1" presStyleIdx="0" presStyleCnt="6">
        <dgm:presLayoutVars>
          <dgm:bulletEnabled val="1"/>
        </dgm:presLayoutVars>
      </dgm:prSet>
      <dgm:spPr/>
      <dgm:t>
        <a:bodyPr/>
        <a:lstStyle/>
        <a:p>
          <a:pPr rtl="1"/>
          <a:endParaRPr lang="ar-SA"/>
        </a:p>
      </dgm:t>
    </dgm:pt>
    <dgm:pt modelId="{0B34CAC9-BD12-4156-BDB8-B03CB706CDEB}" type="pres">
      <dgm:prSet presAssocID="{E875EB94-D5D5-49AC-804F-44DD97E9F3C8}" presName="accent_1" presStyleCnt="0"/>
      <dgm:spPr/>
    </dgm:pt>
    <dgm:pt modelId="{1588E94D-5158-4D12-956A-FAFAA34CA435}" type="pres">
      <dgm:prSet presAssocID="{E875EB94-D5D5-49AC-804F-44DD97E9F3C8}" presName="accentRepeatNode" presStyleLbl="solidFgAcc1" presStyleIdx="0" presStyleCnt="6"/>
      <dgm:spPr/>
    </dgm:pt>
    <dgm:pt modelId="{9591BECE-635B-43F6-8722-B7479C3F8808}" type="pres">
      <dgm:prSet presAssocID="{A6F8FD0D-67D9-402C-B737-12103BFDACB3}" presName="text_2" presStyleLbl="node1" presStyleIdx="1" presStyleCnt="6">
        <dgm:presLayoutVars>
          <dgm:bulletEnabled val="1"/>
        </dgm:presLayoutVars>
      </dgm:prSet>
      <dgm:spPr/>
      <dgm:t>
        <a:bodyPr/>
        <a:lstStyle/>
        <a:p>
          <a:pPr rtl="1"/>
          <a:endParaRPr lang="ar-SA"/>
        </a:p>
      </dgm:t>
    </dgm:pt>
    <dgm:pt modelId="{373FF469-1A77-4B7D-A22A-82FEE57829AE}" type="pres">
      <dgm:prSet presAssocID="{A6F8FD0D-67D9-402C-B737-12103BFDACB3}" presName="accent_2" presStyleCnt="0"/>
      <dgm:spPr/>
    </dgm:pt>
    <dgm:pt modelId="{7874EBAB-8463-4D15-8491-AD43A098AFE6}" type="pres">
      <dgm:prSet presAssocID="{A6F8FD0D-67D9-402C-B737-12103BFDACB3}" presName="accentRepeatNode" presStyleLbl="solidFgAcc1" presStyleIdx="1" presStyleCnt="6"/>
      <dgm:spPr/>
    </dgm:pt>
    <dgm:pt modelId="{484D6861-3E2A-44B5-AB63-FCC6862CE2C5}" type="pres">
      <dgm:prSet presAssocID="{CD08A461-A492-4AA8-9B3B-53EDA65A7F2A}" presName="text_3" presStyleLbl="node1" presStyleIdx="2" presStyleCnt="6">
        <dgm:presLayoutVars>
          <dgm:bulletEnabled val="1"/>
        </dgm:presLayoutVars>
      </dgm:prSet>
      <dgm:spPr/>
      <dgm:t>
        <a:bodyPr/>
        <a:lstStyle/>
        <a:p>
          <a:pPr rtl="1"/>
          <a:endParaRPr lang="ar-SA"/>
        </a:p>
      </dgm:t>
    </dgm:pt>
    <dgm:pt modelId="{7E5F68EC-27AD-41BE-B604-34E3B894652B}" type="pres">
      <dgm:prSet presAssocID="{CD08A461-A492-4AA8-9B3B-53EDA65A7F2A}" presName="accent_3" presStyleCnt="0"/>
      <dgm:spPr/>
    </dgm:pt>
    <dgm:pt modelId="{291EA687-D4C8-4E05-B076-0701540621D9}" type="pres">
      <dgm:prSet presAssocID="{CD08A461-A492-4AA8-9B3B-53EDA65A7F2A}" presName="accentRepeatNode" presStyleLbl="solidFgAcc1" presStyleIdx="2" presStyleCnt="6"/>
      <dgm:spPr/>
    </dgm:pt>
    <dgm:pt modelId="{48679F04-BBBC-47AE-B3DD-FA55CB89D8A2}" type="pres">
      <dgm:prSet presAssocID="{97CC9436-78B1-43B2-B811-4C189146578F}" presName="text_4" presStyleLbl="node1" presStyleIdx="3" presStyleCnt="6">
        <dgm:presLayoutVars>
          <dgm:bulletEnabled val="1"/>
        </dgm:presLayoutVars>
      </dgm:prSet>
      <dgm:spPr/>
      <dgm:t>
        <a:bodyPr/>
        <a:lstStyle/>
        <a:p>
          <a:pPr rtl="1"/>
          <a:endParaRPr lang="ar-SA"/>
        </a:p>
      </dgm:t>
    </dgm:pt>
    <dgm:pt modelId="{42CC5603-2543-4C16-B16D-4F5D8DD107BB}" type="pres">
      <dgm:prSet presAssocID="{97CC9436-78B1-43B2-B811-4C189146578F}" presName="accent_4" presStyleCnt="0"/>
      <dgm:spPr/>
    </dgm:pt>
    <dgm:pt modelId="{C20EF410-9A97-4769-91A6-ABDB78F06167}" type="pres">
      <dgm:prSet presAssocID="{97CC9436-78B1-43B2-B811-4C189146578F}" presName="accentRepeatNode" presStyleLbl="solidFgAcc1" presStyleIdx="3" presStyleCnt="6"/>
      <dgm:spPr/>
    </dgm:pt>
    <dgm:pt modelId="{04CD8B7F-4375-48FF-B39E-41D74B8BFCD2}" type="pres">
      <dgm:prSet presAssocID="{AB251F7E-62E7-4289-B579-BC44A21FD1B3}" presName="text_5" presStyleLbl="node1" presStyleIdx="4" presStyleCnt="6">
        <dgm:presLayoutVars>
          <dgm:bulletEnabled val="1"/>
        </dgm:presLayoutVars>
      </dgm:prSet>
      <dgm:spPr/>
      <dgm:t>
        <a:bodyPr/>
        <a:lstStyle/>
        <a:p>
          <a:pPr rtl="1"/>
          <a:endParaRPr lang="ar-SA"/>
        </a:p>
      </dgm:t>
    </dgm:pt>
    <dgm:pt modelId="{B611AF1F-50B8-4364-8A25-21CDB47F788B}" type="pres">
      <dgm:prSet presAssocID="{AB251F7E-62E7-4289-B579-BC44A21FD1B3}" presName="accent_5" presStyleCnt="0"/>
      <dgm:spPr/>
    </dgm:pt>
    <dgm:pt modelId="{54506883-0833-43B8-9841-C1767A18343C}" type="pres">
      <dgm:prSet presAssocID="{AB251F7E-62E7-4289-B579-BC44A21FD1B3}" presName="accentRepeatNode" presStyleLbl="solidFgAcc1" presStyleIdx="4" presStyleCnt="6"/>
      <dgm:spPr/>
    </dgm:pt>
    <dgm:pt modelId="{E7DCAE05-5860-4571-829A-7D675636147F}" type="pres">
      <dgm:prSet presAssocID="{9D5C3138-8254-4E05-93F7-7A3E1E406C2E}" presName="text_6" presStyleLbl="node1" presStyleIdx="5" presStyleCnt="6">
        <dgm:presLayoutVars>
          <dgm:bulletEnabled val="1"/>
        </dgm:presLayoutVars>
      </dgm:prSet>
      <dgm:spPr/>
      <dgm:t>
        <a:bodyPr/>
        <a:lstStyle/>
        <a:p>
          <a:pPr rtl="1"/>
          <a:endParaRPr lang="ar-SA"/>
        </a:p>
      </dgm:t>
    </dgm:pt>
    <dgm:pt modelId="{A4558699-E48B-4EB5-AEC9-E8FF025350DA}" type="pres">
      <dgm:prSet presAssocID="{9D5C3138-8254-4E05-93F7-7A3E1E406C2E}" presName="accent_6" presStyleCnt="0"/>
      <dgm:spPr/>
    </dgm:pt>
    <dgm:pt modelId="{FCC1D89C-3DE7-43CD-B4A4-50E3B07B75D2}" type="pres">
      <dgm:prSet presAssocID="{9D5C3138-8254-4E05-93F7-7A3E1E406C2E}" presName="accentRepeatNode" presStyleLbl="solidFgAcc1" presStyleIdx="5" presStyleCnt="6"/>
      <dgm:spPr/>
    </dgm:pt>
  </dgm:ptLst>
  <dgm:cxnLst>
    <dgm:cxn modelId="{1579C19C-AA97-44A8-AEFA-582ADAEF8D93}" type="presOf" srcId="{CD08A461-A492-4AA8-9B3B-53EDA65A7F2A}" destId="{484D6861-3E2A-44B5-AB63-FCC6862CE2C5}" srcOrd="0" destOrd="0" presId="urn:microsoft.com/office/officeart/2008/layout/VerticalCurvedList"/>
    <dgm:cxn modelId="{423AD327-4336-453A-A6AB-41CC713A1F4E}" srcId="{A104FBF7-949E-481F-92E0-158CDF5E73B5}" destId="{A6F8FD0D-67D9-402C-B737-12103BFDACB3}" srcOrd="1" destOrd="0" parTransId="{5619B29F-92C2-483D-89B6-F38D5D59B767}" sibTransId="{E6AC284C-1474-4E18-9E71-39A7AB847B44}"/>
    <dgm:cxn modelId="{F88E6AB0-7582-4765-A29B-FF6D9FED5596}" type="presOf" srcId="{AB251F7E-62E7-4289-B579-BC44A21FD1B3}" destId="{04CD8B7F-4375-48FF-B39E-41D74B8BFCD2}" srcOrd="0" destOrd="0" presId="urn:microsoft.com/office/officeart/2008/layout/VerticalCurvedList"/>
    <dgm:cxn modelId="{D497F731-CD49-44D9-93A8-074FE15BE7B7}" srcId="{A104FBF7-949E-481F-92E0-158CDF5E73B5}" destId="{AB251F7E-62E7-4289-B579-BC44A21FD1B3}" srcOrd="4" destOrd="0" parTransId="{BC5C6BCA-5235-4ED1-AA5F-90E5379C99F2}" sibTransId="{AB317C90-BAFF-4290-B93E-3517ADDA80F1}"/>
    <dgm:cxn modelId="{110BBBB4-CD0D-48BE-90F3-3018707BE825}" type="presOf" srcId="{97CC9436-78B1-43B2-B811-4C189146578F}" destId="{48679F04-BBBC-47AE-B3DD-FA55CB89D8A2}" srcOrd="0" destOrd="0" presId="urn:microsoft.com/office/officeart/2008/layout/VerticalCurvedList"/>
    <dgm:cxn modelId="{E6D37179-DA00-4B1B-9575-E39A6052CD99}" type="presOf" srcId="{E875EB94-D5D5-49AC-804F-44DD97E9F3C8}" destId="{E0369AEC-6B60-4520-8B01-249454C09ABB}" srcOrd="0" destOrd="0" presId="urn:microsoft.com/office/officeart/2008/layout/VerticalCurvedList"/>
    <dgm:cxn modelId="{8FB20E06-F6A9-4996-926E-00E8579807F3}" type="presOf" srcId="{A6F8FD0D-67D9-402C-B737-12103BFDACB3}" destId="{9591BECE-635B-43F6-8722-B7479C3F8808}" srcOrd="0" destOrd="0" presId="urn:microsoft.com/office/officeart/2008/layout/VerticalCurvedList"/>
    <dgm:cxn modelId="{42AD9978-0904-460F-9C05-7FFD70D1CBA2}" type="presOf" srcId="{9D5C3138-8254-4E05-93F7-7A3E1E406C2E}" destId="{E7DCAE05-5860-4571-829A-7D675636147F}" srcOrd="0" destOrd="0" presId="urn:microsoft.com/office/officeart/2008/layout/VerticalCurvedList"/>
    <dgm:cxn modelId="{5C52654C-5591-4EB4-9D44-B0F99BA2DDA5}" srcId="{A104FBF7-949E-481F-92E0-158CDF5E73B5}" destId="{E875EB94-D5D5-49AC-804F-44DD97E9F3C8}" srcOrd="0" destOrd="0" parTransId="{C4D05183-8EED-4B19-916F-C4849F359B31}" sibTransId="{A9EE4481-AD29-41AF-A98E-E9434A99DBA8}"/>
    <dgm:cxn modelId="{5E7F7E8A-3425-4256-BA78-2D4A55E821E2}" srcId="{A104FBF7-949E-481F-92E0-158CDF5E73B5}" destId="{97CC9436-78B1-43B2-B811-4C189146578F}" srcOrd="3" destOrd="0" parTransId="{E19EEDA4-F3B2-461A-B880-D3C7A939A372}" sibTransId="{7D0F401A-DAD9-44A9-BE11-796091FC0B18}"/>
    <dgm:cxn modelId="{66686521-9B5B-4B98-BB9A-F36546B29445}" srcId="{A104FBF7-949E-481F-92E0-158CDF5E73B5}" destId="{9D5C3138-8254-4E05-93F7-7A3E1E406C2E}" srcOrd="5" destOrd="0" parTransId="{238B540D-8467-400D-A9EC-0E79AD8FB467}" sibTransId="{E57E98C7-0C45-482A-8C0B-376162D608DA}"/>
    <dgm:cxn modelId="{F428352D-A35A-436E-8770-804E35A2262C}" srcId="{A104FBF7-949E-481F-92E0-158CDF5E73B5}" destId="{CD08A461-A492-4AA8-9B3B-53EDA65A7F2A}" srcOrd="2" destOrd="0" parTransId="{D7DE6833-27FB-4BA2-AF42-3210F47A3998}" sibTransId="{F70D7580-90AF-4613-8E17-B6390978AAE9}"/>
    <dgm:cxn modelId="{44618D85-EB25-4D97-B123-841FA0CD3AFF}" type="presOf" srcId="{A104FBF7-949E-481F-92E0-158CDF5E73B5}" destId="{8753D64A-9F9A-40BA-9C63-EFF103962178}" srcOrd="0" destOrd="0" presId="urn:microsoft.com/office/officeart/2008/layout/VerticalCurvedList"/>
    <dgm:cxn modelId="{6CC30F46-980A-4E90-B24C-918D70F4E737}" type="presOf" srcId="{A9EE4481-AD29-41AF-A98E-E9434A99DBA8}" destId="{DD4FEAEF-E10D-4549-8A79-6A675A1AB6AF}" srcOrd="0" destOrd="0" presId="urn:microsoft.com/office/officeart/2008/layout/VerticalCurvedList"/>
    <dgm:cxn modelId="{B2C91CE3-7D3F-499A-8040-DF18B6803C47}" type="presParOf" srcId="{8753D64A-9F9A-40BA-9C63-EFF103962178}" destId="{5C9612CB-6CDE-4C30-B9BE-CCEEF05A97B7}" srcOrd="0" destOrd="0" presId="urn:microsoft.com/office/officeart/2008/layout/VerticalCurvedList"/>
    <dgm:cxn modelId="{0E630FAF-1CDD-4962-8AC8-831C477BA5D3}" type="presParOf" srcId="{5C9612CB-6CDE-4C30-B9BE-CCEEF05A97B7}" destId="{3B6CC976-B054-42C7-B53A-5F4F6787BE76}" srcOrd="0" destOrd="0" presId="urn:microsoft.com/office/officeart/2008/layout/VerticalCurvedList"/>
    <dgm:cxn modelId="{660A0C92-9C09-4D0A-8E54-B0BC4D46C526}" type="presParOf" srcId="{3B6CC976-B054-42C7-B53A-5F4F6787BE76}" destId="{8FC79F4E-BF5E-4905-B168-DA04E60E76F8}" srcOrd="0" destOrd="0" presId="urn:microsoft.com/office/officeart/2008/layout/VerticalCurvedList"/>
    <dgm:cxn modelId="{345C5BB5-F3C1-4F0D-95C0-9DF49221DD4F}" type="presParOf" srcId="{3B6CC976-B054-42C7-B53A-5F4F6787BE76}" destId="{DD4FEAEF-E10D-4549-8A79-6A675A1AB6AF}" srcOrd="1" destOrd="0" presId="urn:microsoft.com/office/officeart/2008/layout/VerticalCurvedList"/>
    <dgm:cxn modelId="{2A1D92B1-BC96-4B7D-AA0D-855A8708ED56}" type="presParOf" srcId="{3B6CC976-B054-42C7-B53A-5F4F6787BE76}" destId="{0CCF421D-E890-42E5-BFFF-FE7109E7AE3E}" srcOrd="2" destOrd="0" presId="urn:microsoft.com/office/officeart/2008/layout/VerticalCurvedList"/>
    <dgm:cxn modelId="{964F6F0A-20E6-4E01-A553-E49D7C0EEE0C}" type="presParOf" srcId="{3B6CC976-B054-42C7-B53A-5F4F6787BE76}" destId="{4551B225-C85D-4E1C-A50B-07F81655C0E1}" srcOrd="3" destOrd="0" presId="urn:microsoft.com/office/officeart/2008/layout/VerticalCurvedList"/>
    <dgm:cxn modelId="{F826E7BF-3236-49A5-9558-53C840513874}" type="presParOf" srcId="{5C9612CB-6CDE-4C30-B9BE-CCEEF05A97B7}" destId="{E0369AEC-6B60-4520-8B01-249454C09ABB}" srcOrd="1" destOrd="0" presId="urn:microsoft.com/office/officeart/2008/layout/VerticalCurvedList"/>
    <dgm:cxn modelId="{B65805C4-A3E2-4FA9-9EAB-30FEE7B86D0E}" type="presParOf" srcId="{5C9612CB-6CDE-4C30-B9BE-CCEEF05A97B7}" destId="{0B34CAC9-BD12-4156-BDB8-B03CB706CDEB}" srcOrd="2" destOrd="0" presId="urn:microsoft.com/office/officeart/2008/layout/VerticalCurvedList"/>
    <dgm:cxn modelId="{E2586A6A-07B1-496A-BB5F-F8F9FA5C7D10}" type="presParOf" srcId="{0B34CAC9-BD12-4156-BDB8-B03CB706CDEB}" destId="{1588E94D-5158-4D12-956A-FAFAA34CA435}" srcOrd="0" destOrd="0" presId="urn:microsoft.com/office/officeart/2008/layout/VerticalCurvedList"/>
    <dgm:cxn modelId="{341C8994-272A-4124-BACB-7FF9DC6A28A9}" type="presParOf" srcId="{5C9612CB-6CDE-4C30-B9BE-CCEEF05A97B7}" destId="{9591BECE-635B-43F6-8722-B7479C3F8808}" srcOrd="3" destOrd="0" presId="urn:microsoft.com/office/officeart/2008/layout/VerticalCurvedList"/>
    <dgm:cxn modelId="{D0FA0C16-DAEB-423D-A5FC-22A13A3DEE9D}" type="presParOf" srcId="{5C9612CB-6CDE-4C30-B9BE-CCEEF05A97B7}" destId="{373FF469-1A77-4B7D-A22A-82FEE57829AE}" srcOrd="4" destOrd="0" presId="urn:microsoft.com/office/officeart/2008/layout/VerticalCurvedList"/>
    <dgm:cxn modelId="{7FC3B8AF-64A5-4299-A8A9-58F4D4059D54}" type="presParOf" srcId="{373FF469-1A77-4B7D-A22A-82FEE57829AE}" destId="{7874EBAB-8463-4D15-8491-AD43A098AFE6}" srcOrd="0" destOrd="0" presId="urn:microsoft.com/office/officeart/2008/layout/VerticalCurvedList"/>
    <dgm:cxn modelId="{9135B889-629C-43CE-8A37-0B94C8C265FA}" type="presParOf" srcId="{5C9612CB-6CDE-4C30-B9BE-CCEEF05A97B7}" destId="{484D6861-3E2A-44B5-AB63-FCC6862CE2C5}" srcOrd="5" destOrd="0" presId="urn:microsoft.com/office/officeart/2008/layout/VerticalCurvedList"/>
    <dgm:cxn modelId="{EE072F31-ED77-44CA-983C-0F7C3F8EBF93}" type="presParOf" srcId="{5C9612CB-6CDE-4C30-B9BE-CCEEF05A97B7}" destId="{7E5F68EC-27AD-41BE-B604-34E3B894652B}" srcOrd="6" destOrd="0" presId="urn:microsoft.com/office/officeart/2008/layout/VerticalCurvedList"/>
    <dgm:cxn modelId="{A453C47F-90E1-4E8F-8BD2-A05B9651DA90}" type="presParOf" srcId="{7E5F68EC-27AD-41BE-B604-34E3B894652B}" destId="{291EA687-D4C8-4E05-B076-0701540621D9}" srcOrd="0" destOrd="0" presId="urn:microsoft.com/office/officeart/2008/layout/VerticalCurvedList"/>
    <dgm:cxn modelId="{514E6977-6AB8-4BC9-A8DD-14F4DB90599D}" type="presParOf" srcId="{5C9612CB-6CDE-4C30-B9BE-CCEEF05A97B7}" destId="{48679F04-BBBC-47AE-B3DD-FA55CB89D8A2}" srcOrd="7" destOrd="0" presId="urn:microsoft.com/office/officeart/2008/layout/VerticalCurvedList"/>
    <dgm:cxn modelId="{EEEB7C68-792D-4702-BCD9-BD2B8A792F32}" type="presParOf" srcId="{5C9612CB-6CDE-4C30-B9BE-CCEEF05A97B7}" destId="{42CC5603-2543-4C16-B16D-4F5D8DD107BB}" srcOrd="8" destOrd="0" presId="urn:microsoft.com/office/officeart/2008/layout/VerticalCurvedList"/>
    <dgm:cxn modelId="{C2D276BC-D54D-41FB-8494-A6EB2D5C62C9}" type="presParOf" srcId="{42CC5603-2543-4C16-B16D-4F5D8DD107BB}" destId="{C20EF410-9A97-4769-91A6-ABDB78F06167}" srcOrd="0" destOrd="0" presId="urn:microsoft.com/office/officeart/2008/layout/VerticalCurvedList"/>
    <dgm:cxn modelId="{39CA12EA-599A-4F56-BFE1-A0252A193C98}" type="presParOf" srcId="{5C9612CB-6CDE-4C30-B9BE-CCEEF05A97B7}" destId="{04CD8B7F-4375-48FF-B39E-41D74B8BFCD2}" srcOrd="9" destOrd="0" presId="urn:microsoft.com/office/officeart/2008/layout/VerticalCurvedList"/>
    <dgm:cxn modelId="{CBFCD9DC-2AB1-4177-996B-0CD2DE3CFA98}" type="presParOf" srcId="{5C9612CB-6CDE-4C30-B9BE-CCEEF05A97B7}" destId="{B611AF1F-50B8-4364-8A25-21CDB47F788B}" srcOrd="10" destOrd="0" presId="urn:microsoft.com/office/officeart/2008/layout/VerticalCurvedList"/>
    <dgm:cxn modelId="{6BA8A44B-49C9-4DE3-B987-F3AD95508BB5}" type="presParOf" srcId="{B611AF1F-50B8-4364-8A25-21CDB47F788B}" destId="{54506883-0833-43B8-9841-C1767A18343C}" srcOrd="0" destOrd="0" presId="urn:microsoft.com/office/officeart/2008/layout/VerticalCurvedList"/>
    <dgm:cxn modelId="{0D4614A1-3427-4F5B-BD0D-EB48D82E425A}" type="presParOf" srcId="{5C9612CB-6CDE-4C30-B9BE-CCEEF05A97B7}" destId="{E7DCAE05-5860-4571-829A-7D675636147F}" srcOrd="11" destOrd="0" presId="urn:microsoft.com/office/officeart/2008/layout/VerticalCurvedList"/>
    <dgm:cxn modelId="{86580DDF-9E32-4A8F-B8F3-310B76DBE2DB}" type="presParOf" srcId="{5C9612CB-6CDE-4C30-B9BE-CCEEF05A97B7}" destId="{A4558699-E48B-4EB5-AEC9-E8FF025350DA}" srcOrd="12" destOrd="0" presId="urn:microsoft.com/office/officeart/2008/layout/VerticalCurvedList"/>
    <dgm:cxn modelId="{E1776ABB-3289-4892-B1B0-63F11CABF4CB}" type="presParOf" srcId="{A4558699-E48B-4EB5-AEC9-E8FF025350DA}" destId="{FCC1D89C-3DE7-43CD-B4A4-50E3B07B75D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9D4AFB4-46D9-4D6E-AD30-8AB550440A91}" type="doc">
      <dgm:prSet loTypeId="urn:microsoft.com/office/officeart/2008/layout/PictureStrips" loCatId="list" qsTypeId="urn:microsoft.com/office/officeart/2005/8/quickstyle/simple5" qsCatId="simple" csTypeId="urn:microsoft.com/office/officeart/2005/8/colors/accent3_1" csCatId="accent3" phldr="1"/>
      <dgm:spPr/>
      <dgm:t>
        <a:bodyPr/>
        <a:lstStyle/>
        <a:p>
          <a:pPr rtl="1"/>
          <a:endParaRPr lang="ar-SA"/>
        </a:p>
      </dgm:t>
    </dgm:pt>
    <dgm:pt modelId="{787242D1-BF84-4AB0-B650-BE1A2E766A63}">
      <dgm:prSet phldrT="[نص]"/>
      <dgm:spPr/>
      <dgm:t>
        <a:bodyPr/>
        <a:lstStyle/>
        <a:p>
          <a:pPr rtl="1"/>
          <a:r>
            <a:rPr lang="ar-SA" b="1" cap="none" spc="0" dirty="0" smtClean="0">
              <a:ln w="6600">
                <a:solidFill>
                  <a:schemeClr val="accent2"/>
                </a:solidFill>
                <a:prstDash val="solid"/>
              </a:ln>
              <a:solidFill>
                <a:srgbClr val="FFFFFF"/>
              </a:solidFill>
              <a:effectLst>
                <a:outerShdw dist="38100" dir="2700000" algn="tl" rotWithShape="0">
                  <a:schemeClr val="accent2"/>
                </a:outerShdw>
              </a:effectLst>
              <a:latin typeface="Arial" panose="020B0604020202020204" pitchFamily="34" charset="0"/>
              <a:cs typeface="Arial" panose="020B0604020202020204" pitchFamily="34" charset="0"/>
            </a:rPr>
            <a:t>الوقاية </a:t>
          </a:r>
          <a:endParaRPr lang="ar-SA" b="1" cap="none" spc="0" dirty="0">
            <a:ln w="6600">
              <a:solidFill>
                <a:schemeClr val="accent2"/>
              </a:solidFill>
              <a:prstDash val="solid"/>
            </a:ln>
            <a:solidFill>
              <a:srgbClr val="FFFFFF"/>
            </a:solidFill>
            <a:effectLst>
              <a:outerShdw dist="38100" dir="2700000" algn="tl" rotWithShape="0">
                <a:schemeClr val="accent2"/>
              </a:outerShdw>
            </a:effectLst>
            <a:latin typeface="Arial" panose="020B0604020202020204" pitchFamily="34" charset="0"/>
            <a:cs typeface="Arial" panose="020B0604020202020204" pitchFamily="34" charset="0"/>
          </a:endParaRPr>
        </a:p>
      </dgm:t>
    </dgm:pt>
    <dgm:pt modelId="{EA8C8605-C210-47B6-AD9D-C07A06E34AE6}" type="parTrans" cxnId="{669E6855-7FC3-4877-AA79-289250A9A466}">
      <dgm:prSet/>
      <dgm:spPr/>
      <dgm:t>
        <a:bodyPr/>
        <a:lstStyle/>
        <a:p>
          <a:pPr rtl="1"/>
          <a:endParaRPr lang="ar-SA"/>
        </a:p>
      </dgm:t>
    </dgm:pt>
    <dgm:pt modelId="{B2411568-8CC6-461B-A247-1158068413E2}" type="sibTrans" cxnId="{669E6855-7FC3-4877-AA79-289250A9A466}">
      <dgm:prSet/>
      <dgm:spPr/>
      <dgm:t>
        <a:bodyPr/>
        <a:lstStyle/>
        <a:p>
          <a:pPr rtl="1"/>
          <a:endParaRPr lang="ar-SA"/>
        </a:p>
      </dgm:t>
    </dgm:pt>
    <dgm:pt modelId="{F4857724-671A-4837-A721-2ACF82D93DE7}" type="pres">
      <dgm:prSet presAssocID="{F9D4AFB4-46D9-4D6E-AD30-8AB550440A91}" presName="Name0" presStyleCnt="0">
        <dgm:presLayoutVars>
          <dgm:dir/>
          <dgm:resizeHandles val="exact"/>
        </dgm:presLayoutVars>
      </dgm:prSet>
      <dgm:spPr/>
      <dgm:t>
        <a:bodyPr/>
        <a:lstStyle/>
        <a:p>
          <a:pPr rtl="1"/>
          <a:endParaRPr lang="ar-SA"/>
        </a:p>
      </dgm:t>
    </dgm:pt>
    <dgm:pt modelId="{A39A6546-4D69-4936-911C-2AB5685E4001}" type="pres">
      <dgm:prSet presAssocID="{787242D1-BF84-4AB0-B650-BE1A2E766A63}" presName="composite" presStyleCnt="0"/>
      <dgm:spPr/>
    </dgm:pt>
    <dgm:pt modelId="{BD967C73-DE31-4C70-917C-8155A0A8E3E0}" type="pres">
      <dgm:prSet presAssocID="{787242D1-BF84-4AB0-B650-BE1A2E766A63}" presName="rect1" presStyleLbl="trAlignAcc1" presStyleIdx="0" presStyleCnt="1" custLinFactNeighborX="3094" custLinFactNeighborY="9901">
        <dgm:presLayoutVars>
          <dgm:bulletEnabled val="1"/>
        </dgm:presLayoutVars>
      </dgm:prSet>
      <dgm:spPr/>
      <dgm:t>
        <a:bodyPr/>
        <a:lstStyle/>
        <a:p>
          <a:pPr rtl="1"/>
          <a:endParaRPr lang="ar-SA"/>
        </a:p>
      </dgm:t>
    </dgm:pt>
    <dgm:pt modelId="{243EB850-84CE-45C1-A26A-CAD54D178EE7}" type="pres">
      <dgm:prSet presAssocID="{787242D1-BF84-4AB0-B650-BE1A2E766A63}" presName="rect2" presStyleLbl="fgImgPlace1" presStyleIdx="0" presStyleCnt="1" custScaleX="208458"/>
      <dgm:spPr>
        <a:blipFill>
          <a:blip xmlns:r="http://schemas.openxmlformats.org/officeDocument/2006/relationships" r:embed="rId1">
            <a:extLst>
              <a:ext uri="{28A0092B-C50C-407E-A947-70E740481C1C}">
                <a14:useLocalDpi xmlns:a14="http://schemas.microsoft.com/office/drawing/2010/main" val="0"/>
              </a:ext>
            </a:extLst>
          </a:blip>
          <a:srcRect/>
          <a:stretch>
            <a:fillRect l="-81000" r="-81000"/>
          </a:stretch>
        </a:blipFill>
      </dgm:spPr>
    </dgm:pt>
  </dgm:ptLst>
  <dgm:cxnLst>
    <dgm:cxn modelId="{C2591648-7F52-42A2-914B-9DF97A205BA0}" type="presOf" srcId="{F9D4AFB4-46D9-4D6E-AD30-8AB550440A91}" destId="{F4857724-671A-4837-A721-2ACF82D93DE7}" srcOrd="0" destOrd="0" presId="urn:microsoft.com/office/officeart/2008/layout/PictureStrips"/>
    <dgm:cxn modelId="{669E6855-7FC3-4877-AA79-289250A9A466}" srcId="{F9D4AFB4-46D9-4D6E-AD30-8AB550440A91}" destId="{787242D1-BF84-4AB0-B650-BE1A2E766A63}" srcOrd="0" destOrd="0" parTransId="{EA8C8605-C210-47B6-AD9D-C07A06E34AE6}" sibTransId="{B2411568-8CC6-461B-A247-1158068413E2}"/>
    <dgm:cxn modelId="{926BA103-0879-48A2-812F-D0FB13D7B0A0}" type="presOf" srcId="{787242D1-BF84-4AB0-B650-BE1A2E766A63}" destId="{BD967C73-DE31-4C70-917C-8155A0A8E3E0}" srcOrd="0" destOrd="0" presId="urn:microsoft.com/office/officeart/2008/layout/PictureStrips"/>
    <dgm:cxn modelId="{0CF6716F-AE94-4027-87FE-042C51AF039D}" type="presParOf" srcId="{F4857724-671A-4837-A721-2ACF82D93DE7}" destId="{A39A6546-4D69-4936-911C-2AB5685E4001}" srcOrd="0" destOrd="0" presId="urn:microsoft.com/office/officeart/2008/layout/PictureStrips"/>
    <dgm:cxn modelId="{1F59089B-7937-4C2D-9CF5-B5AD95570066}" type="presParOf" srcId="{A39A6546-4D69-4936-911C-2AB5685E4001}" destId="{BD967C73-DE31-4C70-917C-8155A0A8E3E0}" srcOrd="0" destOrd="0" presId="urn:microsoft.com/office/officeart/2008/layout/PictureStrips"/>
    <dgm:cxn modelId="{8378C21C-FC10-4539-B5C4-FC01FF450A49}" type="presParOf" srcId="{A39A6546-4D69-4936-911C-2AB5685E4001}" destId="{243EB850-84CE-45C1-A26A-CAD54D178EE7}" srcOrd="1" destOrd="0" presId="urn:microsoft.com/office/officeart/2008/layout/PictureStrip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F1DB6D7-6448-4AFF-B6D3-C485BA0BC79B}" type="doc">
      <dgm:prSet loTypeId="urn:microsoft.com/office/officeart/2005/8/layout/hList1" loCatId="list" qsTypeId="urn:microsoft.com/office/officeart/2005/8/quickstyle/simple5" qsCatId="simple" csTypeId="urn:microsoft.com/office/officeart/2005/8/colors/colorful1" csCatId="colorful" phldr="1"/>
      <dgm:spPr/>
      <dgm:t>
        <a:bodyPr/>
        <a:lstStyle/>
        <a:p>
          <a:pPr rtl="1"/>
          <a:endParaRPr lang="ar-SA"/>
        </a:p>
      </dgm:t>
    </dgm:pt>
    <dgm:pt modelId="{CD3E0324-98C2-4670-89FB-88A918434191}">
      <dgm:prSet phldrT="[نص]" custT="1"/>
      <dgm:spPr/>
      <dgm:t>
        <a:bodyPr/>
        <a:lstStyle/>
        <a:p>
          <a:pPr rtl="1"/>
          <a:r>
            <a:rPr lang="ar-SA" sz="4800" b="1" dirty="0" smtClean="0">
              <a:latin typeface="Arial" panose="020B0604020202020204" pitchFamily="34" charset="0"/>
              <a:cs typeface="Arial" panose="020B0604020202020204" pitchFamily="34" charset="0"/>
            </a:rPr>
            <a:t>أعراض الجفاف</a:t>
          </a:r>
          <a:endParaRPr lang="ar-SA" sz="4800" b="1" dirty="0">
            <a:latin typeface="Arial" panose="020B0604020202020204" pitchFamily="34" charset="0"/>
            <a:cs typeface="Arial" panose="020B0604020202020204" pitchFamily="34" charset="0"/>
          </a:endParaRPr>
        </a:p>
      </dgm:t>
    </dgm:pt>
    <dgm:pt modelId="{B2D2172F-F91E-498E-A433-FDB1F67459FA}" type="parTrans" cxnId="{07FFDBF4-AF4A-447B-9D27-B01BF3B1DD7C}">
      <dgm:prSet/>
      <dgm:spPr/>
      <dgm:t>
        <a:bodyPr/>
        <a:lstStyle/>
        <a:p>
          <a:pPr rtl="1"/>
          <a:endParaRPr lang="ar-SA"/>
        </a:p>
      </dgm:t>
    </dgm:pt>
    <dgm:pt modelId="{56CC5CC1-1952-46BF-8D4A-F880D9881FEF}" type="sibTrans" cxnId="{07FFDBF4-AF4A-447B-9D27-B01BF3B1DD7C}">
      <dgm:prSet/>
      <dgm:spPr/>
      <dgm:t>
        <a:bodyPr/>
        <a:lstStyle/>
        <a:p>
          <a:pPr rtl="1"/>
          <a:endParaRPr lang="ar-SA"/>
        </a:p>
      </dgm:t>
    </dgm:pt>
    <dgm:pt modelId="{31337908-A8CC-4D08-81EC-7B429B59976B}">
      <dgm:prSet phldrT="[نص]" custT="1"/>
      <dgm:spPr/>
      <dgm:t>
        <a:bodyPr/>
        <a:lstStyle/>
        <a:p>
          <a:pPr rtl="1"/>
          <a:r>
            <a:rPr lang="ar-SA" sz="2800" b="1" dirty="0" smtClean="0">
              <a:latin typeface="Arial" panose="020B0604020202020204" pitchFamily="34" charset="0"/>
              <a:cs typeface="Arial" panose="020B0604020202020204" pitchFamily="34" charset="0"/>
            </a:rPr>
            <a:t>عينان غائرتان</a:t>
          </a:r>
          <a:endParaRPr lang="ar-SA" sz="2800" dirty="0"/>
        </a:p>
      </dgm:t>
    </dgm:pt>
    <dgm:pt modelId="{6E88B5E2-420A-437B-B5B2-0471C36F4F31}" type="parTrans" cxnId="{E3D25912-2D04-468D-9633-3141B626026E}">
      <dgm:prSet/>
      <dgm:spPr/>
      <dgm:t>
        <a:bodyPr/>
        <a:lstStyle/>
        <a:p>
          <a:pPr rtl="1"/>
          <a:endParaRPr lang="ar-SA"/>
        </a:p>
      </dgm:t>
    </dgm:pt>
    <dgm:pt modelId="{9E55530C-FF70-4C16-821C-29FE47DB128F}" type="sibTrans" cxnId="{E3D25912-2D04-468D-9633-3141B626026E}">
      <dgm:prSet/>
      <dgm:spPr/>
      <dgm:t>
        <a:bodyPr/>
        <a:lstStyle/>
        <a:p>
          <a:pPr rtl="1"/>
          <a:endParaRPr lang="ar-SA"/>
        </a:p>
      </dgm:t>
    </dgm:pt>
    <dgm:pt modelId="{81101DEC-8942-49A9-8053-7D64DDF6B521}">
      <dgm:prSet custT="1"/>
      <dgm:spPr/>
      <dgm:t>
        <a:bodyPr/>
        <a:lstStyle/>
        <a:p>
          <a:pPr rtl="1"/>
          <a:r>
            <a:rPr lang="ar-SA" sz="2800" b="1" dirty="0" smtClean="0">
              <a:latin typeface="Arial" panose="020B0604020202020204" pitchFamily="34" charset="0"/>
              <a:cs typeface="Arial" panose="020B0604020202020204" pitchFamily="34" charset="0"/>
            </a:rPr>
            <a:t>العطش الشديد - لسان جاف</a:t>
          </a:r>
          <a:endParaRPr lang="ar-SA" sz="2800" b="1" dirty="0">
            <a:latin typeface="Arial" panose="020B0604020202020204" pitchFamily="34" charset="0"/>
            <a:cs typeface="Arial" panose="020B0604020202020204" pitchFamily="34" charset="0"/>
          </a:endParaRPr>
        </a:p>
      </dgm:t>
    </dgm:pt>
    <dgm:pt modelId="{7BD52CC1-DF32-4ED7-B777-157AE58E65B0}" type="parTrans" cxnId="{11B56FE3-816B-46B1-A591-C2AA7F65F22E}">
      <dgm:prSet/>
      <dgm:spPr/>
      <dgm:t>
        <a:bodyPr/>
        <a:lstStyle/>
        <a:p>
          <a:pPr rtl="1"/>
          <a:endParaRPr lang="ar-SA"/>
        </a:p>
      </dgm:t>
    </dgm:pt>
    <dgm:pt modelId="{116720AE-282B-48CB-B881-BE0BFFF89319}" type="sibTrans" cxnId="{11B56FE3-816B-46B1-A591-C2AA7F65F22E}">
      <dgm:prSet/>
      <dgm:spPr/>
      <dgm:t>
        <a:bodyPr/>
        <a:lstStyle/>
        <a:p>
          <a:pPr rtl="1"/>
          <a:endParaRPr lang="ar-SA"/>
        </a:p>
      </dgm:t>
    </dgm:pt>
    <dgm:pt modelId="{1E7D0D2E-9B17-428E-9EE2-49F38DADC03A}">
      <dgm:prSet custT="1"/>
      <dgm:spPr/>
      <dgm:t>
        <a:bodyPr/>
        <a:lstStyle/>
        <a:p>
          <a:pPr rtl="1"/>
          <a:r>
            <a:rPr lang="ar-SA" sz="2800" b="1" dirty="0" smtClean="0">
              <a:latin typeface="Arial" panose="020B0604020202020204" pitchFamily="34" charset="0"/>
              <a:cs typeface="Arial" panose="020B0604020202020204" pitchFamily="34" charset="0"/>
            </a:rPr>
            <a:t>نقص كمية البول</a:t>
          </a:r>
          <a:endParaRPr lang="ar-SA" sz="2800" b="1" dirty="0">
            <a:latin typeface="Arial" panose="020B0604020202020204" pitchFamily="34" charset="0"/>
            <a:cs typeface="Arial" panose="020B0604020202020204" pitchFamily="34" charset="0"/>
          </a:endParaRPr>
        </a:p>
      </dgm:t>
    </dgm:pt>
    <dgm:pt modelId="{A89264B4-BE76-47CE-8486-2F8C46C4ACD2}" type="parTrans" cxnId="{019EC32E-0BB8-4149-B52F-679B58CDBB17}">
      <dgm:prSet/>
      <dgm:spPr/>
      <dgm:t>
        <a:bodyPr/>
        <a:lstStyle/>
        <a:p>
          <a:pPr rtl="1"/>
          <a:endParaRPr lang="ar-SA"/>
        </a:p>
      </dgm:t>
    </dgm:pt>
    <dgm:pt modelId="{28E3EBEF-DCD5-4A0D-8B42-9C46585FD033}" type="sibTrans" cxnId="{019EC32E-0BB8-4149-B52F-679B58CDBB17}">
      <dgm:prSet/>
      <dgm:spPr/>
      <dgm:t>
        <a:bodyPr/>
        <a:lstStyle/>
        <a:p>
          <a:pPr rtl="1"/>
          <a:endParaRPr lang="ar-SA"/>
        </a:p>
      </dgm:t>
    </dgm:pt>
    <dgm:pt modelId="{B3F2F80B-4016-418B-BCCD-652BF7478B57}">
      <dgm:prSet custT="1"/>
      <dgm:spPr/>
      <dgm:t>
        <a:bodyPr/>
        <a:lstStyle/>
        <a:p>
          <a:pPr rtl="1"/>
          <a:r>
            <a:rPr lang="ar-SA" sz="2800" b="1" dirty="0" smtClean="0">
              <a:latin typeface="Arial" panose="020B0604020202020204" pitchFamily="34" charset="0"/>
              <a:cs typeface="Arial" panose="020B0604020202020204" pitchFamily="34" charset="0"/>
            </a:rPr>
            <a:t>ارتفاع درجة الحرارة </a:t>
          </a:r>
          <a:endParaRPr lang="ar-SA" sz="2800" b="1" dirty="0">
            <a:latin typeface="Arial" panose="020B0604020202020204" pitchFamily="34" charset="0"/>
            <a:cs typeface="Arial" panose="020B0604020202020204" pitchFamily="34" charset="0"/>
          </a:endParaRPr>
        </a:p>
      </dgm:t>
    </dgm:pt>
    <dgm:pt modelId="{0D4CF85B-85FB-49E9-B3F9-4BD3CDDF837B}" type="parTrans" cxnId="{E5BB6199-01B7-46C1-BFC5-BBFF37B85E7F}">
      <dgm:prSet/>
      <dgm:spPr/>
      <dgm:t>
        <a:bodyPr/>
        <a:lstStyle/>
        <a:p>
          <a:pPr rtl="1"/>
          <a:endParaRPr lang="ar-SA"/>
        </a:p>
      </dgm:t>
    </dgm:pt>
    <dgm:pt modelId="{A03857FE-77E7-44B6-B448-3D28EBB121E1}" type="sibTrans" cxnId="{E5BB6199-01B7-46C1-BFC5-BBFF37B85E7F}">
      <dgm:prSet/>
      <dgm:spPr/>
      <dgm:t>
        <a:bodyPr/>
        <a:lstStyle/>
        <a:p>
          <a:pPr rtl="1"/>
          <a:endParaRPr lang="ar-SA"/>
        </a:p>
      </dgm:t>
    </dgm:pt>
    <dgm:pt modelId="{9D326AD5-1872-4821-A6E2-2189FCF0D902}">
      <dgm:prSet custT="1"/>
      <dgm:spPr/>
      <dgm:t>
        <a:bodyPr/>
        <a:lstStyle/>
        <a:p>
          <a:pPr rtl="1"/>
          <a:r>
            <a:rPr lang="ar-SA" sz="2800" b="1" dirty="0" smtClean="0">
              <a:latin typeface="Arial" panose="020B0604020202020204" pitchFamily="34" charset="0"/>
              <a:cs typeface="Arial" panose="020B0604020202020204" pitchFamily="34" charset="0"/>
            </a:rPr>
            <a:t>فقدان الشهية – القيء</a:t>
          </a:r>
          <a:endParaRPr lang="ar-SA" sz="2800" b="1" dirty="0">
            <a:latin typeface="Arial" panose="020B0604020202020204" pitchFamily="34" charset="0"/>
            <a:cs typeface="Arial" panose="020B0604020202020204" pitchFamily="34" charset="0"/>
          </a:endParaRPr>
        </a:p>
      </dgm:t>
    </dgm:pt>
    <dgm:pt modelId="{5908770E-DFF7-4762-A951-B77C1AB29221}" type="parTrans" cxnId="{654DCC3D-6D02-4BD0-9501-4A55BC55997A}">
      <dgm:prSet/>
      <dgm:spPr/>
      <dgm:t>
        <a:bodyPr/>
        <a:lstStyle/>
        <a:p>
          <a:pPr rtl="1"/>
          <a:endParaRPr lang="ar-SA"/>
        </a:p>
      </dgm:t>
    </dgm:pt>
    <dgm:pt modelId="{8684B76E-678C-44D2-97C4-D185A7AE1168}" type="sibTrans" cxnId="{654DCC3D-6D02-4BD0-9501-4A55BC55997A}">
      <dgm:prSet/>
      <dgm:spPr/>
      <dgm:t>
        <a:bodyPr/>
        <a:lstStyle/>
        <a:p>
          <a:pPr rtl="1"/>
          <a:endParaRPr lang="ar-SA"/>
        </a:p>
      </dgm:t>
    </dgm:pt>
    <dgm:pt modelId="{49BD79B8-9986-4964-8320-5172A53D2CB2}">
      <dgm:prSet custT="1"/>
      <dgm:spPr/>
      <dgm:t>
        <a:bodyPr/>
        <a:lstStyle/>
        <a:p>
          <a:pPr rtl="1"/>
          <a:r>
            <a:rPr lang="ar-SA" sz="2800" b="1" dirty="0" smtClean="0">
              <a:latin typeface="Arial" panose="020B0604020202020204" pitchFamily="34" charset="0"/>
              <a:cs typeface="Arial" panose="020B0604020202020204" pitchFamily="34" charset="0"/>
            </a:rPr>
            <a:t>التنفس السريع – النبض سريع ضعيف</a:t>
          </a:r>
          <a:endParaRPr lang="ar-SA" sz="2800" b="1" dirty="0">
            <a:latin typeface="Arial" panose="020B0604020202020204" pitchFamily="34" charset="0"/>
            <a:cs typeface="Arial" panose="020B0604020202020204" pitchFamily="34" charset="0"/>
          </a:endParaRPr>
        </a:p>
      </dgm:t>
    </dgm:pt>
    <dgm:pt modelId="{F81681C8-1411-4F08-983F-D94C8B98E90A}" type="parTrans" cxnId="{838A4B5F-C5FA-48BB-9FC3-851595139EA4}">
      <dgm:prSet/>
      <dgm:spPr/>
      <dgm:t>
        <a:bodyPr/>
        <a:lstStyle/>
        <a:p>
          <a:pPr rtl="1"/>
          <a:endParaRPr lang="ar-SA"/>
        </a:p>
      </dgm:t>
    </dgm:pt>
    <dgm:pt modelId="{4EBA5599-8521-4F4B-82D6-C47DB32C9AEE}" type="sibTrans" cxnId="{838A4B5F-C5FA-48BB-9FC3-851595139EA4}">
      <dgm:prSet/>
      <dgm:spPr/>
      <dgm:t>
        <a:bodyPr/>
        <a:lstStyle/>
        <a:p>
          <a:pPr rtl="1"/>
          <a:endParaRPr lang="ar-SA"/>
        </a:p>
      </dgm:t>
    </dgm:pt>
    <dgm:pt modelId="{7AC38CFF-D4B5-4FAB-87BE-F26300A9F9C4}">
      <dgm:prSet custT="1"/>
      <dgm:spPr/>
      <dgm:t>
        <a:bodyPr/>
        <a:lstStyle/>
        <a:p>
          <a:pPr rtl="1"/>
          <a:r>
            <a:rPr lang="ar-SA" sz="2800" b="1" dirty="0" smtClean="0">
              <a:latin typeface="Arial" panose="020B0604020202020204" pitchFamily="34" charset="0"/>
              <a:cs typeface="Arial" panose="020B0604020202020204" pitchFamily="34" charset="0"/>
            </a:rPr>
            <a:t>حالة الطفل يكون ناعس غير متيقظ – فاقد الوعي</a:t>
          </a:r>
          <a:endParaRPr lang="ar-SA" sz="2800" b="1" dirty="0">
            <a:latin typeface="Arial" panose="020B0604020202020204" pitchFamily="34" charset="0"/>
            <a:cs typeface="Arial" panose="020B0604020202020204" pitchFamily="34" charset="0"/>
          </a:endParaRPr>
        </a:p>
      </dgm:t>
    </dgm:pt>
    <dgm:pt modelId="{90138288-4875-4D1B-ACB7-FEFFF7AAFEC9}" type="parTrans" cxnId="{850697E1-0826-49D0-B33E-8DB3C12F737E}">
      <dgm:prSet/>
      <dgm:spPr/>
      <dgm:t>
        <a:bodyPr/>
        <a:lstStyle/>
        <a:p>
          <a:pPr rtl="1"/>
          <a:endParaRPr lang="ar-SA"/>
        </a:p>
      </dgm:t>
    </dgm:pt>
    <dgm:pt modelId="{44923FA9-C122-47D1-96B0-526C3962D72F}" type="sibTrans" cxnId="{850697E1-0826-49D0-B33E-8DB3C12F737E}">
      <dgm:prSet/>
      <dgm:spPr/>
      <dgm:t>
        <a:bodyPr/>
        <a:lstStyle/>
        <a:p>
          <a:pPr rtl="1"/>
          <a:endParaRPr lang="ar-SA"/>
        </a:p>
      </dgm:t>
    </dgm:pt>
    <dgm:pt modelId="{99E3D298-E8EE-43A1-ABBB-812BD589C727}">
      <dgm:prSet custT="1"/>
      <dgm:spPr/>
      <dgm:t>
        <a:bodyPr/>
        <a:lstStyle/>
        <a:p>
          <a:pPr rtl="1"/>
          <a:endParaRPr lang="ar-SA" sz="2800" b="1" dirty="0">
            <a:latin typeface="Arial" panose="020B0604020202020204" pitchFamily="34" charset="0"/>
            <a:cs typeface="Arial" panose="020B0604020202020204" pitchFamily="34" charset="0"/>
          </a:endParaRPr>
        </a:p>
      </dgm:t>
    </dgm:pt>
    <dgm:pt modelId="{16B364C3-5EF3-4CDF-B9BE-31A02785C182}" type="parTrans" cxnId="{4178F313-25D9-40C3-BF60-94F635063356}">
      <dgm:prSet/>
      <dgm:spPr/>
    </dgm:pt>
    <dgm:pt modelId="{CF6D1FCF-95EB-4FCD-B87A-B7F886A12383}" type="sibTrans" cxnId="{4178F313-25D9-40C3-BF60-94F635063356}">
      <dgm:prSet/>
      <dgm:spPr/>
    </dgm:pt>
    <dgm:pt modelId="{9046BB6F-05A6-4479-BBB6-F1F12653EA73}" type="pres">
      <dgm:prSet presAssocID="{EF1DB6D7-6448-4AFF-B6D3-C485BA0BC79B}" presName="Name0" presStyleCnt="0">
        <dgm:presLayoutVars>
          <dgm:dir/>
          <dgm:animLvl val="lvl"/>
          <dgm:resizeHandles val="exact"/>
        </dgm:presLayoutVars>
      </dgm:prSet>
      <dgm:spPr/>
      <dgm:t>
        <a:bodyPr/>
        <a:lstStyle/>
        <a:p>
          <a:pPr rtl="1"/>
          <a:endParaRPr lang="ar-SA"/>
        </a:p>
      </dgm:t>
    </dgm:pt>
    <dgm:pt modelId="{F29C60A1-2DE8-4ED8-B931-1D7B73CD4722}" type="pres">
      <dgm:prSet presAssocID="{CD3E0324-98C2-4670-89FB-88A918434191}" presName="composite" presStyleCnt="0"/>
      <dgm:spPr/>
    </dgm:pt>
    <dgm:pt modelId="{69AEA2A1-3078-41F6-8A90-486AD8CDB617}" type="pres">
      <dgm:prSet presAssocID="{CD3E0324-98C2-4670-89FB-88A918434191}" presName="parTx" presStyleLbl="alignNode1" presStyleIdx="0" presStyleCnt="1" custScaleY="100000">
        <dgm:presLayoutVars>
          <dgm:chMax val="0"/>
          <dgm:chPref val="0"/>
          <dgm:bulletEnabled val="1"/>
        </dgm:presLayoutVars>
      </dgm:prSet>
      <dgm:spPr/>
      <dgm:t>
        <a:bodyPr/>
        <a:lstStyle/>
        <a:p>
          <a:pPr rtl="1"/>
          <a:endParaRPr lang="ar-SA"/>
        </a:p>
      </dgm:t>
    </dgm:pt>
    <dgm:pt modelId="{695CF70E-F5C4-41C8-94F7-F6AB20964E2B}" type="pres">
      <dgm:prSet presAssocID="{CD3E0324-98C2-4670-89FB-88A918434191}" presName="desTx" presStyleLbl="alignAccFollowNode1" presStyleIdx="0" presStyleCnt="1" custLinFactNeighborX="5378" custLinFactNeighborY="5705">
        <dgm:presLayoutVars>
          <dgm:bulletEnabled val="1"/>
        </dgm:presLayoutVars>
      </dgm:prSet>
      <dgm:spPr/>
      <dgm:t>
        <a:bodyPr/>
        <a:lstStyle/>
        <a:p>
          <a:pPr rtl="1"/>
          <a:endParaRPr lang="ar-SA"/>
        </a:p>
      </dgm:t>
    </dgm:pt>
  </dgm:ptLst>
  <dgm:cxnLst>
    <dgm:cxn modelId="{850697E1-0826-49D0-B33E-8DB3C12F737E}" srcId="{CD3E0324-98C2-4670-89FB-88A918434191}" destId="{7AC38CFF-D4B5-4FAB-87BE-F26300A9F9C4}" srcOrd="6" destOrd="0" parTransId="{90138288-4875-4D1B-ACB7-FEFFF7AAFEC9}" sibTransId="{44923FA9-C122-47D1-96B0-526C3962D72F}"/>
    <dgm:cxn modelId="{27C35F9A-90FC-4D0E-AA6C-2825C023F582}" type="presOf" srcId="{7AC38CFF-D4B5-4FAB-87BE-F26300A9F9C4}" destId="{695CF70E-F5C4-41C8-94F7-F6AB20964E2B}" srcOrd="0" destOrd="6" presId="urn:microsoft.com/office/officeart/2005/8/layout/hList1"/>
    <dgm:cxn modelId="{E56582E7-D448-4D24-AB08-43B39D2ED797}" type="presOf" srcId="{9D326AD5-1872-4821-A6E2-2189FCF0D902}" destId="{695CF70E-F5C4-41C8-94F7-F6AB20964E2B}" srcOrd="0" destOrd="4" presId="urn:microsoft.com/office/officeart/2005/8/layout/hList1"/>
    <dgm:cxn modelId="{2FBBEF44-950B-4DD1-AC43-1CC71608D18F}" type="presOf" srcId="{99E3D298-E8EE-43A1-ABBB-812BD589C727}" destId="{695CF70E-F5C4-41C8-94F7-F6AB20964E2B}" srcOrd="0" destOrd="7" presId="urn:microsoft.com/office/officeart/2005/8/layout/hList1"/>
    <dgm:cxn modelId="{838A4B5F-C5FA-48BB-9FC3-851595139EA4}" srcId="{CD3E0324-98C2-4670-89FB-88A918434191}" destId="{49BD79B8-9986-4964-8320-5172A53D2CB2}" srcOrd="5" destOrd="0" parTransId="{F81681C8-1411-4F08-983F-D94C8B98E90A}" sibTransId="{4EBA5599-8521-4F4B-82D6-C47DB32C9AEE}"/>
    <dgm:cxn modelId="{4178F313-25D9-40C3-BF60-94F635063356}" srcId="{CD3E0324-98C2-4670-89FB-88A918434191}" destId="{99E3D298-E8EE-43A1-ABBB-812BD589C727}" srcOrd="7" destOrd="0" parTransId="{16B364C3-5EF3-4CDF-B9BE-31A02785C182}" sibTransId="{CF6D1FCF-95EB-4FCD-B87A-B7F886A12383}"/>
    <dgm:cxn modelId="{654DCC3D-6D02-4BD0-9501-4A55BC55997A}" srcId="{CD3E0324-98C2-4670-89FB-88A918434191}" destId="{9D326AD5-1872-4821-A6E2-2189FCF0D902}" srcOrd="4" destOrd="0" parTransId="{5908770E-DFF7-4762-A951-B77C1AB29221}" sibTransId="{8684B76E-678C-44D2-97C4-D185A7AE1168}"/>
    <dgm:cxn modelId="{92DCC104-D3D9-478F-8089-308543BF04A3}" type="presOf" srcId="{B3F2F80B-4016-418B-BCCD-652BF7478B57}" destId="{695CF70E-F5C4-41C8-94F7-F6AB20964E2B}" srcOrd="0" destOrd="3" presId="urn:microsoft.com/office/officeart/2005/8/layout/hList1"/>
    <dgm:cxn modelId="{000115BA-9B89-4281-AEEE-07136BE89F57}" type="presOf" srcId="{CD3E0324-98C2-4670-89FB-88A918434191}" destId="{69AEA2A1-3078-41F6-8A90-486AD8CDB617}" srcOrd="0" destOrd="0" presId="urn:microsoft.com/office/officeart/2005/8/layout/hList1"/>
    <dgm:cxn modelId="{7B10DF8D-974C-4026-BC29-BA46361E79AB}" type="presOf" srcId="{31337908-A8CC-4D08-81EC-7B429B59976B}" destId="{695CF70E-F5C4-41C8-94F7-F6AB20964E2B}" srcOrd="0" destOrd="0" presId="urn:microsoft.com/office/officeart/2005/8/layout/hList1"/>
    <dgm:cxn modelId="{019EC32E-0BB8-4149-B52F-679B58CDBB17}" srcId="{CD3E0324-98C2-4670-89FB-88A918434191}" destId="{1E7D0D2E-9B17-428E-9EE2-49F38DADC03A}" srcOrd="2" destOrd="0" parTransId="{A89264B4-BE76-47CE-8486-2F8C46C4ACD2}" sibTransId="{28E3EBEF-DCD5-4A0D-8B42-9C46585FD033}"/>
    <dgm:cxn modelId="{385177D5-E554-48BD-9074-57945DD26680}" type="presOf" srcId="{1E7D0D2E-9B17-428E-9EE2-49F38DADC03A}" destId="{695CF70E-F5C4-41C8-94F7-F6AB20964E2B}" srcOrd="0" destOrd="2" presId="urn:microsoft.com/office/officeart/2005/8/layout/hList1"/>
    <dgm:cxn modelId="{E3D25912-2D04-468D-9633-3141B626026E}" srcId="{CD3E0324-98C2-4670-89FB-88A918434191}" destId="{31337908-A8CC-4D08-81EC-7B429B59976B}" srcOrd="0" destOrd="0" parTransId="{6E88B5E2-420A-437B-B5B2-0471C36F4F31}" sibTransId="{9E55530C-FF70-4C16-821C-29FE47DB128F}"/>
    <dgm:cxn modelId="{11B56FE3-816B-46B1-A591-C2AA7F65F22E}" srcId="{CD3E0324-98C2-4670-89FB-88A918434191}" destId="{81101DEC-8942-49A9-8053-7D64DDF6B521}" srcOrd="1" destOrd="0" parTransId="{7BD52CC1-DF32-4ED7-B777-157AE58E65B0}" sibTransId="{116720AE-282B-48CB-B881-BE0BFFF89319}"/>
    <dgm:cxn modelId="{E5BB6199-01B7-46C1-BFC5-BBFF37B85E7F}" srcId="{CD3E0324-98C2-4670-89FB-88A918434191}" destId="{B3F2F80B-4016-418B-BCCD-652BF7478B57}" srcOrd="3" destOrd="0" parTransId="{0D4CF85B-85FB-49E9-B3F9-4BD3CDDF837B}" sibTransId="{A03857FE-77E7-44B6-B448-3D28EBB121E1}"/>
    <dgm:cxn modelId="{C58C3223-331C-4D86-A203-B488BBCCC702}" type="presOf" srcId="{EF1DB6D7-6448-4AFF-B6D3-C485BA0BC79B}" destId="{9046BB6F-05A6-4479-BBB6-F1F12653EA73}" srcOrd="0" destOrd="0" presId="urn:microsoft.com/office/officeart/2005/8/layout/hList1"/>
    <dgm:cxn modelId="{BD6ED0ED-9684-47E7-8158-EAD95EDC3D67}" type="presOf" srcId="{49BD79B8-9986-4964-8320-5172A53D2CB2}" destId="{695CF70E-F5C4-41C8-94F7-F6AB20964E2B}" srcOrd="0" destOrd="5" presId="urn:microsoft.com/office/officeart/2005/8/layout/hList1"/>
    <dgm:cxn modelId="{1743659D-9300-4BB7-AB42-8B0BFE1F352B}" type="presOf" srcId="{81101DEC-8942-49A9-8053-7D64DDF6B521}" destId="{695CF70E-F5C4-41C8-94F7-F6AB20964E2B}" srcOrd="0" destOrd="1" presId="urn:microsoft.com/office/officeart/2005/8/layout/hList1"/>
    <dgm:cxn modelId="{07FFDBF4-AF4A-447B-9D27-B01BF3B1DD7C}" srcId="{EF1DB6D7-6448-4AFF-B6D3-C485BA0BC79B}" destId="{CD3E0324-98C2-4670-89FB-88A918434191}" srcOrd="0" destOrd="0" parTransId="{B2D2172F-F91E-498E-A433-FDB1F67459FA}" sibTransId="{56CC5CC1-1952-46BF-8D4A-F880D9881FEF}"/>
    <dgm:cxn modelId="{1F0B537C-DB82-4817-AC1A-6685F2772F48}" type="presParOf" srcId="{9046BB6F-05A6-4479-BBB6-F1F12653EA73}" destId="{F29C60A1-2DE8-4ED8-B931-1D7B73CD4722}" srcOrd="0" destOrd="0" presId="urn:microsoft.com/office/officeart/2005/8/layout/hList1"/>
    <dgm:cxn modelId="{3649F35F-5888-4622-8612-5953912A733B}" type="presParOf" srcId="{F29C60A1-2DE8-4ED8-B931-1D7B73CD4722}" destId="{69AEA2A1-3078-41F6-8A90-486AD8CDB617}" srcOrd="0" destOrd="0" presId="urn:microsoft.com/office/officeart/2005/8/layout/hList1"/>
    <dgm:cxn modelId="{148222EF-035F-4D5B-A967-5019B79239A6}" type="presParOf" srcId="{F29C60A1-2DE8-4ED8-B931-1D7B73CD4722}" destId="{695CF70E-F5C4-41C8-94F7-F6AB20964E2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D83763-F162-4FF6-B26A-C32A55FBC8F4}" type="doc">
      <dgm:prSet loTypeId="urn:microsoft.com/office/officeart/2005/8/layout/list1" loCatId="list" qsTypeId="urn:microsoft.com/office/officeart/2005/8/quickstyle/3d2" qsCatId="3D" csTypeId="urn:microsoft.com/office/officeart/2005/8/colors/colorful1" csCatId="colorful" phldr="1"/>
      <dgm:spPr/>
      <dgm:t>
        <a:bodyPr/>
        <a:lstStyle/>
        <a:p>
          <a:pPr rtl="1"/>
          <a:endParaRPr lang="ar-SA"/>
        </a:p>
      </dgm:t>
    </dgm:pt>
    <dgm:pt modelId="{B7D82F1E-4325-49D0-B217-ED4EF51C12C1}">
      <dgm:prSet phldrT="[نص]" custT="1"/>
      <dgm:spPr/>
      <dgm:t>
        <a:bodyPr/>
        <a:lstStyle/>
        <a:p>
          <a:pPr algn="ctr" rtl="1"/>
          <a:r>
            <a:rPr lang="ar-SA" sz="2000" b="1" dirty="0" smtClean="0">
              <a:latin typeface="Arial" panose="020B0604020202020204" pitchFamily="34" charset="0"/>
              <a:cs typeface="Arial" panose="020B0604020202020204" pitchFamily="34" charset="0"/>
            </a:rPr>
            <a:t>الأطفال المصابين بسوء التغذية تصيبهم أمراض أكثر عدداً وأشد </a:t>
          </a:r>
          <a:r>
            <a:rPr lang="ar-SA" sz="2000" b="1" dirty="0" smtClean="0">
              <a:latin typeface="Arial" panose="020B0604020202020204" pitchFamily="34" charset="0"/>
              <a:cs typeface="Arial" panose="020B0604020202020204" pitchFamily="34" charset="0"/>
            </a:rPr>
            <a:t> </a:t>
          </a:r>
          <a:r>
            <a:rPr lang="ar-SA" sz="2000" b="1" dirty="0" smtClean="0">
              <a:latin typeface="Arial" panose="020B0604020202020204" pitchFamily="34" charset="0"/>
              <a:cs typeface="Arial" panose="020B0604020202020204" pitchFamily="34" charset="0"/>
            </a:rPr>
            <a:t>وأطول أمداً من غيرهم من الأطفال ذوي الحالة الغذائية الصحية </a:t>
          </a:r>
          <a:endParaRPr lang="ar-SA" sz="2000" b="1" dirty="0">
            <a:latin typeface="Arial" panose="020B0604020202020204" pitchFamily="34" charset="0"/>
            <a:cs typeface="Arial" panose="020B0604020202020204" pitchFamily="34" charset="0"/>
          </a:endParaRPr>
        </a:p>
      </dgm:t>
    </dgm:pt>
    <dgm:pt modelId="{E13D3594-B961-4FD3-969F-B252C187FCB4}" type="parTrans" cxnId="{C570367E-DA94-4843-94D5-0BEAB6DEB437}">
      <dgm:prSet/>
      <dgm:spPr/>
      <dgm:t>
        <a:bodyPr/>
        <a:lstStyle/>
        <a:p>
          <a:pPr algn="ctr" rtl="1"/>
          <a:endParaRPr lang="ar-SA" sz="3200" b="1">
            <a:latin typeface="Arial" panose="020B0604020202020204" pitchFamily="34" charset="0"/>
            <a:cs typeface="Arial" panose="020B0604020202020204" pitchFamily="34" charset="0"/>
          </a:endParaRPr>
        </a:p>
      </dgm:t>
    </dgm:pt>
    <dgm:pt modelId="{9BC52F6C-008A-485E-A508-AEAD03F95147}" type="sibTrans" cxnId="{C570367E-DA94-4843-94D5-0BEAB6DEB437}">
      <dgm:prSet/>
      <dgm:spPr/>
      <dgm:t>
        <a:bodyPr/>
        <a:lstStyle/>
        <a:p>
          <a:pPr algn="ctr" rtl="1"/>
          <a:endParaRPr lang="ar-SA" sz="3200" b="1">
            <a:latin typeface="Arial" panose="020B0604020202020204" pitchFamily="34" charset="0"/>
            <a:cs typeface="Arial" panose="020B0604020202020204" pitchFamily="34" charset="0"/>
          </a:endParaRPr>
        </a:p>
      </dgm:t>
    </dgm:pt>
    <dgm:pt modelId="{FD34BF7C-4838-4A3D-B7B8-5DA193C523F8}">
      <dgm:prSet phldrT="[نص]" custT="1"/>
      <dgm:spPr/>
      <dgm:t>
        <a:bodyPr/>
        <a:lstStyle/>
        <a:p>
          <a:pPr algn="ctr" rtl="1"/>
          <a:r>
            <a:rPr lang="ar-SA" sz="2000" b="1" dirty="0" smtClean="0">
              <a:latin typeface="Arial" panose="020B0604020202020204" pitchFamily="34" charset="0"/>
              <a:cs typeface="Arial" panose="020B0604020202020204" pitchFamily="34" charset="0"/>
            </a:rPr>
            <a:t>الإصابة بالعدوى أو المرض يؤدي إلى سوء التغذية نتيجة لفقدان الشهية وقلة الكمية المتناولة من الطعام فيضطر الجسم لاستهلاك المخزون لديه لتوليد الطاقة</a:t>
          </a:r>
          <a:endParaRPr lang="ar-SA" sz="2000" b="1" dirty="0">
            <a:latin typeface="Arial" panose="020B0604020202020204" pitchFamily="34" charset="0"/>
            <a:cs typeface="Arial" panose="020B0604020202020204" pitchFamily="34" charset="0"/>
          </a:endParaRPr>
        </a:p>
      </dgm:t>
    </dgm:pt>
    <dgm:pt modelId="{68AA5BC6-F537-4A95-B05C-B13BCCC70312}" type="parTrans" cxnId="{B1630F53-1E4D-49C7-B1CB-653CE3182799}">
      <dgm:prSet/>
      <dgm:spPr/>
      <dgm:t>
        <a:bodyPr/>
        <a:lstStyle/>
        <a:p>
          <a:pPr algn="ctr" rtl="1"/>
          <a:endParaRPr lang="ar-SA" sz="3200" b="1">
            <a:latin typeface="Arial" panose="020B0604020202020204" pitchFamily="34" charset="0"/>
            <a:cs typeface="Arial" panose="020B0604020202020204" pitchFamily="34" charset="0"/>
          </a:endParaRPr>
        </a:p>
      </dgm:t>
    </dgm:pt>
    <dgm:pt modelId="{5DACC29D-127F-4D26-96B1-EC0E2FAA012C}" type="sibTrans" cxnId="{B1630F53-1E4D-49C7-B1CB-653CE3182799}">
      <dgm:prSet/>
      <dgm:spPr/>
      <dgm:t>
        <a:bodyPr/>
        <a:lstStyle/>
        <a:p>
          <a:pPr algn="ctr" rtl="1"/>
          <a:endParaRPr lang="ar-SA" sz="3200" b="1">
            <a:latin typeface="Arial" panose="020B0604020202020204" pitchFamily="34" charset="0"/>
            <a:cs typeface="Arial" panose="020B0604020202020204" pitchFamily="34" charset="0"/>
          </a:endParaRPr>
        </a:p>
      </dgm:t>
    </dgm:pt>
    <dgm:pt modelId="{D8DCF7E8-FC87-4F0D-B1DC-5E91354A735D}">
      <dgm:prSet phldrT="[نص]" custT="1"/>
      <dgm:spPr/>
      <dgm:t>
        <a:bodyPr/>
        <a:lstStyle/>
        <a:p>
          <a:pPr algn="ctr" rtl="1"/>
          <a:r>
            <a:rPr lang="ar-SA" sz="2000" b="1" dirty="0" smtClean="0">
              <a:latin typeface="Arial" panose="020B0604020202020204" pitchFamily="34" charset="0"/>
              <a:cs typeface="Arial" panose="020B0604020202020204" pitchFamily="34" charset="0"/>
            </a:rPr>
            <a:t>هناك حلقة مرضية مفرغة بين سوء التغذية والإصابة بالأمراض يمكن أن تؤدي إلى مضاعفات وخيمة خاصة في الأطفال </a:t>
          </a:r>
          <a:endParaRPr lang="ar-SA" sz="2000" b="1" dirty="0">
            <a:latin typeface="Arial" panose="020B0604020202020204" pitchFamily="34" charset="0"/>
            <a:cs typeface="Arial" panose="020B0604020202020204" pitchFamily="34" charset="0"/>
          </a:endParaRPr>
        </a:p>
      </dgm:t>
    </dgm:pt>
    <dgm:pt modelId="{1E49D8F7-CFE3-4757-85CF-F01D4BB1B39F}" type="parTrans" cxnId="{64055DB1-E66A-4EC9-997E-5968E23697EB}">
      <dgm:prSet/>
      <dgm:spPr/>
      <dgm:t>
        <a:bodyPr/>
        <a:lstStyle/>
        <a:p>
          <a:pPr algn="ctr" rtl="1"/>
          <a:endParaRPr lang="ar-SA" sz="3200" b="1">
            <a:latin typeface="Arial" panose="020B0604020202020204" pitchFamily="34" charset="0"/>
            <a:cs typeface="Arial" panose="020B0604020202020204" pitchFamily="34" charset="0"/>
          </a:endParaRPr>
        </a:p>
      </dgm:t>
    </dgm:pt>
    <dgm:pt modelId="{FD327477-87B0-403B-86C4-544B59129401}" type="sibTrans" cxnId="{64055DB1-E66A-4EC9-997E-5968E23697EB}">
      <dgm:prSet/>
      <dgm:spPr/>
      <dgm:t>
        <a:bodyPr/>
        <a:lstStyle/>
        <a:p>
          <a:pPr algn="ctr" rtl="1"/>
          <a:endParaRPr lang="ar-SA" sz="3200" b="1">
            <a:latin typeface="Arial" panose="020B0604020202020204" pitchFamily="34" charset="0"/>
            <a:cs typeface="Arial" panose="020B0604020202020204" pitchFamily="34" charset="0"/>
          </a:endParaRPr>
        </a:p>
      </dgm:t>
    </dgm:pt>
    <dgm:pt modelId="{122DC930-E5B3-4579-A034-94884F0F2B86}" type="pres">
      <dgm:prSet presAssocID="{ECD83763-F162-4FF6-B26A-C32A55FBC8F4}" presName="linear" presStyleCnt="0">
        <dgm:presLayoutVars>
          <dgm:dir/>
          <dgm:animLvl val="lvl"/>
          <dgm:resizeHandles val="exact"/>
        </dgm:presLayoutVars>
      </dgm:prSet>
      <dgm:spPr/>
      <dgm:t>
        <a:bodyPr/>
        <a:lstStyle/>
        <a:p>
          <a:pPr rtl="1"/>
          <a:endParaRPr lang="ar-SA"/>
        </a:p>
      </dgm:t>
    </dgm:pt>
    <dgm:pt modelId="{EBB68D73-3A84-4854-A13E-9A6D301FC692}" type="pres">
      <dgm:prSet presAssocID="{B7D82F1E-4325-49D0-B217-ED4EF51C12C1}" presName="parentLin" presStyleCnt="0"/>
      <dgm:spPr/>
    </dgm:pt>
    <dgm:pt modelId="{59AAC1C4-ACCE-4783-9568-DC276ED53CA3}" type="pres">
      <dgm:prSet presAssocID="{B7D82F1E-4325-49D0-B217-ED4EF51C12C1}" presName="parentLeftMargin" presStyleLbl="node1" presStyleIdx="0" presStyleCnt="3"/>
      <dgm:spPr/>
      <dgm:t>
        <a:bodyPr/>
        <a:lstStyle/>
        <a:p>
          <a:pPr rtl="1"/>
          <a:endParaRPr lang="ar-SA"/>
        </a:p>
      </dgm:t>
    </dgm:pt>
    <dgm:pt modelId="{7F407EDA-9A5F-4F6D-AC83-980513DB3AA4}" type="pres">
      <dgm:prSet presAssocID="{B7D82F1E-4325-49D0-B217-ED4EF51C12C1}" presName="parentText" presStyleLbl="node1" presStyleIdx="0" presStyleCnt="3">
        <dgm:presLayoutVars>
          <dgm:chMax val="0"/>
          <dgm:bulletEnabled val="1"/>
        </dgm:presLayoutVars>
      </dgm:prSet>
      <dgm:spPr/>
      <dgm:t>
        <a:bodyPr/>
        <a:lstStyle/>
        <a:p>
          <a:pPr rtl="1"/>
          <a:endParaRPr lang="ar-SA"/>
        </a:p>
      </dgm:t>
    </dgm:pt>
    <dgm:pt modelId="{F92C997F-6D7F-488C-BB54-CAA1A726AB5C}" type="pres">
      <dgm:prSet presAssocID="{B7D82F1E-4325-49D0-B217-ED4EF51C12C1}" presName="negativeSpace" presStyleCnt="0"/>
      <dgm:spPr/>
    </dgm:pt>
    <dgm:pt modelId="{24F0C42E-2567-4DC7-AAA0-A71AF40F39D1}" type="pres">
      <dgm:prSet presAssocID="{B7D82F1E-4325-49D0-B217-ED4EF51C12C1}" presName="childText" presStyleLbl="conFgAcc1" presStyleIdx="0" presStyleCnt="3">
        <dgm:presLayoutVars>
          <dgm:bulletEnabled val="1"/>
        </dgm:presLayoutVars>
      </dgm:prSet>
      <dgm:spPr/>
    </dgm:pt>
    <dgm:pt modelId="{634A9521-BFDB-4D44-8CC1-085447D0E339}" type="pres">
      <dgm:prSet presAssocID="{9BC52F6C-008A-485E-A508-AEAD03F95147}" presName="spaceBetweenRectangles" presStyleCnt="0"/>
      <dgm:spPr/>
    </dgm:pt>
    <dgm:pt modelId="{E5E230F0-8EC4-4B85-9E3E-5FE130D6373D}" type="pres">
      <dgm:prSet presAssocID="{FD34BF7C-4838-4A3D-B7B8-5DA193C523F8}" presName="parentLin" presStyleCnt="0"/>
      <dgm:spPr/>
    </dgm:pt>
    <dgm:pt modelId="{3561401F-01E7-4C71-8A30-BD09AF2D446A}" type="pres">
      <dgm:prSet presAssocID="{FD34BF7C-4838-4A3D-B7B8-5DA193C523F8}" presName="parentLeftMargin" presStyleLbl="node1" presStyleIdx="0" presStyleCnt="3"/>
      <dgm:spPr/>
      <dgm:t>
        <a:bodyPr/>
        <a:lstStyle/>
        <a:p>
          <a:pPr rtl="1"/>
          <a:endParaRPr lang="ar-SA"/>
        </a:p>
      </dgm:t>
    </dgm:pt>
    <dgm:pt modelId="{319E503A-6F66-4EB1-8D96-01F59C1B39D8}" type="pres">
      <dgm:prSet presAssocID="{FD34BF7C-4838-4A3D-B7B8-5DA193C523F8}" presName="parentText" presStyleLbl="node1" presStyleIdx="1" presStyleCnt="3">
        <dgm:presLayoutVars>
          <dgm:chMax val="0"/>
          <dgm:bulletEnabled val="1"/>
        </dgm:presLayoutVars>
      </dgm:prSet>
      <dgm:spPr/>
      <dgm:t>
        <a:bodyPr/>
        <a:lstStyle/>
        <a:p>
          <a:pPr rtl="1"/>
          <a:endParaRPr lang="ar-SA"/>
        </a:p>
      </dgm:t>
    </dgm:pt>
    <dgm:pt modelId="{0F45FA8A-1F09-4B2A-B241-14294EC683FD}" type="pres">
      <dgm:prSet presAssocID="{FD34BF7C-4838-4A3D-B7B8-5DA193C523F8}" presName="negativeSpace" presStyleCnt="0"/>
      <dgm:spPr/>
    </dgm:pt>
    <dgm:pt modelId="{0982B465-3902-41A1-A41C-EF7ABACEE020}" type="pres">
      <dgm:prSet presAssocID="{FD34BF7C-4838-4A3D-B7B8-5DA193C523F8}" presName="childText" presStyleLbl="conFgAcc1" presStyleIdx="1" presStyleCnt="3">
        <dgm:presLayoutVars>
          <dgm:bulletEnabled val="1"/>
        </dgm:presLayoutVars>
      </dgm:prSet>
      <dgm:spPr/>
    </dgm:pt>
    <dgm:pt modelId="{4360429A-8FBA-44EB-9E10-968F2B4215A2}" type="pres">
      <dgm:prSet presAssocID="{5DACC29D-127F-4D26-96B1-EC0E2FAA012C}" presName="spaceBetweenRectangles" presStyleCnt="0"/>
      <dgm:spPr/>
    </dgm:pt>
    <dgm:pt modelId="{60F2788B-B183-446A-A016-43142A213941}" type="pres">
      <dgm:prSet presAssocID="{D8DCF7E8-FC87-4F0D-B1DC-5E91354A735D}" presName="parentLin" presStyleCnt="0"/>
      <dgm:spPr/>
    </dgm:pt>
    <dgm:pt modelId="{91D024D9-2573-4B7A-A9F7-8486C981B583}" type="pres">
      <dgm:prSet presAssocID="{D8DCF7E8-FC87-4F0D-B1DC-5E91354A735D}" presName="parentLeftMargin" presStyleLbl="node1" presStyleIdx="1" presStyleCnt="3"/>
      <dgm:spPr/>
      <dgm:t>
        <a:bodyPr/>
        <a:lstStyle/>
        <a:p>
          <a:pPr rtl="1"/>
          <a:endParaRPr lang="ar-SA"/>
        </a:p>
      </dgm:t>
    </dgm:pt>
    <dgm:pt modelId="{00E6B10A-80CC-416B-A4C7-66651F2A936C}" type="pres">
      <dgm:prSet presAssocID="{D8DCF7E8-FC87-4F0D-B1DC-5E91354A735D}" presName="parentText" presStyleLbl="node1" presStyleIdx="2" presStyleCnt="3">
        <dgm:presLayoutVars>
          <dgm:chMax val="0"/>
          <dgm:bulletEnabled val="1"/>
        </dgm:presLayoutVars>
      </dgm:prSet>
      <dgm:spPr/>
      <dgm:t>
        <a:bodyPr/>
        <a:lstStyle/>
        <a:p>
          <a:pPr rtl="1"/>
          <a:endParaRPr lang="ar-SA"/>
        </a:p>
      </dgm:t>
    </dgm:pt>
    <dgm:pt modelId="{7507DDC6-6750-4BD1-B932-C8BE040256EE}" type="pres">
      <dgm:prSet presAssocID="{D8DCF7E8-FC87-4F0D-B1DC-5E91354A735D}" presName="negativeSpace" presStyleCnt="0"/>
      <dgm:spPr/>
    </dgm:pt>
    <dgm:pt modelId="{F7BDB045-5255-49F0-A02C-D584CE25A411}" type="pres">
      <dgm:prSet presAssocID="{D8DCF7E8-FC87-4F0D-B1DC-5E91354A735D}" presName="childText" presStyleLbl="conFgAcc1" presStyleIdx="2" presStyleCnt="3">
        <dgm:presLayoutVars>
          <dgm:bulletEnabled val="1"/>
        </dgm:presLayoutVars>
      </dgm:prSet>
      <dgm:spPr/>
    </dgm:pt>
  </dgm:ptLst>
  <dgm:cxnLst>
    <dgm:cxn modelId="{846BF404-2EAF-4D5A-9078-755564CC05E8}" type="presOf" srcId="{B7D82F1E-4325-49D0-B217-ED4EF51C12C1}" destId="{59AAC1C4-ACCE-4783-9568-DC276ED53CA3}" srcOrd="0" destOrd="0" presId="urn:microsoft.com/office/officeart/2005/8/layout/list1"/>
    <dgm:cxn modelId="{C570367E-DA94-4843-94D5-0BEAB6DEB437}" srcId="{ECD83763-F162-4FF6-B26A-C32A55FBC8F4}" destId="{B7D82F1E-4325-49D0-B217-ED4EF51C12C1}" srcOrd="0" destOrd="0" parTransId="{E13D3594-B961-4FD3-969F-B252C187FCB4}" sibTransId="{9BC52F6C-008A-485E-A508-AEAD03F95147}"/>
    <dgm:cxn modelId="{DA06392D-3013-4D54-8D83-AC2F07FF0488}" type="presOf" srcId="{B7D82F1E-4325-49D0-B217-ED4EF51C12C1}" destId="{7F407EDA-9A5F-4F6D-AC83-980513DB3AA4}" srcOrd="1" destOrd="0" presId="urn:microsoft.com/office/officeart/2005/8/layout/list1"/>
    <dgm:cxn modelId="{B1630F53-1E4D-49C7-B1CB-653CE3182799}" srcId="{ECD83763-F162-4FF6-B26A-C32A55FBC8F4}" destId="{FD34BF7C-4838-4A3D-B7B8-5DA193C523F8}" srcOrd="1" destOrd="0" parTransId="{68AA5BC6-F537-4A95-B05C-B13BCCC70312}" sibTransId="{5DACC29D-127F-4D26-96B1-EC0E2FAA012C}"/>
    <dgm:cxn modelId="{6DD2BC2C-63F9-4DA0-9CF5-97FAF5A58A8F}" type="presOf" srcId="{D8DCF7E8-FC87-4F0D-B1DC-5E91354A735D}" destId="{91D024D9-2573-4B7A-A9F7-8486C981B583}" srcOrd="0" destOrd="0" presId="urn:microsoft.com/office/officeart/2005/8/layout/list1"/>
    <dgm:cxn modelId="{1C43B2CE-845E-4FA1-B999-683977C5D91D}" type="presOf" srcId="{ECD83763-F162-4FF6-B26A-C32A55FBC8F4}" destId="{122DC930-E5B3-4579-A034-94884F0F2B86}" srcOrd="0" destOrd="0" presId="urn:microsoft.com/office/officeart/2005/8/layout/list1"/>
    <dgm:cxn modelId="{64055DB1-E66A-4EC9-997E-5968E23697EB}" srcId="{ECD83763-F162-4FF6-B26A-C32A55FBC8F4}" destId="{D8DCF7E8-FC87-4F0D-B1DC-5E91354A735D}" srcOrd="2" destOrd="0" parTransId="{1E49D8F7-CFE3-4757-85CF-F01D4BB1B39F}" sibTransId="{FD327477-87B0-403B-86C4-544B59129401}"/>
    <dgm:cxn modelId="{8B0C91B5-4C9B-4636-8450-837F504E9AF4}" type="presOf" srcId="{D8DCF7E8-FC87-4F0D-B1DC-5E91354A735D}" destId="{00E6B10A-80CC-416B-A4C7-66651F2A936C}" srcOrd="1" destOrd="0" presId="urn:microsoft.com/office/officeart/2005/8/layout/list1"/>
    <dgm:cxn modelId="{E760C75D-CD5E-442A-8599-9334203E9CF1}" type="presOf" srcId="{FD34BF7C-4838-4A3D-B7B8-5DA193C523F8}" destId="{319E503A-6F66-4EB1-8D96-01F59C1B39D8}" srcOrd="1" destOrd="0" presId="urn:microsoft.com/office/officeart/2005/8/layout/list1"/>
    <dgm:cxn modelId="{47143E09-D546-4E43-A992-227D81F954D6}" type="presOf" srcId="{FD34BF7C-4838-4A3D-B7B8-5DA193C523F8}" destId="{3561401F-01E7-4C71-8A30-BD09AF2D446A}" srcOrd="0" destOrd="0" presId="urn:microsoft.com/office/officeart/2005/8/layout/list1"/>
    <dgm:cxn modelId="{309C2E1D-5953-4130-98C4-4B843A028F2C}" type="presParOf" srcId="{122DC930-E5B3-4579-A034-94884F0F2B86}" destId="{EBB68D73-3A84-4854-A13E-9A6D301FC692}" srcOrd="0" destOrd="0" presId="urn:microsoft.com/office/officeart/2005/8/layout/list1"/>
    <dgm:cxn modelId="{BFA88022-E96D-437D-BC31-FDDC4DEF82B3}" type="presParOf" srcId="{EBB68D73-3A84-4854-A13E-9A6D301FC692}" destId="{59AAC1C4-ACCE-4783-9568-DC276ED53CA3}" srcOrd="0" destOrd="0" presId="urn:microsoft.com/office/officeart/2005/8/layout/list1"/>
    <dgm:cxn modelId="{5F860145-FB2A-4A56-9B39-194097A518A0}" type="presParOf" srcId="{EBB68D73-3A84-4854-A13E-9A6D301FC692}" destId="{7F407EDA-9A5F-4F6D-AC83-980513DB3AA4}" srcOrd="1" destOrd="0" presId="urn:microsoft.com/office/officeart/2005/8/layout/list1"/>
    <dgm:cxn modelId="{FB0C4CCC-C50A-4283-AA07-AB7DBE367368}" type="presParOf" srcId="{122DC930-E5B3-4579-A034-94884F0F2B86}" destId="{F92C997F-6D7F-488C-BB54-CAA1A726AB5C}" srcOrd="1" destOrd="0" presId="urn:microsoft.com/office/officeart/2005/8/layout/list1"/>
    <dgm:cxn modelId="{E65A9A01-54B3-4278-8034-ADF48C8439E9}" type="presParOf" srcId="{122DC930-E5B3-4579-A034-94884F0F2B86}" destId="{24F0C42E-2567-4DC7-AAA0-A71AF40F39D1}" srcOrd="2" destOrd="0" presId="urn:microsoft.com/office/officeart/2005/8/layout/list1"/>
    <dgm:cxn modelId="{EFC5C011-9623-4569-B638-A772964C8266}" type="presParOf" srcId="{122DC930-E5B3-4579-A034-94884F0F2B86}" destId="{634A9521-BFDB-4D44-8CC1-085447D0E339}" srcOrd="3" destOrd="0" presId="urn:microsoft.com/office/officeart/2005/8/layout/list1"/>
    <dgm:cxn modelId="{31464688-8DDE-4361-BB82-F06FB2DD3A11}" type="presParOf" srcId="{122DC930-E5B3-4579-A034-94884F0F2B86}" destId="{E5E230F0-8EC4-4B85-9E3E-5FE130D6373D}" srcOrd="4" destOrd="0" presId="urn:microsoft.com/office/officeart/2005/8/layout/list1"/>
    <dgm:cxn modelId="{4103C432-E9C9-4162-8614-6C4486B00FC2}" type="presParOf" srcId="{E5E230F0-8EC4-4B85-9E3E-5FE130D6373D}" destId="{3561401F-01E7-4C71-8A30-BD09AF2D446A}" srcOrd="0" destOrd="0" presId="urn:microsoft.com/office/officeart/2005/8/layout/list1"/>
    <dgm:cxn modelId="{E092C4C6-48AA-4911-A629-2416799E7D36}" type="presParOf" srcId="{E5E230F0-8EC4-4B85-9E3E-5FE130D6373D}" destId="{319E503A-6F66-4EB1-8D96-01F59C1B39D8}" srcOrd="1" destOrd="0" presId="urn:microsoft.com/office/officeart/2005/8/layout/list1"/>
    <dgm:cxn modelId="{BBF69C57-9D69-4852-BAE9-D45B87CC227A}" type="presParOf" srcId="{122DC930-E5B3-4579-A034-94884F0F2B86}" destId="{0F45FA8A-1F09-4B2A-B241-14294EC683FD}" srcOrd="5" destOrd="0" presId="urn:microsoft.com/office/officeart/2005/8/layout/list1"/>
    <dgm:cxn modelId="{242D8712-3A13-4C82-8004-8C1ECEC382E0}" type="presParOf" srcId="{122DC930-E5B3-4579-A034-94884F0F2B86}" destId="{0982B465-3902-41A1-A41C-EF7ABACEE020}" srcOrd="6" destOrd="0" presId="urn:microsoft.com/office/officeart/2005/8/layout/list1"/>
    <dgm:cxn modelId="{ED949CBA-FDB8-4886-8AA6-F26720A09723}" type="presParOf" srcId="{122DC930-E5B3-4579-A034-94884F0F2B86}" destId="{4360429A-8FBA-44EB-9E10-968F2B4215A2}" srcOrd="7" destOrd="0" presId="urn:microsoft.com/office/officeart/2005/8/layout/list1"/>
    <dgm:cxn modelId="{DD29FD2C-2C45-4985-85C7-7999FB9A7140}" type="presParOf" srcId="{122DC930-E5B3-4579-A034-94884F0F2B86}" destId="{60F2788B-B183-446A-A016-43142A213941}" srcOrd="8" destOrd="0" presId="urn:microsoft.com/office/officeart/2005/8/layout/list1"/>
    <dgm:cxn modelId="{9D0EB0E9-7F84-4D41-AEFB-14C3AAE2B2CE}" type="presParOf" srcId="{60F2788B-B183-446A-A016-43142A213941}" destId="{91D024D9-2573-4B7A-A9F7-8486C981B583}" srcOrd="0" destOrd="0" presId="urn:microsoft.com/office/officeart/2005/8/layout/list1"/>
    <dgm:cxn modelId="{E0CB6E1E-994D-4489-9081-701C1A5029EF}" type="presParOf" srcId="{60F2788B-B183-446A-A016-43142A213941}" destId="{00E6B10A-80CC-416B-A4C7-66651F2A936C}" srcOrd="1" destOrd="0" presId="urn:microsoft.com/office/officeart/2005/8/layout/list1"/>
    <dgm:cxn modelId="{51368F61-C15C-4531-BD21-D262502D7A18}" type="presParOf" srcId="{122DC930-E5B3-4579-A034-94884F0F2B86}" destId="{7507DDC6-6750-4BD1-B932-C8BE040256EE}" srcOrd="9" destOrd="0" presId="urn:microsoft.com/office/officeart/2005/8/layout/list1"/>
    <dgm:cxn modelId="{21EC5D2F-072B-4601-A2B9-3CCEABB4D76C}" type="presParOf" srcId="{122DC930-E5B3-4579-A034-94884F0F2B86}" destId="{F7BDB045-5255-49F0-A02C-D584CE25A41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76410B-6110-461C-B3BC-85EF24DDB2E8}" type="doc">
      <dgm:prSet loTypeId="urn:microsoft.com/office/officeart/2005/8/layout/hList1" loCatId="list" qsTypeId="urn:microsoft.com/office/officeart/2005/8/quickstyle/3d2" qsCatId="3D" csTypeId="urn:microsoft.com/office/officeart/2005/8/colors/colorful1" csCatId="colorful" phldr="1"/>
      <dgm:spPr/>
      <dgm:t>
        <a:bodyPr/>
        <a:lstStyle/>
        <a:p>
          <a:pPr rtl="1"/>
          <a:endParaRPr lang="ar-SA"/>
        </a:p>
      </dgm:t>
    </dgm:pt>
    <dgm:pt modelId="{19ACE753-C45B-4B0C-A603-95D6D4C06025}">
      <dgm:prSet phldrT="[نص]" custT="1"/>
      <dgm:spPr/>
      <dgm:t>
        <a:bodyPr/>
        <a:lstStyle/>
        <a:p>
          <a:pPr rtl="1"/>
          <a:r>
            <a:rPr lang="ar-SA" sz="3200" b="1" dirty="0" smtClean="0">
              <a:solidFill>
                <a:srgbClr val="FF0000"/>
              </a:solidFill>
              <a:latin typeface="Arial" panose="020B0604020202020204" pitchFamily="34" charset="0"/>
              <a:cs typeface="Arial" panose="020B0604020202020204" pitchFamily="34" charset="0"/>
            </a:rPr>
            <a:t>المقاييس</a:t>
          </a:r>
          <a:endParaRPr lang="ar-SA" sz="3200" b="1" dirty="0">
            <a:solidFill>
              <a:srgbClr val="FF0000"/>
            </a:solidFill>
            <a:latin typeface="Arial" panose="020B0604020202020204" pitchFamily="34" charset="0"/>
            <a:cs typeface="Arial" panose="020B0604020202020204" pitchFamily="34" charset="0"/>
          </a:endParaRPr>
        </a:p>
      </dgm:t>
    </dgm:pt>
    <dgm:pt modelId="{25A4B3ED-A9FD-416E-A59D-5E9EA60BC7F1}" type="parTrans" cxnId="{BE60A3F2-DE5C-4B34-9A3A-40C85738A22C}">
      <dgm:prSet/>
      <dgm:spPr/>
      <dgm:t>
        <a:bodyPr/>
        <a:lstStyle/>
        <a:p>
          <a:pPr rtl="1"/>
          <a:endParaRPr lang="ar-SA" sz="1800">
            <a:latin typeface="Arial" panose="020B0604020202020204" pitchFamily="34" charset="0"/>
            <a:cs typeface="Arial" panose="020B0604020202020204" pitchFamily="34" charset="0"/>
          </a:endParaRPr>
        </a:p>
      </dgm:t>
    </dgm:pt>
    <dgm:pt modelId="{649C56BA-3838-45B0-80AB-13BA7E600C6A}" type="sibTrans" cxnId="{BE60A3F2-DE5C-4B34-9A3A-40C85738A22C}">
      <dgm:prSet/>
      <dgm:spPr/>
      <dgm:t>
        <a:bodyPr/>
        <a:lstStyle/>
        <a:p>
          <a:pPr rtl="1"/>
          <a:endParaRPr lang="ar-SA" sz="1800">
            <a:latin typeface="Arial" panose="020B0604020202020204" pitchFamily="34" charset="0"/>
            <a:cs typeface="Arial" panose="020B0604020202020204" pitchFamily="34" charset="0"/>
          </a:endParaRPr>
        </a:p>
      </dgm:t>
    </dgm:pt>
    <dgm:pt modelId="{B01BC979-800E-4686-AED0-6ACCA76524FC}">
      <dgm:prSet phldrT="[نص]" custT="1"/>
      <dgm:spPr/>
      <dgm:t>
        <a:bodyPr/>
        <a:lstStyle/>
        <a:p>
          <a:pPr rtl="1"/>
          <a:r>
            <a:rPr lang="ar-SA" sz="2800" dirty="0" smtClean="0">
              <a:latin typeface="Arial" panose="020B0604020202020204" pitchFamily="34" charset="0"/>
              <a:cs typeface="Arial" panose="020B0604020202020204" pitchFamily="34" charset="0"/>
            </a:rPr>
            <a:t>الوزن</a:t>
          </a:r>
          <a:endParaRPr lang="ar-SA" sz="2800" dirty="0">
            <a:latin typeface="Arial" panose="020B0604020202020204" pitchFamily="34" charset="0"/>
            <a:cs typeface="Arial" panose="020B0604020202020204" pitchFamily="34" charset="0"/>
          </a:endParaRPr>
        </a:p>
      </dgm:t>
    </dgm:pt>
    <dgm:pt modelId="{C94B01E2-68E7-4B90-A3B9-1F7EBE813EA5}" type="parTrans" cxnId="{01AB6A67-8A54-491C-9FB5-924A30FB9F64}">
      <dgm:prSet/>
      <dgm:spPr/>
      <dgm:t>
        <a:bodyPr/>
        <a:lstStyle/>
        <a:p>
          <a:pPr rtl="1"/>
          <a:endParaRPr lang="ar-SA" sz="1800">
            <a:latin typeface="Arial" panose="020B0604020202020204" pitchFamily="34" charset="0"/>
            <a:cs typeface="Arial" panose="020B0604020202020204" pitchFamily="34" charset="0"/>
          </a:endParaRPr>
        </a:p>
      </dgm:t>
    </dgm:pt>
    <dgm:pt modelId="{C6438AFA-7A31-4549-B3B9-DB1B0CC1BA2E}" type="sibTrans" cxnId="{01AB6A67-8A54-491C-9FB5-924A30FB9F64}">
      <dgm:prSet/>
      <dgm:spPr/>
      <dgm:t>
        <a:bodyPr/>
        <a:lstStyle/>
        <a:p>
          <a:pPr rtl="1"/>
          <a:endParaRPr lang="ar-SA" sz="1800">
            <a:latin typeface="Arial" panose="020B0604020202020204" pitchFamily="34" charset="0"/>
            <a:cs typeface="Arial" panose="020B0604020202020204" pitchFamily="34" charset="0"/>
          </a:endParaRPr>
        </a:p>
      </dgm:t>
    </dgm:pt>
    <dgm:pt modelId="{E22F2310-7011-4672-810E-4BDF4F3F3ABB}">
      <dgm:prSet phldrT="[نص]" custT="1"/>
      <dgm:spPr/>
      <dgm:t>
        <a:bodyPr/>
        <a:lstStyle/>
        <a:p>
          <a:pPr rtl="1"/>
          <a:r>
            <a:rPr lang="ar-SA" sz="2800" b="1" dirty="0" smtClean="0">
              <a:solidFill>
                <a:srgbClr val="FF0000"/>
              </a:solidFill>
              <a:latin typeface="Arial" panose="020B0604020202020204" pitchFamily="34" charset="0"/>
              <a:cs typeface="Arial" panose="020B0604020202020204" pitchFamily="34" charset="0"/>
            </a:rPr>
            <a:t>الأعراض الظاهرة على الطفل</a:t>
          </a:r>
          <a:endParaRPr lang="ar-SA" sz="2800" b="1" dirty="0">
            <a:solidFill>
              <a:srgbClr val="FF0000"/>
            </a:solidFill>
            <a:latin typeface="Arial" panose="020B0604020202020204" pitchFamily="34" charset="0"/>
            <a:cs typeface="Arial" panose="020B0604020202020204" pitchFamily="34" charset="0"/>
          </a:endParaRPr>
        </a:p>
      </dgm:t>
    </dgm:pt>
    <dgm:pt modelId="{3F136C39-A1D4-425D-9DD7-23F5AACA66CE}" type="parTrans" cxnId="{651000BF-2CCB-438F-AE80-98101CD7151D}">
      <dgm:prSet/>
      <dgm:spPr/>
      <dgm:t>
        <a:bodyPr/>
        <a:lstStyle/>
        <a:p>
          <a:pPr rtl="1"/>
          <a:endParaRPr lang="ar-SA" sz="1800">
            <a:latin typeface="Arial" panose="020B0604020202020204" pitchFamily="34" charset="0"/>
            <a:cs typeface="Arial" panose="020B0604020202020204" pitchFamily="34" charset="0"/>
          </a:endParaRPr>
        </a:p>
      </dgm:t>
    </dgm:pt>
    <dgm:pt modelId="{4EE26A46-7524-4B24-BD8E-6EE043271213}" type="sibTrans" cxnId="{651000BF-2CCB-438F-AE80-98101CD7151D}">
      <dgm:prSet/>
      <dgm:spPr/>
      <dgm:t>
        <a:bodyPr/>
        <a:lstStyle/>
        <a:p>
          <a:pPr rtl="1"/>
          <a:endParaRPr lang="ar-SA" sz="1800">
            <a:latin typeface="Arial" panose="020B0604020202020204" pitchFamily="34" charset="0"/>
            <a:cs typeface="Arial" panose="020B0604020202020204" pitchFamily="34" charset="0"/>
          </a:endParaRPr>
        </a:p>
      </dgm:t>
    </dgm:pt>
    <dgm:pt modelId="{01C44723-5F9D-4C85-AC12-C490719D36B7}">
      <dgm:prSet phldrT="[نص]" custT="1"/>
      <dgm:spPr/>
      <dgm:t>
        <a:bodyPr/>
        <a:lstStyle/>
        <a:p>
          <a:pPr rtl="1"/>
          <a:r>
            <a:rPr lang="ar-SA" sz="2800" dirty="0" smtClean="0">
              <a:latin typeface="Arial" panose="020B0604020202020204" pitchFamily="34" charset="0"/>
              <a:cs typeface="Arial" panose="020B0604020202020204" pitchFamily="34" charset="0"/>
            </a:rPr>
            <a:t>النحافة لا سيما في الأذرع والأرجل</a:t>
          </a:r>
          <a:endParaRPr lang="ar-SA" sz="2800" dirty="0">
            <a:latin typeface="Arial" panose="020B0604020202020204" pitchFamily="34" charset="0"/>
            <a:cs typeface="Arial" panose="020B0604020202020204" pitchFamily="34" charset="0"/>
          </a:endParaRPr>
        </a:p>
      </dgm:t>
    </dgm:pt>
    <dgm:pt modelId="{4F5E0ECD-2D66-4009-A93A-E73A37C31646}" type="parTrans" cxnId="{070EA36A-72F6-42FD-919D-A01C7F2EB7E5}">
      <dgm:prSet/>
      <dgm:spPr/>
      <dgm:t>
        <a:bodyPr/>
        <a:lstStyle/>
        <a:p>
          <a:pPr rtl="1"/>
          <a:endParaRPr lang="ar-SA" sz="1800">
            <a:latin typeface="Arial" panose="020B0604020202020204" pitchFamily="34" charset="0"/>
            <a:cs typeface="Arial" panose="020B0604020202020204" pitchFamily="34" charset="0"/>
          </a:endParaRPr>
        </a:p>
      </dgm:t>
    </dgm:pt>
    <dgm:pt modelId="{9B89DCB4-75A7-466D-9590-93F91DC972CA}" type="sibTrans" cxnId="{070EA36A-72F6-42FD-919D-A01C7F2EB7E5}">
      <dgm:prSet/>
      <dgm:spPr/>
      <dgm:t>
        <a:bodyPr/>
        <a:lstStyle/>
        <a:p>
          <a:pPr rtl="1"/>
          <a:endParaRPr lang="ar-SA" sz="1800">
            <a:latin typeface="Arial" panose="020B0604020202020204" pitchFamily="34" charset="0"/>
            <a:cs typeface="Arial" panose="020B0604020202020204" pitchFamily="34" charset="0"/>
          </a:endParaRPr>
        </a:p>
      </dgm:t>
    </dgm:pt>
    <dgm:pt modelId="{1F63F2CD-C25C-467A-BCBB-52A3AAB6F7EF}">
      <dgm:prSet phldrT="[نص]" custT="1"/>
      <dgm:spPr/>
      <dgm:t>
        <a:bodyPr/>
        <a:lstStyle/>
        <a:p>
          <a:pPr rtl="1"/>
          <a:r>
            <a:rPr lang="ar-SA" sz="2800" dirty="0" smtClean="0">
              <a:latin typeface="Arial" panose="020B0604020202020204" pitchFamily="34" charset="0"/>
              <a:cs typeface="Arial" panose="020B0604020202020204" pitchFamily="34" charset="0"/>
            </a:rPr>
            <a:t>الطول</a:t>
          </a:r>
          <a:endParaRPr lang="ar-SA" sz="2800" dirty="0">
            <a:latin typeface="Arial" panose="020B0604020202020204" pitchFamily="34" charset="0"/>
            <a:cs typeface="Arial" panose="020B0604020202020204" pitchFamily="34" charset="0"/>
          </a:endParaRPr>
        </a:p>
      </dgm:t>
    </dgm:pt>
    <dgm:pt modelId="{1C87B4A3-F52A-4D7B-A8A8-72E383C55504}" type="parTrans" cxnId="{8D58B1E4-7F4D-4B6B-92AE-C5674537690C}">
      <dgm:prSet/>
      <dgm:spPr/>
      <dgm:t>
        <a:bodyPr/>
        <a:lstStyle/>
        <a:p>
          <a:pPr rtl="1"/>
          <a:endParaRPr lang="ar-SA" sz="1800">
            <a:latin typeface="Arial" panose="020B0604020202020204" pitchFamily="34" charset="0"/>
            <a:cs typeface="Arial" panose="020B0604020202020204" pitchFamily="34" charset="0"/>
          </a:endParaRPr>
        </a:p>
      </dgm:t>
    </dgm:pt>
    <dgm:pt modelId="{2F916B1F-F59B-49F1-AD4C-AE7D5F1BD062}" type="sibTrans" cxnId="{8D58B1E4-7F4D-4B6B-92AE-C5674537690C}">
      <dgm:prSet/>
      <dgm:spPr/>
      <dgm:t>
        <a:bodyPr/>
        <a:lstStyle/>
        <a:p>
          <a:pPr rtl="1"/>
          <a:endParaRPr lang="ar-SA" sz="1800">
            <a:latin typeface="Arial" panose="020B0604020202020204" pitchFamily="34" charset="0"/>
            <a:cs typeface="Arial" panose="020B0604020202020204" pitchFamily="34" charset="0"/>
          </a:endParaRPr>
        </a:p>
      </dgm:t>
    </dgm:pt>
    <dgm:pt modelId="{BC4A974E-6370-46DD-B69C-FDC59B938DF7}">
      <dgm:prSet phldrT="[نص]" custT="1"/>
      <dgm:spPr/>
      <dgm:t>
        <a:bodyPr/>
        <a:lstStyle/>
        <a:p>
          <a:pPr rtl="1"/>
          <a:r>
            <a:rPr lang="ar-SA" sz="2800" dirty="0" smtClean="0">
              <a:latin typeface="Arial" panose="020B0604020202020204" pitchFamily="34" charset="0"/>
              <a:cs typeface="Arial" panose="020B0604020202020204" pitchFamily="34" charset="0"/>
            </a:rPr>
            <a:t>محيط الذراع</a:t>
          </a:r>
          <a:endParaRPr lang="ar-SA" sz="2800" dirty="0">
            <a:latin typeface="Arial" panose="020B0604020202020204" pitchFamily="34" charset="0"/>
            <a:cs typeface="Arial" panose="020B0604020202020204" pitchFamily="34" charset="0"/>
          </a:endParaRPr>
        </a:p>
      </dgm:t>
    </dgm:pt>
    <dgm:pt modelId="{8590BBD4-24E9-4BFE-806F-CC195DE4ECD0}" type="parTrans" cxnId="{FA5AE7CB-72F8-4E67-A744-BEB09377833C}">
      <dgm:prSet/>
      <dgm:spPr/>
      <dgm:t>
        <a:bodyPr/>
        <a:lstStyle/>
        <a:p>
          <a:pPr rtl="1"/>
          <a:endParaRPr lang="ar-SA" sz="1800">
            <a:latin typeface="Arial" panose="020B0604020202020204" pitchFamily="34" charset="0"/>
            <a:cs typeface="Arial" panose="020B0604020202020204" pitchFamily="34" charset="0"/>
          </a:endParaRPr>
        </a:p>
      </dgm:t>
    </dgm:pt>
    <dgm:pt modelId="{A89D3B1E-FD5B-4D75-853A-B38B1D1956C3}" type="sibTrans" cxnId="{FA5AE7CB-72F8-4E67-A744-BEB09377833C}">
      <dgm:prSet/>
      <dgm:spPr/>
      <dgm:t>
        <a:bodyPr/>
        <a:lstStyle/>
        <a:p>
          <a:pPr rtl="1"/>
          <a:endParaRPr lang="ar-SA" sz="1800">
            <a:latin typeface="Arial" panose="020B0604020202020204" pitchFamily="34" charset="0"/>
            <a:cs typeface="Arial" panose="020B0604020202020204" pitchFamily="34" charset="0"/>
          </a:endParaRPr>
        </a:p>
      </dgm:t>
    </dgm:pt>
    <dgm:pt modelId="{94C87218-9E59-407A-8436-51D06C41E885}">
      <dgm:prSet phldrT="[نص]" custT="1"/>
      <dgm:spPr/>
      <dgm:t>
        <a:bodyPr/>
        <a:lstStyle/>
        <a:p>
          <a:pPr rtl="1"/>
          <a:r>
            <a:rPr lang="ar-SA" sz="2800" dirty="0" smtClean="0">
              <a:latin typeface="Arial" panose="020B0604020202020204" pitchFamily="34" charset="0"/>
              <a:cs typeface="Arial" panose="020B0604020202020204" pitchFamily="34" charset="0"/>
            </a:rPr>
            <a:t>الشحوب يبدو الطفل ناعساً</a:t>
          </a:r>
          <a:endParaRPr lang="ar-SA" sz="2800" dirty="0">
            <a:latin typeface="Arial" panose="020B0604020202020204" pitchFamily="34" charset="0"/>
            <a:cs typeface="Arial" panose="020B0604020202020204" pitchFamily="34" charset="0"/>
          </a:endParaRPr>
        </a:p>
      </dgm:t>
    </dgm:pt>
    <dgm:pt modelId="{508205DD-CDDA-4F16-A998-1070C2433399}" type="parTrans" cxnId="{B75AD88B-8F32-4339-994F-BE165EDDC426}">
      <dgm:prSet/>
      <dgm:spPr/>
      <dgm:t>
        <a:bodyPr/>
        <a:lstStyle/>
        <a:p>
          <a:pPr rtl="1"/>
          <a:endParaRPr lang="ar-SA" sz="1800">
            <a:latin typeface="Arial" panose="020B0604020202020204" pitchFamily="34" charset="0"/>
            <a:cs typeface="Arial" panose="020B0604020202020204" pitchFamily="34" charset="0"/>
          </a:endParaRPr>
        </a:p>
      </dgm:t>
    </dgm:pt>
    <dgm:pt modelId="{74E1796C-91E6-41A8-B9FB-167E70B81AEE}" type="sibTrans" cxnId="{B75AD88B-8F32-4339-994F-BE165EDDC426}">
      <dgm:prSet/>
      <dgm:spPr/>
      <dgm:t>
        <a:bodyPr/>
        <a:lstStyle/>
        <a:p>
          <a:pPr rtl="1"/>
          <a:endParaRPr lang="ar-SA" sz="1800">
            <a:latin typeface="Arial" panose="020B0604020202020204" pitchFamily="34" charset="0"/>
            <a:cs typeface="Arial" panose="020B0604020202020204" pitchFamily="34" charset="0"/>
          </a:endParaRPr>
        </a:p>
      </dgm:t>
    </dgm:pt>
    <dgm:pt modelId="{CCF3DD0C-8D76-464A-B604-7666E94C2FC4}">
      <dgm:prSet phldrT="[نص]" custT="1"/>
      <dgm:spPr/>
      <dgm:t>
        <a:bodyPr/>
        <a:lstStyle/>
        <a:p>
          <a:pPr rtl="1"/>
          <a:r>
            <a:rPr lang="ar-SA" sz="2800" dirty="0" smtClean="0">
              <a:latin typeface="Arial" panose="020B0604020202020204" pitchFamily="34" charset="0"/>
              <a:cs typeface="Arial" panose="020B0604020202020204" pitchFamily="34" charset="0"/>
            </a:rPr>
            <a:t>كثرة المرض</a:t>
          </a:r>
          <a:endParaRPr lang="ar-SA" sz="2800" dirty="0">
            <a:latin typeface="Arial" panose="020B0604020202020204" pitchFamily="34" charset="0"/>
            <a:cs typeface="Arial" panose="020B0604020202020204" pitchFamily="34" charset="0"/>
          </a:endParaRPr>
        </a:p>
      </dgm:t>
    </dgm:pt>
    <dgm:pt modelId="{51A1E48D-F485-401D-8D33-989EFEAAEFA5}" type="parTrans" cxnId="{C2803666-F72A-41B8-A2C5-20853445DCB9}">
      <dgm:prSet/>
      <dgm:spPr/>
      <dgm:t>
        <a:bodyPr/>
        <a:lstStyle/>
        <a:p>
          <a:pPr rtl="1"/>
          <a:endParaRPr lang="ar-SA" sz="1800">
            <a:latin typeface="Arial" panose="020B0604020202020204" pitchFamily="34" charset="0"/>
            <a:cs typeface="Arial" panose="020B0604020202020204" pitchFamily="34" charset="0"/>
          </a:endParaRPr>
        </a:p>
      </dgm:t>
    </dgm:pt>
    <dgm:pt modelId="{CBE7EAA8-ABA4-4665-B0E6-786950279781}" type="sibTrans" cxnId="{C2803666-F72A-41B8-A2C5-20853445DCB9}">
      <dgm:prSet/>
      <dgm:spPr/>
      <dgm:t>
        <a:bodyPr/>
        <a:lstStyle/>
        <a:p>
          <a:pPr rtl="1"/>
          <a:endParaRPr lang="ar-SA" sz="1800">
            <a:latin typeface="Arial" panose="020B0604020202020204" pitchFamily="34" charset="0"/>
            <a:cs typeface="Arial" panose="020B0604020202020204" pitchFamily="34" charset="0"/>
          </a:endParaRPr>
        </a:p>
      </dgm:t>
    </dgm:pt>
    <dgm:pt modelId="{BDFFE5EF-070B-4A7C-9EE2-E2271B8925B7}">
      <dgm:prSet phldrT="[نص]" custT="1"/>
      <dgm:spPr/>
      <dgm:t>
        <a:bodyPr/>
        <a:lstStyle/>
        <a:p>
          <a:pPr rtl="1"/>
          <a:r>
            <a:rPr lang="ar-SA" sz="2800" dirty="0" smtClean="0">
              <a:latin typeface="Arial" panose="020B0604020202020204" pitchFamily="34" charset="0"/>
              <a:cs typeface="Arial" panose="020B0604020202020204" pitchFamily="34" charset="0"/>
            </a:rPr>
            <a:t>لا يجيد التعلم ولا يحسن اللعب</a:t>
          </a:r>
          <a:endParaRPr lang="ar-SA" sz="2800" dirty="0">
            <a:latin typeface="Arial" panose="020B0604020202020204" pitchFamily="34" charset="0"/>
            <a:cs typeface="Arial" panose="020B0604020202020204" pitchFamily="34" charset="0"/>
          </a:endParaRPr>
        </a:p>
      </dgm:t>
    </dgm:pt>
    <dgm:pt modelId="{A475DB26-146B-4571-B5F8-46A49938ADE0}" type="parTrans" cxnId="{FA2F7223-8997-4090-A7A0-56E7723829D3}">
      <dgm:prSet/>
      <dgm:spPr/>
      <dgm:t>
        <a:bodyPr/>
        <a:lstStyle/>
        <a:p>
          <a:pPr rtl="1"/>
          <a:endParaRPr lang="ar-SA" sz="1800">
            <a:latin typeface="Arial" panose="020B0604020202020204" pitchFamily="34" charset="0"/>
            <a:cs typeface="Arial" panose="020B0604020202020204" pitchFamily="34" charset="0"/>
          </a:endParaRPr>
        </a:p>
      </dgm:t>
    </dgm:pt>
    <dgm:pt modelId="{D50486F7-A5FB-428B-B03D-8106197E2EF9}" type="sibTrans" cxnId="{FA2F7223-8997-4090-A7A0-56E7723829D3}">
      <dgm:prSet/>
      <dgm:spPr/>
      <dgm:t>
        <a:bodyPr/>
        <a:lstStyle/>
        <a:p>
          <a:pPr rtl="1"/>
          <a:endParaRPr lang="ar-SA" sz="1800">
            <a:latin typeface="Arial" panose="020B0604020202020204" pitchFamily="34" charset="0"/>
            <a:cs typeface="Arial" panose="020B0604020202020204" pitchFamily="34" charset="0"/>
          </a:endParaRPr>
        </a:p>
      </dgm:t>
    </dgm:pt>
    <dgm:pt modelId="{5A37A107-66CD-4C0F-AE1E-3B6F9692DF83}">
      <dgm:prSet phldrT="[نص]" custT="1"/>
      <dgm:spPr/>
      <dgm:t>
        <a:bodyPr/>
        <a:lstStyle/>
        <a:p>
          <a:pPr rtl="1"/>
          <a:r>
            <a:rPr lang="ar-SA" sz="2800" dirty="0" smtClean="0">
              <a:latin typeface="Arial" panose="020B0604020202020204" pitchFamily="34" charset="0"/>
              <a:cs typeface="Arial" panose="020B0604020202020204" pitchFamily="34" charset="0"/>
            </a:rPr>
            <a:t>يميل إلى الحزن</a:t>
          </a:r>
          <a:endParaRPr lang="ar-SA" sz="2800" dirty="0">
            <a:latin typeface="Arial" panose="020B0604020202020204" pitchFamily="34" charset="0"/>
            <a:cs typeface="Arial" panose="020B0604020202020204" pitchFamily="34" charset="0"/>
          </a:endParaRPr>
        </a:p>
      </dgm:t>
    </dgm:pt>
    <dgm:pt modelId="{D9F112CE-EEE5-42D2-BD45-FF8883C9E3AE}" type="parTrans" cxnId="{F9E5DC87-122F-4A53-878C-BC028D60B695}">
      <dgm:prSet/>
      <dgm:spPr/>
      <dgm:t>
        <a:bodyPr/>
        <a:lstStyle/>
        <a:p>
          <a:pPr rtl="1"/>
          <a:endParaRPr lang="ar-SA" sz="1800">
            <a:latin typeface="Arial" panose="020B0604020202020204" pitchFamily="34" charset="0"/>
            <a:cs typeface="Arial" panose="020B0604020202020204" pitchFamily="34" charset="0"/>
          </a:endParaRPr>
        </a:p>
      </dgm:t>
    </dgm:pt>
    <dgm:pt modelId="{A5F1C127-3A74-4D8F-8971-60B15C87F235}" type="sibTrans" cxnId="{F9E5DC87-122F-4A53-878C-BC028D60B695}">
      <dgm:prSet/>
      <dgm:spPr/>
      <dgm:t>
        <a:bodyPr/>
        <a:lstStyle/>
        <a:p>
          <a:pPr rtl="1"/>
          <a:endParaRPr lang="ar-SA" sz="1800">
            <a:latin typeface="Arial" panose="020B0604020202020204" pitchFamily="34" charset="0"/>
            <a:cs typeface="Arial" panose="020B0604020202020204" pitchFamily="34" charset="0"/>
          </a:endParaRPr>
        </a:p>
      </dgm:t>
    </dgm:pt>
    <dgm:pt modelId="{64BE5D3E-96DE-454B-9DA5-34CA09E6F9F3}" type="pres">
      <dgm:prSet presAssocID="{CB76410B-6110-461C-B3BC-85EF24DDB2E8}" presName="Name0" presStyleCnt="0">
        <dgm:presLayoutVars>
          <dgm:dir/>
          <dgm:animLvl val="lvl"/>
          <dgm:resizeHandles val="exact"/>
        </dgm:presLayoutVars>
      </dgm:prSet>
      <dgm:spPr/>
      <dgm:t>
        <a:bodyPr/>
        <a:lstStyle/>
        <a:p>
          <a:pPr rtl="1"/>
          <a:endParaRPr lang="ar-SA"/>
        </a:p>
      </dgm:t>
    </dgm:pt>
    <dgm:pt modelId="{C00964AA-26A2-49C7-98A3-7DD8F6660C4E}" type="pres">
      <dgm:prSet presAssocID="{19ACE753-C45B-4B0C-A603-95D6D4C06025}" presName="composite" presStyleCnt="0"/>
      <dgm:spPr/>
    </dgm:pt>
    <dgm:pt modelId="{BAAB640F-E3A6-4F10-B6EA-010DF763E980}" type="pres">
      <dgm:prSet presAssocID="{19ACE753-C45B-4B0C-A603-95D6D4C06025}" presName="parTx" presStyleLbl="alignNode1" presStyleIdx="0" presStyleCnt="2" custScaleX="64880">
        <dgm:presLayoutVars>
          <dgm:chMax val="0"/>
          <dgm:chPref val="0"/>
          <dgm:bulletEnabled val="1"/>
        </dgm:presLayoutVars>
      </dgm:prSet>
      <dgm:spPr/>
      <dgm:t>
        <a:bodyPr/>
        <a:lstStyle/>
        <a:p>
          <a:pPr rtl="1"/>
          <a:endParaRPr lang="ar-SA"/>
        </a:p>
      </dgm:t>
    </dgm:pt>
    <dgm:pt modelId="{C7066AA3-4FD9-4007-B6CB-2913BCD0FF13}" type="pres">
      <dgm:prSet presAssocID="{19ACE753-C45B-4B0C-A603-95D6D4C06025}" presName="desTx" presStyleLbl="alignAccFollowNode1" presStyleIdx="0" presStyleCnt="2" custScaleX="66075">
        <dgm:presLayoutVars>
          <dgm:bulletEnabled val="1"/>
        </dgm:presLayoutVars>
      </dgm:prSet>
      <dgm:spPr/>
      <dgm:t>
        <a:bodyPr/>
        <a:lstStyle/>
        <a:p>
          <a:pPr rtl="1"/>
          <a:endParaRPr lang="ar-SA"/>
        </a:p>
      </dgm:t>
    </dgm:pt>
    <dgm:pt modelId="{2750E7D8-B4A8-45CA-9E66-96BB4B15AA6E}" type="pres">
      <dgm:prSet presAssocID="{649C56BA-3838-45B0-80AB-13BA7E600C6A}" presName="space" presStyleCnt="0"/>
      <dgm:spPr/>
    </dgm:pt>
    <dgm:pt modelId="{E11DD83F-23EF-411F-8CAE-E7220B9A2057}" type="pres">
      <dgm:prSet presAssocID="{E22F2310-7011-4672-810E-4BDF4F3F3ABB}" presName="composite" presStyleCnt="0"/>
      <dgm:spPr/>
    </dgm:pt>
    <dgm:pt modelId="{4A692301-E66B-40AA-AA09-BC4975FA1632}" type="pres">
      <dgm:prSet presAssocID="{E22F2310-7011-4672-810E-4BDF4F3F3ABB}" presName="parTx" presStyleLbl="alignNode1" presStyleIdx="1" presStyleCnt="2">
        <dgm:presLayoutVars>
          <dgm:chMax val="0"/>
          <dgm:chPref val="0"/>
          <dgm:bulletEnabled val="1"/>
        </dgm:presLayoutVars>
      </dgm:prSet>
      <dgm:spPr/>
      <dgm:t>
        <a:bodyPr/>
        <a:lstStyle/>
        <a:p>
          <a:pPr rtl="1"/>
          <a:endParaRPr lang="ar-SA"/>
        </a:p>
      </dgm:t>
    </dgm:pt>
    <dgm:pt modelId="{09C3F610-42A0-46EE-815E-8E89064D84BD}" type="pres">
      <dgm:prSet presAssocID="{E22F2310-7011-4672-810E-4BDF4F3F3ABB}" presName="desTx" presStyleLbl="alignAccFollowNode1" presStyleIdx="1" presStyleCnt="2">
        <dgm:presLayoutVars>
          <dgm:bulletEnabled val="1"/>
        </dgm:presLayoutVars>
      </dgm:prSet>
      <dgm:spPr/>
      <dgm:t>
        <a:bodyPr/>
        <a:lstStyle/>
        <a:p>
          <a:pPr rtl="1"/>
          <a:endParaRPr lang="ar-SA"/>
        </a:p>
      </dgm:t>
    </dgm:pt>
  </dgm:ptLst>
  <dgm:cxnLst>
    <dgm:cxn modelId="{8D58B1E4-7F4D-4B6B-92AE-C5674537690C}" srcId="{19ACE753-C45B-4B0C-A603-95D6D4C06025}" destId="{1F63F2CD-C25C-467A-BCBB-52A3AAB6F7EF}" srcOrd="1" destOrd="0" parTransId="{1C87B4A3-F52A-4D7B-A8A8-72E383C55504}" sibTransId="{2F916B1F-F59B-49F1-AD4C-AE7D5F1BD062}"/>
    <dgm:cxn modelId="{651000BF-2CCB-438F-AE80-98101CD7151D}" srcId="{CB76410B-6110-461C-B3BC-85EF24DDB2E8}" destId="{E22F2310-7011-4672-810E-4BDF4F3F3ABB}" srcOrd="1" destOrd="0" parTransId="{3F136C39-A1D4-425D-9DD7-23F5AACA66CE}" sibTransId="{4EE26A46-7524-4B24-BD8E-6EE043271213}"/>
    <dgm:cxn modelId="{265D9B78-85D9-49C3-BB2D-C9E757E364E8}" type="presOf" srcId="{E22F2310-7011-4672-810E-4BDF4F3F3ABB}" destId="{4A692301-E66B-40AA-AA09-BC4975FA1632}" srcOrd="0" destOrd="0" presId="urn:microsoft.com/office/officeart/2005/8/layout/hList1"/>
    <dgm:cxn modelId="{01AB6A67-8A54-491C-9FB5-924A30FB9F64}" srcId="{19ACE753-C45B-4B0C-A603-95D6D4C06025}" destId="{B01BC979-800E-4686-AED0-6ACCA76524FC}" srcOrd="0" destOrd="0" parTransId="{C94B01E2-68E7-4B90-A3B9-1F7EBE813EA5}" sibTransId="{C6438AFA-7A31-4549-B3B9-DB1B0CC1BA2E}"/>
    <dgm:cxn modelId="{19B1C61B-4D9C-4C5E-B241-1A683C400C51}" type="presOf" srcId="{1F63F2CD-C25C-467A-BCBB-52A3AAB6F7EF}" destId="{C7066AA3-4FD9-4007-B6CB-2913BCD0FF13}" srcOrd="0" destOrd="1" presId="urn:microsoft.com/office/officeart/2005/8/layout/hList1"/>
    <dgm:cxn modelId="{1F81EF0A-C351-4C0D-9B03-647DEF5AFF5F}" type="presOf" srcId="{CCF3DD0C-8D76-464A-B604-7666E94C2FC4}" destId="{09C3F610-42A0-46EE-815E-8E89064D84BD}" srcOrd="0" destOrd="2" presId="urn:microsoft.com/office/officeart/2005/8/layout/hList1"/>
    <dgm:cxn modelId="{FA2F7223-8997-4090-A7A0-56E7723829D3}" srcId="{E22F2310-7011-4672-810E-4BDF4F3F3ABB}" destId="{BDFFE5EF-070B-4A7C-9EE2-E2271B8925B7}" srcOrd="3" destOrd="0" parTransId="{A475DB26-146B-4571-B5F8-46A49938ADE0}" sibTransId="{D50486F7-A5FB-428B-B03D-8106197E2EF9}"/>
    <dgm:cxn modelId="{F08B2629-15AB-4993-900A-1EE7C0BFFF83}" type="presOf" srcId="{5A37A107-66CD-4C0F-AE1E-3B6F9692DF83}" destId="{09C3F610-42A0-46EE-815E-8E89064D84BD}" srcOrd="0" destOrd="4" presId="urn:microsoft.com/office/officeart/2005/8/layout/hList1"/>
    <dgm:cxn modelId="{2A90890B-295C-4A48-A30D-6C9D0FE90A13}" type="presOf" srcId="{BC4A974E-6370-46DD-B69C-FDC59B938DF7}" destId="{C7066AA3-4FD9-4007-B6CB-2913BCD0FF13}" srcOrd="0" destOrd="2" presId="urn:microsoft.com/office/officeart/2005/8/layout/hList1"/>
    <dgm:cxn modelId="{B75AD88B-8F32-4339-994F-BE165EDDC426}" srcId="{E22F2310-7011-4672-810E-4BDF4F3F3ABB}" destId="{94C87218-9E59-407A-8436-51D06C41E885}" srcOrd="1" destOrd="0" parTransId="{508205DD-CDDA-4F16-A998-1070C2433399}" sibTransId="{74E1796C-91E6-41A8-B9FB-167E70B81AEE}"/>
    <dgm:cxn modelId="{DBE8253C-AA56-487D-942B-C2DC26248F99}" type="presOf" srcId="{CB76410B-6110-461C-B3BC-85EF24DDB2E8}" destId="{64BE5D3E-96DE-454B-9DA5-34CA09E6F9F3}" srcOrd="0" destOrd="0" presId="urn:microsoft.com/office/officeart/2005/8/layout/hList1"/>
    <dgm:cxn modelId="{CC36A3D8-4679-49FD-8BED-8B1571AE029D}" type="presOf" srcId="{BDFFE5EF-070B-4A7C-9EE2-E2271B8925B7}" destId="{09C3F610-42A0-46EE-815E-8E89064D84BD}" srcOrd="0" destOrd="3" presId="urn:microsoft.com/office/officeart/2005/8/layout/hList1"/>
    <dgm:cxn modelId="{8A33AD6C-EE7C-4389-BE7B-B1F581C7CD4F}" type="presOf" srcId="{B01BC979-800E-4686-AED0-6ACCA76524FC}" destId="{C7066AA3-4FD9-4007-B6CB-2913BCD0FF13}" srcOrd="0" destOrd="0" presId="urn:microsoft.com/office/officeart/2005/8/layout/hList1"/>
    <dgm:cxn modelId="{E8F0B7D3-AC33-4B5E-B924-287B79642CE5}" type="presOf" srcId="{01C44723-5F9D-4C85-AC12-C490719D36B7}" destId="{09C3F610-42A0-46EE-815E-8E89064D84BD}" srcOrd="0" destOrd="0" presId="urn:microsoft.com/office/officeart/2005/8/layout/hList1"/>
    <dgm:cxn modelId="{BE60A3F2-DE5C-4B34-9A3A-40C85738A22C}" srcId="{CB76410B-6110-461C-B3BC-85EF24DDB2E8}" destId="{19ACE753-C45B-4B0C-A603-95D6D4C06025}" srcOrd="0" destOrd="0" parTransId="{25A4B3ED-A9FD-416E-A59D-5E9EA60BC7F1}" sibTransId="{649C56BA-3838-45B0-80AB-13BA7E600C6A}"/>
    <dgm:cxn modelId="{7EBA2CD1-4EFE-4C26-B5A8-3E04F5557F05}" type="presOf" srcId="{19ACE753-C45B-4B0C-A603-95D6D4C06025}" destId="{BAAB640F-E3A6-4F10-B6EA-010DF763E980}" srcOrd="0" destOrd="0" presId="urn:microsoft.com/office/officeart/2005/8/layout/hList1"/>
    <dgm:cxn modelId="{C2803666-F72A-41B8-A2C5-20853445DCB9}" srcId="{E22F2310-7011-4672-810E-4BDF4F3F3ABB}" destId="{CCF3DD0C-8D76-464A-B604-7666E94C2FC4}" srcOrd="2" destOrd="0" parTransId="{51A1E48D-F485-401D-8D33-989EFEAAEFA5}" sibTransId="{CBE7EAA8-ABA4-4665-B0E6-786950279781}"/>
    <dgm:cxn modelId="{183CCE8C-97C9-4B85-98CD-5A383F2906AA}" type="presOf" srcId="{94C87218-9E59-407A-8436-51D06C41E885}" destId="{09C3F610-42A0-46EE-815E-8E89064D84BD}" srcOrd="0" destOrd="1" presId="urn:microsoft.com/office/officeart/2005/8/layout/hList1"/>
    <dgm:cxn modelId="{FA5AE7CB-72F8-4E67-A744-BEB09377833C}" srcId="{19ACE753-C45B-4B0C-A603-95D6D4C06025}" destId="{BC4A974E-6370-46DD-B69C-FDC59B938DF7}" srcOrd="2" destOrd="0" parTransId="{8590BBD4-24E9-4BFE-806F-CC195DE4ECD0}" sibTransId="{A89D3B1E-FD5B-4D75-853A-B38B1D1956C3}"/>
    <dgm:cxn modelId="{070EA36A-72F6-42FD-919D-A01C7F2EB7E5}" srcId="{E22F2310-7011-4672-810E-4BDF4F3F3ABB}" destId="{01C44723-5F9D-4C85-AC12-C490719D36B7}" srcOrd="0" destOrd="0" parTransId="{4F5E0ECD-2D66-4009-A93A-E73A37C31646}" sibTransId="{9B89DCB4-75A7-466D-9590-93F91DC972CA}"/>
    <dgm:cxn modelId="{F9E5DC87-122F-4A53-878C-BC028D60B695}" srcId="{E22F2310-7011-4672-810E-4BDF4F3F3ABB}" destId="{5A37A107-66CD-4C0F-AE1E-3B6F9692DF83}" srcOrd="4" destOrd="0" parTransId="{D9F112CE-EEE5-42D2-BD45-FF8883C9E3AE}" sibTransId="{A5F1C127-3A74-4D8F-8971-60B15C87F235}"/>
    <dgm:cxn modelId="{0897E861-EB03-4C93-91A4-1BF119D6CE5F}" type="presParOf" srcId="{64BE5D3E-96DE-454B-9DA5-34CA09E6F9F3}" destId="{C00964AA-26A2-49C7-98A3-7DD8F6660C4E}" srcOrd="0" destOrd="0" presId="urn:microsoft.com/office/officeart/2005/8/layout/hList1"/>
    <dgm:cxn modelId="{E6E989EE-7163-4BD1-A6A8-294905615409}" type="presParOf" srcId="{C00964AA-26A2-49C7-98A3-7DD8F6660C4E}" destId="{BAAB640F-E3A6-4F10-B6EA-010DF763E980}" srcOrd="0" destOrd="0" presId="urn:microsoft.com/office/officeart/2005/8/layout/hList1"/>
    <dgm:cxn modelId="{3C81A15C-B43C-4380-8D94-D4C7F9A82C99}" type="presParOf" srcId="{C00964AA-26A2-49C7-98A3-7DD8F6660C4E}" destId="{C7066AA3-4FD9-4007-B6CB-2913BCD0FF13}" srcOrd="1" destOrd="0" presId="urn:microsoft.com/office/officeart/2005/8/layout/hList1"/>
    <dgm:cxn modelId="{3950A6C0-26AA-48E3-8F9D-E4EBACF21B5A}" type="presParOf" srcId="{64BE5D3E-96DE-454B-9DA5-34CA09E6F9F3}" destId="{2750E7D8-B4A8-45CA-9E66-96BB4B15AA6E}" srcOrd="1" destOrd="0" presId="urn:microsoft.com/office/officeart/2005/8/layout/hList1"/>
    <dgm:cxn modelId="{78D49C37-E8FD-4A1B-B13F-4EEA9D550B8F}" type="presParOf" srcId="{64BE5D3E-96DE-454B-9DA5-34CA09E6F9F3}" destId="{E11DD83F-23EF-411F-8CAE-E7220B9A2057}" srcOrd="2" destOrd="0" presId="urn:microsoft.com/office/officeart/2005/8/layout/hList1"/>
    <dgm:cxn modelId="{B99145B1-38A8-47E3-BA0C-BA7C41F1F002}" type="presParOf" srcId="{E11DD83F-23EF-411F-8CAE-E7220B9A2057}" destId="{4A692301-E66B-40AA-AA09-BC4975FA1632}" srcOrd="0" destOrd="0" presId="urn:microsoft.com/office/officeart/2005/8/layout/hList1"/>
    <dgm:cxn modelId="{D203EEE2-9D4C-45F9-998E-27EE8A60A0B0}" type="presParOf" srcId="{E11DD83F-23EF-411F-8CAE-E7220B9A2057}" destId="{09C3F610-42A0-46EE-815E-8E89064D84B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F997B8-9A88-4997-8A0A-69CB7E4F3292}" type="doc">
      <dgm:prSet loTypeId="urn:microsoft.com/office/officeart/2005/8/layout/hList3" loCatId="list" qsTypeId="urn:microsoft.com/office/officeart/2005/8/quickstyle/simple5" qsCatId="simple" csTypeId="urn:microsoft.com/office/officeart/2005/8/colors/colorful3" csCatId="colorful" phldr="1"/>
      <dgm:spPr/>
      <dgm:t>
        <a:bodyPr/>
        <a:lstStyle/>
        <a:p>
          <a:pPr rtl="1"/>
          <a:endParaRPr lang="ar-SA"/>
        </a:p>
      </dgm:t>
    </dgm:pt>
    <dgm:pt modelId="{42A92DC5-8F13-4BC0-B5DA-9E552D744360}">
      <dgm:prSet phldrT="[نص]" custT="1"/>
      <dgm:spPr/>
      <dgm:t>
        <a:bodyPr/>
        <a:lstStyle/>
        <a:p>
          <a:pPr rtl="1"/>
          <a:r>
            <a:rPr lang="ar-SA" sz="4800" dirty="0" smtClean="0">
              <a:solidFill>
                <a:srgbClr val="0070C0"/>
              </a:solidFill>
              <a:latin typeface="Arial" panose="020B0604020202020204" pitchFamily="34" charset="0"/>
              <a:cs typeface="Arial" panose="020B0604020202020204" pitchFamily="34" charset="0"/>
            </a:rPr>
            <a:t>الوقاية</a:t>
          </a:r>
          <a:endParaRPr lang="ar-SA" sz="4800" dirty="0">
            <a:solidFill>
              <a:srgbClr val="0070C0"/>
            </a:solidFill>
            <a:latin typeface="Arial" panose="020B0604020202020204" pitchFamily="34" charset="0"/>
            <a:cs typeface="Arial" panose="020B0604020202020204" pitchFamily="34" charset="0"/>
          </a:endParaRPr>
        </a:p>
      </dgm:t>
    </dgm:pt>
    <dgm:pt modelId="{0BC0EF4A-99E1-4DC1-9B79-C8E469D661FF}" type="parTrans" cxnId="{D1129A0E-7C96-4FBA-9DEF-479C6199EED4}">
      <dgm:prSet/>
      <dgm:spPr/>
      <dgm:t>
        <a:bodyPr/>
        <a:lstStyle/>
        <a:p>
          <a:pPr rtl="1"/>
          <a:endParaRPr lang="ar-SA" sz="1200">
            <a:latin typeface="Arial" panose="020B0604020202020204" pitchFamily="34" charset="0"/>
            <a:cs typeface="Arial" panose="020B0604020202020204" pitchFamily="34" charset="0"/>
          </a:endParaRPr>
        </a:p>
      </dgm:t>
    </dgm:pt>
    <dgm:pt modelId="{50E42CB3-EBA0-4A09-B541-9DA70C03ED6F}" type="sibTrans" cxnId="{D1129A0E-7C96-4FBA-9DEF-479C6199EED4}">
      <dgm:prSet/>
      <dgm:spPr/>
      <dgm:t>
        <a:bodyPr/>
        <a:lstStyle/>
        <a:p>
          <a:pPr rtl="1"/>
          <a:endParaRPr lang="ar-SA" sz="1200">
            <a:latin typeface="Arial" panose="020B0604020202020204" pitchFamily="34" charset="0"/>
            <a:cs typeface="Arial" panose="020B0604020202020204" pitchFamily="34" charset="0"/>
          </a:endParaRPr>
        </a:p>
      </dgm:t>
    </dgm:pt>
    <dgm:pt modelId="{4446FD8A-4E3C-4223-9AAB-A06A7AE828F2}">
      <dgm:prSet phldrT="[نص]" custT="1"/>
      <dgm:spPr/>
      <dgm:t>
        <a:bodyPr/>
        <a:lstStyle/>
        <a:p>
          <a:pPr rtl="1"/>
          <a:r>
            <a:rPr lang="ar-SA" sz="4000" dirty="0" smtClean="0">
              <a:latin typeface="Arial" panose="020B0604020202020204" pitchFamily="34" charset="0"/>
              <a:cs typeface="Arial" panose="020B0604020202020204" pitchFamily="34" charset="0"/>
            </a:rPr>
            <a:t>تشجيع الرضاعة الطبيعية</a:t>
          </a:r>
          <a:endParaRPr lang="ar-SA" sz="4000" dirty="0">
            <a:latin typeface="Arial" panose="020B0604020202020204" pitchFamily="34" charset="0"/>
            <a:cs typeface="Arial" panose="020B0604020202020204" pitchFamily="34" charset="0"/>
          </a:endParaRPr>
        </a:p>
      </dgm:t>
    </dgm:pt>
    <dgm:pt modelId="{6D755F31-AFC9-4598-A0EB-340DE572A0BA}" type="parTrans" cxnId="{5EDA4098-1D29-4BBA-A418-3F8372B9CA69}">
      <dgm:prSet/>
      <dgm:spPr/>
      <dgm:t>
        <a:bodyPr/>
        <a:lstStyle/>
        <a:p>
          <a:pPr rtl="1"/>
          <a:endParaRPr lang="ar-SA" sz="1200">
            <a:latin typeface="Arial" panose="020B0604020202020204" pitchFamily="34" charset="0"/>
            <a:cs typeface="Arial" panose="020B0604020202020204" pitchFamily="34" charset="0"/>
          </a:endParaRPr>
        </a:p>
      </dgm:t>
    </dgm:pt>
    <dgm:pt modelId="{685169D7-7B33-48BD-8090-318AC3A5C8CB}" type="sibTrans" cxnId="{5EDA4098-1D29-4BBA-A418-3F8372B9CA69}">
      <dgm:prSet/>
      <dgm:spPr/>
      <dgm:t>
        <a:bodyPr/>
        <a:lstStyle/>
        <a:p>
          <a:pPr rtl="1"/>
          <a:endParaRPr lang="ar-SA" sz="1200">
            <a:latin typeface="Arial" panose="020B0604020202020204" pitchFamily="34" charset="0"/>
            <a:cs typeface="Arial" panose="020B0604020202020204" pitchFamily="34" charset="0"/>
          </a:endParaRPr>
        </a:p>
      </dgm:t>
    </dgm:pt>
    <dgm:pt modelId="{EC6D7375-4582-4060-AF1D-1B3DB2BE1926}">
      <dgm:prSet phldrT="[نص]" custT="1"/>
      <dgm:spPr/>
      <dgm:t>
        <a:bodyPr/>
        <a:lstStyle/>
        <a:p>
          <a:pPr rtl="1"/>
          <a:r>
            <a:rPr lang="ar-SA" sz="4000" dirty="0" smtClean="0">
              <a:latin typeface="Arial" panose="020B0604020202020204" pitchFamily="34" charset="0"/>
              <a:cs typeface="Arial" panose="020B0604020202020204" pitchFamily="34" charset="0"/>
            </a:rPr>
            <a:t>التطعيم</a:t>
          </a:r>
          <a:endParaRPr lang="ar-SA" sz="4000" dirty="0">
            <a:latin typeface="Arial" panose="020B0604020202020204" pitchFamily="34" charset="0"/>
            <a:cs typeface="Arial" panose="020B0604020202020204" pitchFamily="34" charset="0"/>
          </a:endParaRPr>
        </a:p>
      </dgm:t>
    </dgm:pt>
    <dgm:pt modelId="{D1A4DB0A-91C6-4F8F-B6B7-5FDB2D22C0D6}" type="parTrans" cxnId="{61472C17-66A3-4BE7-B304-7CE93545211C}">
      <dgm:prSet/>
      <dgm:spPr/>
      <dgm:t>
        <a:bodyPr/>
        <a:lstStyle/>
        <a:p>
          <a:pPr rtl="1"/>
          <a:endParaRPr lang="ar-SA" sz="1200">
            <a:latin typeface="Arial" panose="020B0604020202020204" pitchFamily="34" charset="0"/>
            <a:cs typeface="Arial" panose="020B0604020202020204" pitchFamily="34" charset="0"/>
          </a:endParaRPr>
        </a:p>
      </dgm:t>
    </dgm:pt>
    <dgm:pt modelId="{D8E4F236-9B56-4D6F-AEFB-68B5EA143485}" type="sibTrans" cxnId="{61472C17-66A3-4BE7-B304-7CE93545211C}">
      <dgm:prSet/>
      <dgm:spPr/>
      <dgm:t>
        <a:bodyPr/>
        <a:lstStyle/>
        <a:p>
          <a:pPr rtl="1"/>
          <a:endParaRPr lang="ar-SA" sz="1200">
            <a:latin typeface="Arial" panose="020B0604020202020204" pitchFamily="34" charset="0"/>
            <a:cs typeface="Arial" panose="020B0604020202020204" pitchFamily="34" charset="0"/>
          </a:endParaRPr>
        </a:p>
      </dgm:t>
    </dgm:pt>
    <dgm:pt modelId="{044F56F6-E4AF-4577-B47D-8B08F1DDAFA3}">
      <dgm:prSet phldrT="[نص]" custT="1"/>
      <dgm:spPr/>
      <dgm:t>
        <a:bodyPr/>
        <a:lstStyle/>
        <a:p>
          <a:pPr rtl="1"/>
          <a:r>
            <a:rPr lang="ar-SA" sz="4000" dirty="0" smtClean="0">
              <a:latin typeface="Arial" panose="020B0604020202020204" pitchFamily="34" charset="0"/>
              <a:cs typeface="Arial" panose="020B0604020202020204" pitchFamily="34" charset="0"/>
            </a:rPr>
            <a:t>التغذية المتوازنة</a:t>
          </a:r>
          <a:endParaRPr lang="ar-SA" sz="4000" dirty="0">
            <a:latin typeface="Arial" panose="020B0604020202020204" pitchFamily="34" charset="0"/>
            <a:cs typeface="Arial" panose="020B0604020202020204" pitchFamily="34" charset="0"/>
          </a:endParaRPr>
        </a:p>
      </dgm:t>
    </dgm:pt>
    <dgm:pt modelId="{B1752973-DAEA-46AD-8999-22EE7C6CF5AB}" type="parTrans" cxnId="{BCDCF2B9-4038-44B6-A87A-01F9387E7AB6}">
      <dgm:prSet/>
      <dgm:spPr/>
      <dgm:t>
        <a:bodyPr/>
        <a:lstStyle/>
        <a:p>
          <a:pPr rtl="1"/>
          <a:endParaRPr lang="ar-SA" sz="1200">
            <a:latin typeface="Arial" panose="020B0604020202020204" pitchFamily="34" charset="0"/>
            <a:cs typeface="Arial" panose="020B0604020202020204" pitchFamily="34" charset="0"/>
          </a:endParaRPr>
        </a:p>
      </dgm:t>
    </dgm:pt>
    <dgm:pt modelId="{571F3030-509F-4020-AFA3-6C73495217F7}" type="sibTrans" cxnId="{BCDCF2B9-4038-44B6-A87A-01F9387E7AB6}">
      <dgm:prSet/>
      <dgm:spPr/>
      <dgm:t>
        <a:bodyPr/>
        <a:lstStyle/>
        <a:p>
          <a:pPr rtl="1"/>
          <a:endParaRPr lang="ar-SA" sz="1200">
            <a:latin typeface="Arial" panose="020B0604020202020204" pitchFamily="34" charset="0"/>
            <a:cs typeface="Arial" panose="020B0604020202020204" pitchFamily="34" charset="0"/>
          </a:endParaRPr>
        </a:p>
      </dgm:t>
    </dgm:pt>
    <dgm:pt modelId="{120BA954-3D97-417E-800B-8399B3850DB7}" type="pres">
      <dgm:prSet presAssocID="{99F997B8-9A88-4997-8A0A-69CB7E4F3292}" presName="composite" presStyleCnt="0">
        <dgm:presLayoutVars>
          <dgm:chMax val="1"/>
          <dgm:dir/>
          <dgm:resizeHandles val="exact"/>
        </dgm:presLayoutVars>
      </dgm:prSet>
      <dgm:spPr/>
      <dgm:t>
        <a:bodyPr/>
        <a:lstStyle/>
        <a:p>
          <a:pPr rtl="1"/>
          <a:endParaRPr lang="ar-SA"/>
        </a:p>
      </dgm:t>
    </dgm:pt>
    <dgm:pt modelId="{0EFD7765-5E3C-494D-A4A6-B9D8B6FD036A}" type="pres">
      <dgm:prSet presAssocID="{42A92DC5-8F13-4BC0-B5DA-9E552D744360}" presName="roof" presStyleLbl="dkBgShp" presStyleIdx="0" presStyleCnt="2"/>
      <dgm:spPr/>
      <dgm:t>
        <a:bodyPr/>
        <a:lstStyle/>
        <a:p>
          <a:pPr rtl="1"/>
          <a:endParaRPr lang="ar-SA"/>
        </a:p>
      </dgm:t>
    </dgm:pt>
    <dgm:pt modelId="{3D96B3DA-B4D6-4CA5-A6B7-49E42D3A17D9}" type="pres">
      <dgm:prSet presAssocID="{42A92DC5-8F13-4BC0-B5DA-9E552D744360}" presName="pillars" presStyleCnt="0"/>
      <dgm:spPr/>
    </dgm:pt>
    <dgm:pt modelId="{D09AFA99-552C-46AF-B57F-358A2364AB98}" type="pres">
      <dgm:prSet presAssocID="{42A92DC5-8F13-4BC0-B5DA-9E552D744360}" presName="pillar1" presStyleLbl="node1" presStyleIdx="0" presStyleCnt="3">
        <dgm:presLayoutVars>
          <dgm:bulletEnabled val="1"/>
        </dgm:presLayoutVars>
      </dgm:prSet>
      <dgm:spPr/>
      <dgm:t>
        <a:bodyPr/>
        <a:lstStyle/>
        <a:p>
          <a:pPr rtl="1"/>
          <a:endParaRPr lang="ar-SA"/>
        </a:p>
      </dgm:t>
    </dgm:pt>
    <dgm:pt modelId="{88A2D7EC-0CB9-4DE2-B8C9-316B77A892B2}" type="pres">
      <dgm:prSet presAssocID="{EC6D7375-4582-4060-AF1D-1B3DB2BE1926}" presName="pillarX" presStyleLbl="node1" presStyleIdx="1" presStyleCnt="3">
        <dgm:presLayoutVars>
          <dgm:bulletEnabled val="1"/>
        </dgm:presLayoutVars>
      </dgm:prSet>
      <dgm:spPr/>
      <dgm:t>
        <a:bodyPr/>
        <a:lstStyle/>
        <a:p>
          <a:pPr rtl="1"/>
          <a:endParaRPr lang="ar-SA"/>
        </a:p>
      </dgm:t>
    </dgm:pt>
    <dgm:pt modelId="{FD90354D-E599-4907-BDD8-4FA69495ED40}" type="pres">
      <dgm:prSet presAssocID="{044F56F6-E4AF-4577-B47D-8B08F1DDAFA3}" presName="pillarX" presStyleLbl="node1" presStyleIdx="2" presStyleCnt="3">
        <dgm:presLayoutVars>
          <dgm:bulletEnabled val="1"/>
        </dgm:presLayoutVars>
      </dgm:prSet>
      <dgm:spPr/>
      <dgm:t>
        <a:bodyPr/>
        <a:lstStyle/>
        <a:p>
          <a:pPr rtl="1"/>
          <a:endParaRPr lang="ar-SA"/>
        </a:p>
      </dgm:t>
    </dgm:pt>
    <dgm:pt modelId="{E106B651-0914-4F6C-B5FC-F0134021FFB8}" type="pres">
      <dgm:prSet presAssocID="{42A92DC5-8F13-4BC0-B5DA-9E552D744360}" presName="base" presStyleLbl="dkBgShp" presStyleIdx="1" presStyleCnt="2"/>
      <dgm:spPr/>
    </dgm:pt>
  </dgm:ptLst>
  <dgm:cxnLst>
    <dgm:cxn modelId="{61472C17-66A3-4BE7-B304-7CE93545211C}" srcId="{42A92DC5-8F13-4BC0-B5DA-9E552D744360}" destId="{EC6D7375-4582-4060-AF1D-1B3DB2BE1926}" srcOrd="1" destOrd="0" parTransId="{D1A4DB0A-91C6-4F8F-B6B7-5FDB2D22C0D6}" sibTransId="{D8E4F236-9B56-4D6F-AEFB-68B5EA143485}"/>
    <dgm:cxn modelId="{D808D598-721B-45A9-9D70-4377399FCFE5}" type="presOf" srcId="{99F997B8-9A88-4997-8A0A-69CB7E4F3292}" destId="{120BA954-3D97-417E-800B-8399B3850DB7}" srcOrd="0" destOrd="0" presId="urn:microsoft.com/office/officeart/2005/8/layout/hList3"/>
    <dgm:cxn modelId="{8143093C-AA56-4113-8CB8-81EFE4C072E1}" type="presOf" srcId="{EC6D7375-4582-4060-AF1D-1B3DB2BE1926}" destId="{88A2D7EC-0CB9-4DE2-B8C9-316B77A892B2}" srcOrd="0" destOrd="0" presId="urn:microsoft.com/office/officeart/2005/8/layout/hList3"/>
    <dgm:cxn modelId="{51CE1BE7-8764-4362-9CDD-6B0AB6DBD259}" type="presOf" srcId="{4446FD8A-4E3C-4223-9AAB-A06A7AE828F2}" destId="{D09AFA99-552C-46AF-B57F-358A2364AB98}" srcOrd="0" destOrd="0" presId="urn:microsoft.com/office/officeart/2005/8/layout/hList3"/>
    <dgm:cxn modelId="{5EDA4098-1D29-4BBA-A418-3F8372B9CA69}" srcId="{42A92DC5-8F13-4BC0-B5DA-9E552D744360}" destId="{4446FD8A-4E3C-4223-9AAB-A06A7AE828F2}" srcOrd="0" destOrd="0" parTransId="{6D755F31-AFC9-4598-A0EB-340DE572A0BA}" sibTransId="{685169D7-7B33-48BD-8090-318AC3A5C8CB}"/>
    <dgm:cxn modelId="{BCDCF2B9-4038-44B6-A87A-01F9387E7AB6}" srcId="{42A92DC5-8F13-4BC0-B5DA-9E552D744360}" destId="{044F56F6-E4AF-4577-B47D-8B08F1DDAFA3}" srcOrd="2" destOrd="0" parTransId="{B1752973-DAEA-46AD-8999-22EE7C6CF5AB}" sibTransId="{571F3030-509F-4020-AFA3-6C73495217F7}"/>
    <dgm:cxn modelId="{D910B0A4-B230-42C1-A05C-0F31CB7637A6}" type="presOf" srcId="{044F56F6-E4AF-4577-B47D-8B08F1DDAFA3}" destId="{FD90354D-E599-4907-BDD8-4FA69495ED40}" srcOrd="0" destOrd="0" presId="urn:microsoft.com/office/officeart/2005/8/layout/hList3"/>
    <dgm:cxn modelId="{204CF589-C9CF-4860-98A8-59511B53D9A9}" type="presOf" srcId="{42A92DC5-8F13-4BC0-B5DA-9E552D744360}" destId="{0EFD7765-5E3C-494D-A4A6-B9D8B6FD036A}" srcOrd="0" destOrd="0" presId="urn:microsoft.com/office/officeart/2005/8/layout/hList3"/>
    <dgm:cxn modelId="{D1129A0E-7C96-4FBA-9DEF-479C6199EED4}" srcId="{99F997B8-9A88-4997-8A0A-69CB7E4F3292}" destId="{42A92DC5-8F13-4BC0-B5DA-9E552D744360}" srcOrd="0" destOrd="0" parTransId="{0BC0EF4A-99E1-4DC1-9B79-C8E469D661FF}" sibTransId="{50E42CB3-EBA0-4A09-B541-9DA70C03ED6F}"/>
    <dgm:cxn modelId="{1DD87D70-465F-446D-BE32-C685DFF08731}" type="presParOf" srcId="{120BA954-3D97-417E-800B-8399B3850DB7}" destId="{0EFD7765-5E3C-494D-A4A6-B9D8B6FD036A}" srcOrd="0" destOrd="0" presId="urn:microsoft.com/office/officeart/2005/8/layout/hList3"/>
    <dgm:cxn modelId="{AC178D74-473D-49F8-80F7-9329298353E4}" type="presParOf" srcId="{120BA954-3D97-417E-800B-8399B3850DB7}" destId="{3D96B3DA-B4D6-4CA5-A6B7-49E42D3A17D9}" srcOrd="1" destOrd="0" presId="urn:microsoft.com/office/officeart/2005/8/layout/hList3"/>
    <dgm:cxn modelId="{06B1E34F-6649-4E03-B27F-E0D9E858C106}" type="presParOf" srcId="{3D96B3DA-B4D6-4CA5-A6B7-49E42D3A17D9}" destId="{D09AFA99-552C-46AF-B57F-358A2364AB98}" srcOrd="0" destOrd="0" presId="urn:microsoft.com/office/officeart/2005/8/layout/hList3"/>
    <dgm:cxn modelId="{67B6B689-9A80-45D4-ADEC-3D3B0E731839}" type="presParOf" srcId="{3D96B3DA-B4D6-4CA5-A6B7-49E42D3A17D9}" destId="{88A2D7EC-0CB9-4DE2-B8C9-316B77A892B2}" srcOrd="1" destOrd="0" presId="urn:microsoft.com/office/officeart/2005/8/layout/hList3"/>
    <dgm:cxn modelId="{4C34F301-7891-4161-B916-2F08F2A47944}" type="presParOf" srcId="{3D96B3DA-B4D6-4CA5-A6B7-49E42D3A17D9}" destId="{FD90354D-E599-4907-BDD8-4FA69495ED40}" srcOrd="2" destOrd="0" presId="urn:microsoft.com/office/officeart/2005/8/layout/hList3"/>
    <dgm:cxn modelId="{8713E192-7554-4753-8196-7374439CF1D7}" type="presParOf" srcId="{120BA954-3D97-417E-800B-8399B3850DB7}" destId="{E106B651-0914-4F6C-B5FC-F0134021FFB8}"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5B25300-29BA-424B-B744-B7674D7BFD80}" type="doc">
      <dgm:prSet loTypeId="urn:microsoft.com/office/officeart/2005/8/layout/hList6" loCatId="list" qsTypeId="urn:microsoft.com/office/officeart/2005/8/quickstyle/3d7" qsCatId="3D" csTypeId="urn:microsoft.com/office/officeart/2005/8/colors/colorful1" csCatId="colorful" phldr="1"/>
      <dgm:spPr/>
      <dgm:t>
        <a:bodyPr/>
        <a:lstStyle/>
        <a:p>
          <a:pPr rtl="1"/>
          <a:endParaRPr lang="ar-SA"/>
        </a:p>
      </dgm:t>
    </dgm:pt>
    <dgm:pt modelId="{CF2ADB7B-F3B6-455C-B4A7-3EB4D0F7A0DE}">
      <dgm:prSet phldrT="[نص]" custT="1"/>
      <dgm:spPr/>
      <dgm:t>
        <a:bodyPr/>
        <a:lstStyle/>
        <a:p>
          <a:pPr rtl="1"/>
          <a:endParaRPr lang="ar-SA" sz="2800" b="1" dirty="0">
            <a:latin typeface="Arial" panose="020B0604020202020204" pitchFamily="34" charset="0"/>
            <a:cs typeface="Arial" panose="020B0604020202020204" pitchFamily="34" charset="0"/>
          </a:endParaRPr>
        </a:p>
      </dgm:t>
    </dgm:pt>
    <dgm:pt modelId="{D7F79B05-9ADE-4F93-A517-BB04501287DB}" type="parTrans" cxnId="{0157D9FE-1452-4C0D-9050-913256CA35E0}">
      <dgm:prSet/>
      <dgm:spPr/>
      <dgm:t>
        <a:bodyPr/>
        <a:lstStyle/>
        <a:p>
          <a:pPr rtl="1"/>
          <a:endParaRPr lang="ar-SA" sz="2800" b="1">
            <a:latin typeface="Arial" panose="020B0604020202020204" pitchFamily="34" charset="0"/>
            <a:cs typeface="Arial" panose="020B0604020202020204" pitchFamily="34" charset="0"/>
          </a:endParaRPr>
        </a:p>
      </dgm:t>
    </dgm:pt>
    <dgm:pt modelId="{9671950F-EDA4-4DB7-BA6A-D4326FF29870}" type="sibTrans" cxnId="{0157D9FE-1452-4C0D-9050-913256CA35E0}">
      <dgm:prSet/>
      <dgm:spPr/>
      <dgm:t>
        <a:bodyPr/>
        <a:lstStyle/>
        <a:p>
          <a:pPr rtl="1"/>
          <a:endParaRPr lang="ar-SA" sz="2800" b="1">
            <a:latin typeface="Arial" panose="020B0604020202020204" pitchFamily="34" charset="0"/>
            <a:cs typeface="Arial" panose="020B0604020202020204" pitchFamily="34" charset="0"/>
          </a:endParaRPr>
        </a:p>
      </dgm:t>
    </dgm:pt>
    <dgm:pt modelId="{5B7015EC-03A4-4FC0-AD6A-5022F4BED06D}">
      <dgm:prSet phldrT="[نص]" custT="1"/>
      <dgm:spPr/>
      <dgm:t>
        <a:bodyPr/>
        <a:lstStyle/>
        <a:p>
          <a:pPr rtl="1"/>
          <a:r>
            <a:rPr lang="ar-SA" sz="2800" b="1" dirty="0" smtClean="0">
              <a:latin typeface="Arial" panose="020B0604020202020204" pitchFamily="34" charset="0"/>
              <a:cs typeface="Arial" panose="020B0604020202020204" pitchFamily="34" charset="0"/>
            </a:rPr>
            <a:t>التعرض لأشعة الشمس قبل العاشرة صباحاً وبعد الخامسة في الهواء الطلق مع تعريض أكبر مساحة ممكنة من جسم الطفل</a:t>
          </a:r>
          <a:endParaRPr lang="ar-SA" sz="2800" b="1" dirty="0">
            <a:latin typeface="Arial" panose="020B0604020202020204" pitchFamily="34" charset="0"/>
            <a:cs typeface="Arial" panose="020B0604020202020204" pitchFamily="34" charset="0"/>
          </a:endParaRPr>
        </a:p>
      </dgm:t>
    </dgm:pt>
    <dgm:pt modelId="{3310BDBD-847F-431C-A9F7-BCA8A11D73F9}" type="parTrans" cxnId="{8EA4C158-1661-498B-B1E2-F06C84599F43}">
      <dgm:prSet/>
      <dgm:spPr/>
      <dgm:t>
        <a:bodyPr/>
        <a:lstStyle/>
        <a:p>
          <a:pPr rtl="1"/>
          <a:endParaRPr lang="ar-SA" sz="2800" b="1">
            <a:latin typeface="Arial" panose="020B0604020202020204" pitchFamily="34" charset="0"/>
            <a:cs typeface="Arial" panose="020B0604020202020204" pitchFamily="34" charset="0"/>
          </a:endParaRPr>
        </a:p>
      </dgm:t>
    </dgm:pt>
    <dgm:pt modelId="{8EB76895-D773-43EF-BDD6-C3AAE447D81C}" type="sibTrans" cxnId="{8EA4C158-1661-498B-B1E2-F06C84599F43}">
      <dgm:prSet/>
      <dgm:spPr/>
      <dgm:t>
        <a:bodyPr/>
        <a:lstStyle/>
        <a:p>
          <a:pPr rtl="1"/>
          <a:endParaRPr lang="ar-SA" sz="2800" b="1">
            <a:latin typeface="Arial" panose="020B0604020202020204" pitchFamily="34" charset="0"/>
            <a:cs typeface="Arial" panose="020B0604020202020204" pitchFamily="34" charset="0"/>
          </a:endParaRPr>
        </a:p>
      </dgm:t>
    </dgm:pt>
    <dgm:pt modelId="{D11DF63F-7EC6-4A90-A39B-0F223F220FCC}">
      <dgm:prSet phldrT="[نص]" custT="1"/>
      <dgm:spPr/>
      <dgm:t>
        <a:bodyPr/>
        <a:lstStyle/>
        <a:p>
          <a:pPr rtl="1"/>
          <a:r>
            <a:rPr lang="ar-SA" sz="2800" b="1" dirty="0" smtClean="0">
              <a:latin typeface="Arial" panose="020B0604020202020204" pitchFamily="34" charset="0"/>
              <a:cs typeface="Arial" panose="020B0604020202020204" pitchFamily="34" charset="0"/>
            </a:rPr>
            <a:t>الاهتمام بتغذية الأمهات أثناء الحمل والولادة خاصة بالأغذية الغنية بفيتامين د والكالسيوم</a:t>
          </a:r>
          <a:endParaRPr lang="ar-SA" sz="2800" b="1" dirty="0">
            <a:latin typeface="Arial" panose="020B0604020202020204" pitchFamily="34" charset="0"/>
            <a:cs typeface="Arial" panose="020B0604020202020204" pitchFamily="34" charset="0"/>
          </a:endParaRPr>
        </a:p>
      </dgm:t>
    </dgm:pt>
    <dgm:pt modelId="{8F4DD98F-6DE7-4CCD-8919-1493DA0FEF6C}" type="parTrans" cxnId="{C44B5F15-8E42-4C8C-A612-476ACE6991AA}">
      <dgm:prSet/>
      <dgm:spPr/>
      <dgm:t>
        <a:bodyPr/>
        <a:lstStyle/>
        <a:p>
          <a:pPr rtl="1"/>
          <a:endParaRPr lang="ar-SA"/>
        </a:p>
      </dgm:t>
    </dgm:pt>
    <dgm:pt modelId="{7083991D-6DE0-43A9-928E-0AC9EEF9BB2D}" type="sibTrans" cxnId="{C44B5F15-8E42-4C8C-A612-476ACE6991AA}">
      <dgm:prSet/>
      <dgm:spPr/>
      <dgm:t>
        <a:bodyPr/>
        <a:lstStyle/>
        <a:p>
          <a:pPr rtl="1"/>
          <a:endParaRPr lang="ar-SA"/>
        </a:p>
      </dgm:t>
    </dgm:pt>
    <dgm:pt modelId="{4FA32830-C99B-4058-B5D7-D6CD0A8010C6}">
      <dgm:prSet phldrT="[نص]" custT="1"/>
      <dgm:spPr/>
      <dgm:t>
        <a:bodyPr/>
        <a:lstStyle/>
        <a:p>
          <a:pPr rtl="1"/>
          <a:r>
            <a:rPr lang="ar-SA" sz="2800" b="1" dirty="0" smtClean="0">
              <a:latin typeface="Arial" panose="020B0604020202020204" pitchFamily="34" charset="0"/>
              <a:cs typeface="Arial" panose="020B0604020202020204" pitchFamily="34" charset="0"/>
            </a:rPr>
            <a:t>إعطاء الطفل جرعات وقائية من فيتامين د </a:t>
          </a:r>
          <a:r>
            <a:rPr lang="ar-SA" sz="2800" b="1" dirty="0" err="1" smtClean="0">
              <a:latin typeface="Arial" panose="020B0604020202020204" pitchFamily="34" charset="0"/>
              <a:cs typeface="Arial" panose="020B0604020202020204" pitchFamily="34" charset="0"/>
            </a:rPr>
            <a:t>إبتداءً</a:t>
          </a:r>
          <a:r>
            <a:rPr lang="ar-SA" sz="2800" b="1" dirty="0" smtClean="0">
              <a:latin typeface="Arial" panose="020B0604020202020204" pitchFamily="34" charset="0"/>
              <a:cs typeface="Arial" panose="020B0604020202020204" pitchFamily="34" charset="0"/>
            </a:rPr>
            <a:t> من الشهر السادس بصورة منتظمة</a:t>
          </a:r>
          <a:endParaRPr lang="ar-SA" sz="2800" b="1" dirty="0">
            <a:latin typeface="Arial" panose="020B0604020202020204" pitchFamily="34" charset="0"/>
            <a:cs typeface="Arial" panose="020B0604020202020204" pitchFamily="34" charset="0"/>
          </a:endParaRPr>
        </a:p>
      </dgm:t>
    </dgm:pt>
    <dgm:pt modelId="{F0069386-5BC5-4E85-836E-5CC03A3C3FC0}" type="parTrans" cxnId="{EF4C8331-0C7A-405B-9114-9BFCB38BBFA4}">
      <dgm:prSet/>
      <dgm:spPr/>
      <dgm:t>
        <a:bodyPr/>
        <a:lstStyle/>
        <a:p>
          <a:pPr rtl="1"/>
          <a:endParaRPr lang="ar-SA"/>
        </a:p>
      </dgm:t>
    </dgm:pt>
    <dgm:pt modelId="{8096A2AD-BC70-47D9-9978-84F1064C6CA5}" type="sibTrans" cxnId="{EF4C8331-0C7A-405B-9114-9BFCB38BBFA4}">
      <dgm:prSet/>
      <dgm:spPr/>
      <dgm:t>
        <a:bodyPr/>
        <a:lstStyle/>
        <a:p>
          <a:pPr rtl="1"/>
          <a:endParaRPr lang="ar-SA"/>
        </a:p>
      </dgm:t>
    </dgm:pt>
    <dgm:pt modelId="{AD9704A0-FE15-43B8-9904-4B9861D88F1A}" type="pres">
      <dgm:prSet presAssocID="{55B25300-29BA-424B-B744-B7674D7BFD80}" presName="Name0" presStyleCnt="0">
        <dgm:presLayoutVars>
          <dgm:dir/>
          <dgm:resizeHandles val="exact"/>
        </dgm:presLayoutVars>
      </dgm:prSet>
      <dgm:spPr/>
      <dgm:t>
        <a:bodyPr/>
        <a:lstStyle/>
        <a:p>
          <a:pPr rtl="1"/>
          <a:endParaRPr lang="ar-SA"/>
        </a:p>
      </dgm:t>
    </dgm:pt>
    <dgm:pt modelId="{AFAC3629-EEFB-4C02-AC7D-B0DD041588E3}" type="pres">
      <dgm:prSet presAssocID="{CF2ADB7B-F3B6-455C-B4A7-3EB4D0F7A0DE}" presName="node" presStyleLbl="node1" presStyleIdx="0" presStyleCnt="1">
        <dgm:presLayoutVars>
          <dgm:bulletEnabled val="1"/>
        </dgm:presLayoutVars>
      </dgm:prSet>
      <dgm:spPr/>
      <dgm:t>
        <a:bodyPr/>
        <a:lstStyle/>
        <a:p>
          <a:pPr rtl="1"/>
          <a:endParaRPr lang="ar-SA"/>
        </a:p>
      </dgm:t>
    </dgm:pt>
  </dgm:ptLst>
  <dgm:cxnLst>
    <dgm:cxn modelId="{EF4C8331-0C7A-405B-9114-9BFCB38BBFA4}" srcId="{CF2ADB7B-F3B6-455C-B4A7-3EB4D0F7A0DE}" destId="{4FA32830-C99B-4058-B5D7-D6CD0A8010C6}" srcOrd="2" destOrd="0" parTransId="{F0069386-5BC5-4E85-836E-5CC03A3C3FC0}" sibTransId="{8096A2AD-BC70-47D9-9978-84F1064C6CA5}"/>
    <dgm:cxn modelId="{84E73EA8-971A-41FB-A25A-7F9E7130F433}" type="presOf" srcId="{55B25300-29BA-424B-B744-B7674D7BFD80}" destId="{AD9704A0-FE15-43B8-9904-4B9861D88F1A}" srcOrd="0" destOrd="0" presId="urn:microsoft.com/office/officeart/2005/8/layout/hList6"/>
    <dgm:cxn modelId="{C44B5F15-8E42-4C8C-A612-476ACE6991AA}" srcId="{CF2ADB7B-F3B6-455C-B4A7-3EB4D0F7A0DE}" destId="{D11DF63F-7EC6-4A90-A39B-0F223F220FCC}" srcOrd="1" destOrd="0" parTransId="{8F4DD98F-6DE7-4CCD-8919-1493DA0FEF6C}" sibTransId="{7083991D-6DE0-43A9-928E-0AC9EEF9BB2D}"/>
    <dgm:cxn modelId="{6B32D8FB-32FB-4412-8498-6D431F9A55D9}" type="presOf" srcId="{CF2ADB7B-F3B6-455C-B4A7-3EB4D0F7A0DE}" destId="{AFAC3629-EEFB-4C02-AC7D-B0DD041588E3}" srcOrd="0" destOrd="0" presId="urn:microsoft.com/office/officeart/2005/8/layout/hList6"/>
    <dgm:cxn modelId="{8EA4C158-1661-498B-B1E2-F06C84599F43}" srcId="{CF2ADB7B-F3B6-455C-B4A7-3EB4D0F7A0DE}" destId="{5B7015EC-03A4-4FC0-AD6A-5022F4BED06D}" srcOrd="0" destOrd="0" parTransId="{3310BDBD-847F-431C-A9F7-BCA8A11D73F9}" sibTransId="{8EB76895-D773-43EF-BDD6-C3AAE447D81C}"/>
    <dgm:cxn modelId="{E071B1A5-9748-442A-9748-A3824E0B5353}" type="presOf" srcId="{D11DF63F-7EC6-4A90-A39B-0F223F220FCC}" destId="{AFAC3629-EEFB-4C02-AC7D-B0DD041588E3}" srcOrd="0" destOrd="2" presId="urn:microsoft.com/office/officeart/2005/8/layout/hList6"/>
    <dgm:cxn modelId="{16511DF6-F93A-40DC-BCAA-DD8AB02A11ED}" type="presOf" srcId="{5B7015EC-03A4-4FC0-AD6A-5022F4BED06D}" destId="{AFAC3629-EEFB-4C02-AC7D-B0DD041588E3}" srcOrd="0" destOrd="1" presId="urn:microsoft.com/office/officeart/2005/8/layout/hList6"/>
    <dgm:cxn modelId="{DB6FCADE-BA9A-40D1-9086-D4E1634CDCFE}" type="presOf" srcId="{4FA32830-C99B-4058-B5D7-D6CD0A8010C6}" destId="{AFAC3629-EEFB-4C02-AC7D-B0DD041588E3}" srcOrd="0" destOrd="3" presId="urn:microsoft.com/office/officeart/2005/8/layout/hList6"/>
    <dgm:cxn modelId="{0157D9FE-1452-4C0D-9050-913256CA35E0}" srcId="{55B25300-29BA-424B-B744-B7674D7BFD80}" destId="{CF2ADB7B-F3B6-455C-B4A7-3EB4D0F7A0DE}" srcOrd="0" destOrd="0" parTransId="{D7F79B05-9ADE-4F93-A517-BB04501287DB}" sibTransId="{9671950F-EDA4-4DB7-BA6A-D4326FF29870}"/>
    <dgm:cxn modelId="{3FA2567F-3CE8-4848-888D-76C9D5C1FF97}" type="presParOf" srcId="{AD9704A0-FE15-43B8-9904-4B9861D88F1A}" destId="{AFAC3629-EEFB-4C02-AC7D-B0DD041588E3}"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A51B5B-1C1B-4227-93A9-7A62667EBC39}" type="doc">
      <dgm:prSet loTypeId="urn:microsoft.com/office/officeart/2005/8/layout/vList6" loCatId="list" qsTypeId="urn:microsoft.com/office/officeart/2005/8/quickstyle/3d2" qsCatId="3D" csTypeId="urn:microsoft.com/office/officeart/2005/8/colors/colorful5" csCatId="colorful" phldr="1"/>
      <dgm:spPr/>
      <dgm:t>
        <a:bodyPr/>
        <a:lstStyle/>
        <a:p>
          <a:pPr rtl="1"/>
          <a:endParaRPr lang="ar-SA"/>
        </a:p>
      </dgm:t>
    </dgm:pt>
    <dgm:pt modelId="{E051B93C-A180-44E4-94A7-452E2568553D}">
      <dgm:prSet phldrT="[نص]" custT="1"/>
      <dgm:spPr/>
      <dgm:t>
        <a:bodyPr/>
        <a:lstStyle/>
        <a:p>
          <a:pPr rtl="1"/>
          <a:r>
            <a:rPr lang="ar-SA" sz="2400" b="1" dirty="0" smtClean="0">
              <a:latin typeface="Arial" panose="020B0604020202020204" pitchFamily="34" charset="0"/>
              <a:cs typeface="Arial" panose="020B0604020202020204" pitchFamily="34" charset="0"/>
            </a:rPr>
            <a:t>العلاج</a:t>
          </a:r>
          <a:endParaRPr lang="ar-SA" sz="2400" b="1" dirty="0">
            <a:latin typeface="Arial" panose="020B0604020202020204" pitchFamily="34" charset="0"/>
            <a:cs typeface="Arial" panose="020B0604020202020204" pitchFamily="34" charset="0"/>
          </a:endParaRPr>
        </a:p>
      </dgm:t>
    </dgm:pt>
    <dgm:pt modelId="{49FE50F6-3644-479C-BEB7-7AFE2E8F973D}" type="parTrans" cxnId="{9D13CD57-0877-4436-98D7-C50585630F70}">
      <dgm:prSet/>
      <dgm:spPr/>
      <dgm:t>
        <a:bodyPr/>
        <a:lstStyle/>
        <a:p>
          <a:pPr rtl="1"/>
          <a:endParaRPr lang="ar-SA" sz="1600" b="1"/>
        </a:p>
      </dgm:t>
    </dgm:pt>
    <dgm:pt modelId="{636F7A81-EDDD-409C-B0CD-AE47A7934673}" type="sibTrans" cxnId="{9D13CD57-0877-4436-98D7-C50585630F70}">
      <dgm:prSet/>
      <dgm:spPr/>
      <dgm:t>
        <a:bodyPr/>
        <a:lstStyle/>
        <a:p>
          <a:pPr rtl="1"/>
          <a:endParaRPr lang="ar-SA" sz="1600" b="1"/>
        </a:p>
      </dgm:t>
    </dgm:pt>
    <dgm:pt modelId="{C218CA38-1F12-4420-8AA9-91CA2073ED25}">
      <dgm:prSet phldrT="[نص]" custT="1"/>
      <dgm:spPr/>
      <dgm:t>
        <a:bodyPr/>
        <a:lstStyle/>
        <a:p>
          <a:pPr rtl="1"/>
          <a:r>
            <a:rPr lang="ar-SA" sz="2400" b="1" dirty="0" smtClean="0">
              <a:latin typeface="Arial" panose="020B0604020202020204" pitchFamily="34" charset="0"/>
              <a:cs typeface="Arial" panose="020B0604020202020204" pitchFamily="34" charset="0"/>
            </a:rPr>
            <a:t>عن طريق إعطاء جرعات كبيرة من فيتامين د سواء عن طريق الفم أو عن طريق الحقن</a:t>
          </a:r>
          <a:endParaRPr lang="ar-SA" sz="2400" b="1" dirty="0">
            <a:latin typeface="Arial" panose="020B0604020202020204" pitchFamily="34" charset="0"/>
            <a:cs typeface="Arial" panose="020B0604020202020204" pitchFamily="34" charset="0"/>
          </a:endParaRPr>
        </a:p>
      </dgm:t>
    </dgm:pt>
    <dgm:pt modelId="{0FDA4753-56AC-4DDC-97FB-90554621D3B9}" type="parTrans" cxnId="{E1CB77F5-13FE-4347-8032-6D6C2147B686}">
      <dgm:prSet/>
      <dgm:spPr/>
      <dgm:t>
        <a:bodyPr/>
        <a:lstStyle/>
        <a:p>
          <a:pPr rtl="1"/>
          <a:endParaRPr lang="ar-SA" sz="1600" b="1"/>
        </a:p>
      </dgm:t>
    </dgm:pt>
    <dgm:pt modelId="{C288BAFE-F2B7-4C96-981B-F90111D34AE5}" type="sibTrans" cxnId="{E1CB77F5-13FE-4347-8032-6D6C2147B686}">
      <dgm:prSet/>
      <dgm:spPr/>
      <dgm:t>
        <a:bodyPr/>
        <a:lstStyle/>
        <a:p>
          <a:pPr rtl="1"/>
          <a:endParaRPr lang="ar-SA" sz="1600" b="1"/>
        </a:p>
      </dgm:t>
    </dgm:pt>
    <dgm:pt modelId="{FCFCC595-8C0C-4DF6-9B1E-563BACA19BA3}">
      <dgm:prSet phldrT="[نص]" custT="1"/>
      <dgm:spPr/>
      <dgm:t>
        <a:bodyPr/>
        <a:lstStyle/>
        <a:p>
          <a:pPr rtl="1"/>
          <a:endParaRPr lang="ar-SA" sz="2400" b="1" dirty="0">
            <a:latin typeface="Arial" panose="020B0604020202020204" pitchFamily="34" charset="0"/>
            <a:cs typeface="Arial" panose="020B0604020202020204" pitchFamily="34" charset="0"/>
          </a:endParaRPr>
        </a:p>
      </dgm:t>
    </dgm:pt>
    <dgm:pt modelId="{84338411-010C-4E2C-8A7A-422EF76FEC5F}" type="parTrans" cxnId="{2685A990-C5B9-4279-856F-61C1C604F809}">
      <dgm:prSet/>
      <dgm:spPr/>
      <dgm:t>
        <a:bodyPr/>
        <a:lstStyle/>
        <a:p>
          <a:pPr rtl="1"/>
          <a:endParaRPr lang="ar-SA"/>
        </a:p>
      </dgm:t>
    </dgm:pt>
    <dgm:pt modelId="{EE4D9D9A-F58B-4494-80A5-0F5639C24A5B}" type="sibTrans" cxnId="{2685A990-C5B9-4279-856F-61C1C604F809}">
      <dgm:prSet/>
      <dgm:spPr/>
      <dgm:t>
        <a:bodyPr/>
        <a:lstStyle/>
        <a:p>
          <a:pPr rtl="1"/>
          <a:endParaRPr lang="ar-SA"/>
        </a:p>
      </dgm:t>
    </dgm:pt>
    <dgm:pt modelId="{9D730E53-95B7-4F41-9BBC-DC14D4B17323}" type="pres">
      <dgm:prSet presAssocID="{F0A51B5B-1C1B-4227-93A9-7A62667EBC39}" presName="Name0" presStyleCnt="0">
        <dgm:presLayoutVars>
          <dgm:dir/>
          <dgm:animLvl val="lvl"/>
          <dgm:resizeHandles/>
        </dgm:presLayoutVars>
      </dgm:prSet>
      <dgm:spPr/>
      <dgm:t>
        <a:bodyPr/>
        <a:lstStyle/>
        <a:p>
          <a:pPr rtl="1"/>
          <a:endParaRPr lang="ar-SA"/>
        </a:p>
      </dgm:t>
    </dgm:pt>
    <dgm:pt modelId="{41F4A867-7A8C-4576-8916-6E4796074D85}" type="pres">
      <dgm:prSet presAssocID="{E051B93C-A180-44E4-94A7-452E2568553D}" presName="linNode" presStyleCnt="0"/>
      <dgm:spPr/>
      <dgm:t>
        <a:bodyPr/>
        <a:lstStyle/>
        <a:p>
          <a:pPr rtl="1"/>
          <a:endParaRPr lang="ar-SA"/>
        </a:p>
      </dgm:t>
    </dgm:pt>
    <dgm:pt modelId="{92597BEF-4DF8-42CC-908C-11780B9B3B93}" type="pres">
      <dgm:prSet presAssocID="{E051B93C-A180-44E4-94A7-452E2568553D}" presName="parentShp" presStyleLbl="node1" presStyleIdx="0" presStyleCnt="1" custScaleX="40217" custLinFactNeighborX="-458" custLinFactNeighborY="3313">
        <dgm:presLayoutVars>
          <dgm:bulletEnabled val="1"/>
        </dgm:presLayoutVars>
      </dgm:prSet>
      <dgm:spPr/>
      <dgm:t>
        <a:bodyPr/>
        <a:lstStyle/>
        <a:p>
          <a:pPr rtl="1"/>
          <a:endParaRPr lang="ar-SA"/>
        </a:p>
      </dgm:t>
    </dgm:pt>
    <dgm:pt modelId="{0343A4DB-096A-4D08-829F-7E8E76D56759}" type="pres">
      <dgm:prSet presAssocID="{E051B93C-A180-44E4-94A7-452E2568553D}" presName="childShp" presStyleLbl="bgAccFollowNode1" presStyleIdx="0" presStyleCnt="1">
        <dgm:presLayoutVars>
          <dgm:bulletEnabled val="1"/>
        </dgm:presLayoutVars>
      </dgm:prSet>
      <dgm:spPr/>
      <dgm:t>
        <a:bodyPr/>
        <a:lstStyle/>
        <a:p>
          <a:pPr rtl="1"/>
          <a:endParaRPr lang="ar-SA"/>
        </a:p>
      </dgm:t>
    </dgm:pt>
  </dgm:ptLst>
  <dgm:cxnLst>
    <dgm:cxn modelId="{471411B2-37FE-4D4E-9D93-E1A9038F5518}" type="presOf" srcId="{E051B93C-A180-44E4-94A7-452E2568553D}" destId="{92597BEF-4DF8-42CC-908C-11780B9B3B93}" srcOrd="0" destOrd="0" presId="urn:microsoft.com/office/officeart/2005/8/layout/vList6"/>
    <dgm:cxn modelId="{7F69124B-8651-4470-8ACE-1449146E6F94}" type="presOf" srcId="{C218CA38-1F12-4420-8AA9-91CA2073ED25}" destId="{0343A4DB-096A-4D08-829F-7E8E76D56759}" srcOrd="0" destOrd="1" presId="urn:microsoft.com/office/officeart/2005/8/layout/vList6"/>
    <dgm:cxn modelId="{E1CB77F5-13FE-4347-8032-6D6C2147B686}" srcId="{E051B93C-A180-44E4-94A7-452E2568553D}" destId="{C218CA38-1F12-4420-8AA9-91CA2073ED25}" srcOrd="1" destOrd="0" parTransId="{0FDA4753-56AC-4DDC-97FB-90554621D3B9}" sibTransId="{C288BAFE-F2B7-4C96-981B-F90111D34AE5}"/>
    <dgm:cxn modelId="{9D13CD57-0877-4436-98D7-C50585630F70}" srcId="{F0A51B5B-1C1B-4227-93A9-7A62667EBC39}" destId="{E051B93C-A180-44E4-94A7-452E2568553D}" srcOrd="0" destOrd="0" parTransId="{49FE50F6-3644-479C-BEB7-7AFE2E8F973D}" sibTransId="{636F7A81-EDDD-409C-B0CD-AE47A7934673}"/>
    <dgm:cxn modelId="{D9C4679E-2030-4F66-8540-3112EFAEAC08}" type="presOf" srcId="{FCFCC595-8C0C-4DF6-9B1E-563BACA19BA3}" destId="{0343A4DB-096A-4D08-829F-7E8E76D56759}" srcOrd="0" destOrd="0" presId="urn:microsoft.com/office/officeart/2005/8/layout/vList6"/>
    <dgm:cxn modelId="{B680BB1D-1692-4ABC-87E4-5EE61EA644A6}" type="presOf" srcId="{F0A51B5B-1C1B-4227-93A9-7A62667EBC39}" destId="{9D730E53-95B7-4F41-9BBC-DC14D4B17323}" srcOrd="0" destOrd="0" presId="urn:microsoft.com/office/officeart/2005/8/layout/vList6"/>
    <dgm:cxn modelId="{2685A990-C5B9-4279-856F-61C1C604F809}" srcId="{E051B93C-A180-44E4-94A7-452E2568553D}" destId="{FCFCC595-8C0C-4DF6-9B1E-563BACA19BA3}" srcOrd="0" destOrd="0" parTransId="{84338411-010C-4E2C-8A7A-422EF76FEC5F}" sibTransId="{EE4D9D9A-F58B-4494-80A5-0F5639C24A5B}"/>
    <dgm:cxn modelId="{51284518-54A5-430D-895E-9F19DCD0C0E3}" type="presParOf" srcId="{9D730E53-95B7-4F41-9BBC-DC14D4B17323}" destId="{41F4A867-7A8C-4576-8916-6E4796074D85}" srcOrd="0" destOrd="0" presId="urn:microsoft.com/office/officeart/2005/8/layout/vList6"/>
    <dgm:cxn modelId="{F86BDBA2-54EE-4238-BBAB-66BD73BBB519}" type="presParOf" srcId="{41F4A867-7A8C-4576-8916-6E4796074D85}" destId="{92597BEF-4DF8-42CC-908C-11780B9B3B93}" srcOrd="0" destOrd="0" presId="urn:microsoft.com/office/officeart/2005/8/layout/vList6"/>
    <dgm:cxn modelId="{3E6F9F47-D439-4B51-9D12-D680E31EE650}" type="presParOf" srcId="{41F4A867-7A8C-4576-8916-6E4796074D85}" destId="{0343A4DB-096A-4D08-829F-7E8E76D56759}" srcOrd="1" destOrd="0" presId="urn:microsoft.com/office/officeart/2005/8/layout/vList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A51B5B-1C1B-4227-93A9-7A62667EBC39}" type="doc">
      <dgm:prSet loTypeId="urn:microsoft.com/office/officeart/2005/8/layout/vList6" loCatId="list" qsTypeId="urn:microsoft.com/office/officeart/2005/8/quickstyle/3d3" qsCatId="3D" csTypeId="urn:microsoft.com/office/officeart/2005/8/colors/colorful2" csCatId="colorful" phldr="1"/>
      <dgm:spPr/>
      <dgm:t>
        <a:bodyPr/>
        <a:lstStyle/>
        <a:p>
          <a:pPr rtl="1"/>
          <a:endParaRPr lang="ar-SA"/>
        </a:p>
      </dgm:t>
    </dgm:pt>
    <dgm:pt modelId="{E051B93C-A180-44E4-94A7-452E2568553D}">
      <dgm:prSet phldrT="[نص]" custT="1"/>
      <dgm:spPr/>
      <dgm:t>
        <a:bodyPr/>
        <a:lstStyle/>
        <a:p>
          <a:pPr rtl="1"/>
          <a:r>
            <a:rPr lang="ar-SA" sz="2800" b="1" smtClean="0">
              <a:latin typeface="Arial" panose="020B0604020202020204" pitchFamily="34" charset="0"/>
              <a:cs typeface="Arial" panose="020B0604020202020204" pitchFamily="34" charset="0"/>
            </a:rPr>
            <a:t>أسباب فقر الدم</a:t>
          </a:r>
          <a:endParaRPr lang="ar-SA" sz="2800" b="1" dirty="0">
            <a:latin typeface="Arial" panose="020B0604020202020204" pitchFamily="34" charset="0"/>
            <a:cs typeface="Arial" panose="020B0604020202020204" pitchFamily="34" charset="0"/>
          </a:endParaRPr>
        </a:p>
      </dgm:t>
    </dgm:pt>
    <dgm:pt modelId="{49FE50F6-3644-479C-BEB7-7AFE2E8F973D}" type="parTrans" cxnId="{9D13CD57-0877-4436-98D7-C50585630F70}">
      <dgm:prSet/>
      <dgm:spPr/>
      <dgm:t>
        <a:bodyPr/>
        <a:lstStyle/>
        <a:p>
          <a:pPr rtl="1"/>
          <a:endParaRPr lang="ar-SA" b="1"/>
        </a:p>
      </dgm:t>
    </dgm:pt>
    <dgm:pt modelId="{636F7A81-EDDD-409C-B0CD-AE47A7934673}" type="sibTrans" cxnId="{9D13CD57-0877-4436-98D7-C50585630F70}">
      <dgm:prSet/>
      <dgm:spPr/>
      <dgm:t>
        <a:bodyPr/>
        <a:lstStyle/>
        <a:p>
          <a:pPr rtl="1"/>
          <a:endParaRPr lang="ar-SA" b="1"/>
        </a:p>
      </dgm:t>
    </dgm:pt>
    <dgm:pt modelId="{C218CA38-1F12-4420-8AA9-91CA2073ED25}">
      <dgm:prSet phldrT="[نص]"/>
      <dgm:spPr/>
      <dgm:t>
        <a:bodyPr/>
        <a:lstStyle/>
        <a:p>
          <a:pPr rtl="1"/>
          <a:r>
            <a:rPr lang="ar-SA" b="1" dirty="0" smtClean="0">
              <a:latin typeface="Arial" panose="020B0604020202020204" pitchFamily="34" charset="0"/>
              <a:cs typeface="Arial" panose="020B0604020202020204" pitchFamily="34" charset="0"/>
            </a:rPr>
            <a:t>الافتقار إلى الأطعمة الغنية بالحديد</a:t>
          </a:r>
          <a:endParaRPr lang="ar-SA" b="1" dirty="0">
            <a:latin typeface="Arial" panose="020B0604020202020204" pitchFamily="34" charset="0"/>
            <a:cs typeface="Arial" panose="020B0604020202020204" pitchFamily="34" charset="0"/>
          </a:endParaRPr>
        </a:p>
      </dgm:t>
    </dgm:pt>
    <dgm:pt modelId="{0FDA4753-56AC-4DDC-97FB-90554621D3B9}" type="parTrans" cxnId="{E1CB77F5-13FE-4347-8032-6D6C2147B686}">
      <dgm:prSet/>
      <dgm:spPr/>
      <dgm:t>
        <a:bodyPr/>
        <a:lstStyle/>
        <a:p>
          <a:pPr rtl="1"/>
          <a:endParaRPr lang="ar-SA" b="1"/>
        </a:p>
      </dgm:t>
    </dgm:pt>
    <dgm:pt modelId="{C288BAFE-F2B7-4C96-981B-F90111D34AE5}" type="sibTrans" cxnId="{E1CB77F5-13FE-4347-8032-6D6C2147B686}">
      <dgm:prSet/>
      <dgm:spPr/>
      <dgm:t>
        <a:bodyPr/>
        <a:lstStyle/>
        <a:p>
          <a:pPr rtl="1"/>
          <a:endParaRPr lang="ar-SA" b="1"/>
        </a:p>
      </dgm:t>
    </dgm:pt>
    <dgm:pt modelId="{89221788-6319-42EB-B1B6-F6DD7B8DA617}">
      <dgm:prSet phldrT="[نص]"/>
      <dgm:spPr/>
      <dgm:t>
        <a:bodyPr/>
        <a:lstStyle/>
        <a:p>
          <a:pPr rtl="1"/>
          <a:r>
            <a:rPr lang="ar-SA" b="1" dirty="0" smtClean="0">
              <a:latin typeface="Arial" panose="020B0604020202020204" pitchFamily="34" charset="0"/>
              <a:cs typeface="Arial" panose="020B0604020202020204" pitchFamily="34" charset="0"/>
            </a:rPr>
            <a:t>عدم إعطاء الطفل وجبة إضافية بعد الشهر السادس فاللبن يحتوي على كمية من الحديد</a:t>
          </a:r>
          <a:endParaRPr lang="ar-SA" b="1" dirty="0">
            <a:latin typeface="Arial" panose="020B0604020202020204" pitchFamily="34" charset="0"/>
            <a:cs typeface="Arial" panose="020B0604020202020204" pitchFamily="34" charset="0"/>
          </a:endParaRPr>
        </a:p>
      </dgm:t>
    </dgm:pt>
    <dgm:pt modelId="{CB360E80-8485-4A06-B132-97D42C7D0064}" type="parTrans" cxnId="{6099426C-E8DC-4EE8-A10B-08458AD52A05}">
      <dgm:prSet/>
      <dgm:spPr/>
      <dgm:t>
        <a:bodyPr/>
        <a:lstStyle/>
        <a:p>
          <a:pPr rtl="1"/>
          <a:endParaRPr lang="ar-SA" b="1"/>
        </a:p>
      </dgm:t>
    </dgm:pt>
    <dgm:pt modelId="{EB30AFEB-0CC9-4C5E-95A8-0B2E1AB4C161}" type="sibTrans" cxnId="{6099426C-E8DC-4EE8-A10B-08458AD52A05}">
      <dgm:prSet/>
      <dgm:spPr/>
      <dgm:t>
        <a:bodyPr/>
        <a:lstStyle/>
        <a:p>
          <a:pPr rtl="1"/>
          <a:endParaRPr lang="ar-SA" b="1"/>
        </a:p>
      </dgm:t>
    </dgm:pt>
    <dgm:pt modelId="{6656ADA1-3113-45A8-9BFB-E74A5B1C5305}">
      <dgm:prSet phldrT="[نص]"/>
      <dgm:spPr/>
      <dgm:t>
        <a:bodyPr/>
        <a:lstStyle/>
        <a:p>
          <a:pPr rtl="1"/>
          <a:r>
            <a:rPr lang="ar-SA" b="1" dirty="0" smtClean="0">
              <a:latin typeface="Arial" panose="020B0604020202020204" pitchFamily="34" charset="0"/>
              <a:cs typeface="Arial" panose="020B0604020202020204" pitchFamily="34" charset="0"/>
            </a:rPr>
            <a:t>الإصابة بالطفيليات </a:t>
          </a:r>
          <a:endParaRPr lang="ar-SA" b="1" dirty="0">
            <a:latin typeface="Arial" panose="020B0604020202020204" pitchFamily="34" charset="0"/>
            <a:cs typeface="Arial" panose="020B0604020202020204" pitchFamily="34" charset="0"/>
          </a:endParaRPr>
        </a:p>
      </dgm:t>
    </dgm:pt>
    <dgm:pt modelId="{37409531-DEE0-4DA1-8100-E6A0F30B455E}" type="parTrans" cxnId="{CCDDB0EF-C1E2-4B08-890F-48B56B57393C}">
      <dgm:prSet/>
      <dgm:spPr/>
      <dgm:t>
        <a:bodyPr/>
        <a:lstStyle/>
        <a:p>
          <a:pPr rtl="1"/>
          <a:endParaRPr lang="ar-SA" b="1"/>
        </a:p>
      </dgm:t>
    </dgm:pt>
    <dgm:pt modelId="{D43D62EC-A885-4897-BB9D-4F8EE97DE221}" type="sibTrans" cxnId="{CCDDB0EF-C1E2-4B08-890F-48B56B57393C}">
      <dgm:prSet/>
      <dgm:spPr/>
      <dgm:t>
        <a:bodyPr/>
        <a:lstStyle/>
        <a:p>
          <a:pPr rtl="1"/>
          <a:endParaRPr lang="ar-SA" b="1"/>
        </a:p>
      </dgm:t>
    </dgm:pt>
    <dgm:pt modelId="{B3B49E4F-2E46-4755-A283-F487A06E2A47}">
      <dgm:prSet phldrT="[نص]"/>
      <dgm:spPr/>
      <dgm:t>
        <a:bodyPr/>
        <a:lstStyle/>
        <a:p>
          <a:pPr rtl="1"/>
          <a:r>
            <a:rPr lang="ar-SA" b="1" dirty="0" smtClean="0">
              <a:latin typeface="Arial" panose="020B0604020202020204" pitchFamily="34" charset="0"/>
              <a:cs typeface="Arial" panose="020B0604020202020204" pitchFamily="34" charset="0"/>
            </a:rPr>
            <a:t>الأطفال الذين يعانون من الإسهال المزمن</a:t>
          </a:r>
          <a:endParaRPr lang="ar-SA" b="1" dirty="0">
            <a:latin typeface="Arial" panose="020B0604020202020204" pitchFamily="34" charset="0"/>
            <a:cs typeface="Arial" panose="020B0604020202020204" pitchFamily="34" charset="0"/>
          </a:endParaRPr>
        </a:p>
      </dgm:t>
    </dgm:pt>
    <dgm:pt modelId="{CEC26790-0863-4A8C-8F3E-5D7458C31C94}" type="parTrans" cxnId="{E245B826-0455-42F5-A358-4BC7CFC95781}">
      <dgm:prSet/>
      <dgm:spPr/>
      <dgm:t>
        <a:bodyPr/>
        <a:lstStyle/>
        <a:p>
          <a:pPr rtl="1"/>
          <a:endParaRPr lang="ar-SA" b="1"/>
        </a:p>
      </dgm:t>
    </dgm:pt>
    <dgm:pt modelId="{F0C2D605-0528-49E4-B17C-C84315FD12EC}" type="sibTrans" cxnId="{E245B826-0455-42F5-A358-4BC7CFC95781}">
      <dgm:prSet/>
      <dgm:spPr/>
      <dgm:t>
        <a:bodyPr/>
        <a:lstStyle/>
        <a:p>
          <a:pPr rtl="1"/>
          <a:endParaRPr lang="ar-SA" b="1"/>
        </a:p>
      </dgm:t>
    </dgm:pt>
    <dgm:pt modelId="{2541CEDA-0953-4AB7-BBDE-FE7057DEF9DB}">
      <dgm:prSet phldrT="[نص]"/>
      <dgm:spPr/>
      <dgm:t>
        <a:bodyPr/>
        <a:lstStyle/>
        <a:p>
          <a:pPr rtl="1"/>
          <a:r>
            <a:rPr lang="ar-SA" b="1" dirty="0" smtClean="0">
              <a:latin typeface="Arial" panose="020B0604020202020204" pitchFamily="34" charset="0"/>
              <a:cs typeface="Arial" panose="020B0604020202020204" pitchFamily="34" charset="0"/>
            </a:rPr>
            <a:t>الأطفال الذين يولدون لأمهات يعانين من فقر الدم</a:t>
          </a:r>
          <a:endParaRPr lang="ar-SA" b="1" dirty="0">
            <a:latin typeface="Arial" panose="020B0604020202020204" pitchFamily="34" charset="0"/>
            <a:cs typeface="Arial" panose="020B0604020202020204" pitchFamily="34" charset="0"/>
          </a:endParaRPr>
        </a:p>
      </dgm:t>
    </dgm:pt>
    <dgm:pt modelId="{EEB15FF4-3648-47D1-A1A7-A30C56945003}" type="parTrans" cxnId="{A229B7DC-8FA3-4D89-817D-38B4672E1C1C}">
      <dgm:prSet/>
      <dgm:spPr/>
      <dgm:t>
        <a:bodyPr/>
        <a:lstStyle/>
        <a:p>
          <a:pPr rtl="1"/>
          <a:endParaRPr lang="ar-SA" b="1"/>
        </a:p>
      </dgm:t>
    </dgm:pt>
    <dgm:pt modelId="{BC7FF77A-F25F-4A1F-81FB-16FE105D9BD1}" type="sibTrans" cxnId="{A229B7DC-8FA3-4D89-817D-38B4672E1C1C}">
      <dgm:prSet/>
      <dgm:spPr/>
      <dgm:t>
        <a:bodyPr/>
        <a:lstStyle/>
        <a:p>
          <a:pPr rtl="1"/>
          <a:endParaRPr lang="ar-SA" b="1"/>
        </a:p>
      </dgm:t>
    </dgm:pt>
    <dgm:pt modelId="{9D730E53-95B7-4F41-9BBC-DC14D4B17323}" type="pres">
      <dgm:prSet presAssocID="{F0A51B5B-1C1B-4227-93A9-7A62667EBC39}" presName="Name0" presStyleCnt="0">
        <dgm:presLayoutVars>
          <dgm:dir/>
          <dgm:animLvl val="lvl"/>
          <dgm:resizeHandles/>
        </dgm:presLayoutVars>
      </dgm:prSet>
      <dgm:spPr/>
      <dgm:t>
        <a:bodyPr/>
        <a:lstStyle/>
        <a:p>
          <a:pPr rtl="1"/>
          <a:endParaRPr lang="ar-SA"/>
        </a:p>
      </dgm:t>
    </dgm:pt>
    <dgm:pt modelId="{41F4A867-7A8C-4576-8916-6E4796074D85}" type="pres">
      <dgm:prSet presAssocID="{E051B93C-A180-44E4-94A7-452E2568553D}" presName="linNode" presStyleCnt="0"/>
      <dgm:spPr/>
    </dgm:pt>
    <dgm:pt modelId="{92597BEF-4DF8-42CC-908C-11780B9B3B93}" type="pres">
      <dgm:prSet presAssocID="{E051B93C-A180-44E4-94A7-452E2568553D}" presName="parentShp" presStyleLbl="node1" presStyleIdx="0" presStyleCnt="1" custLinFactNeighborX="-458" custLinFactNeighborY="3313">
        <dgm:presLayoutVars>
          <dgm:bulletEnabled val="1"/>
        </dgm:presLayoutVars>
      </dgm:prSet>
      <dgm:spPr/>
      <dgm:t>
        <a:bodyPr/>
        <a:lstStyle/>
        <a:p>
          <a:pPr rtl="1"/>
          <a:endParaRPr lang="ar-SA"/>
        </a:p>
      </dgm:t>
    </dgm:pt>
    <dgm:pt modelId="{0343A4DB-096A-4D08-829F-7E8E76D56759}" type="pres">
      <dgm:prSet presAssocID="{E051B93C-A180-44E4-94A7-452E2568553D}" presName="childShp" presStyleLbl="bgAccFollowNode1" presStyleIdx="0" presStyleCnt="1">
        <dgm:presLayoutVars>
          <dgm:bulletEnabled val="1"/>
        </dgm:presLayoutVars>
      </dgm:prSet>
      <dgm:spPr/>
      <dgm:t>
        <a:bodyPr/>
        <a:lstStyle/>
        <a:p>
          <a:pPr rtl="1"/>
          <a:endParaRPr lang="ar-SA"/>
        </a:p>
      </dgm:t>
    </dgm:pt>
  </dgm:ptLst>
  <dgm:cxnLst>
    <dgm:cxn modelId="{04DCF5E5-DD96-4C6D-950D-245347D56100}" type="presOf" srcId="{C218CA38-1F12-4420-8AA9-91CA2073ED25}" destId="{0343A4DB-096A-4D08-829F-7E8E76D56759}" srcOrd="0" destOrd="0" presId="urn:microsoft.com/office/officeart/2005/8/layout/vList6"/>
    <dgm:cxn modelId="{CCDDB0EF-C1E2-4B08-890F-48B56B57393C}" srcId="{E051B93C-A180-44E4-94A7-452E2568553D}" destId="{6656ADA1-3113-45A8-9BFB-E74A5B1C5305}" srcOrd="2" destOrd="0" parTransId="{37409531-DEE0-4DA1-8100-E6A0F30B455E}" sibTransId="{D43D62EC-A885-4897-BB9D-4F8EE97DE221}"/>
    <dgm:cxn modelId="{A229B7DC-8FA3-4D89-817D-38B4672E1C1C}" srcId="{E051B93C-A180-44E4-94A7-452E2568553D}" destId="{2541CEDA-0953-4AB7-BBDE-FE7057DEF9DB}" srcOrd="4" destOrd="0" parTransId="{EEB15FF4-3648-47D1-A1A7-A30C56945003}" sibTransId="{BC7FF77A-F25F-4A1F-81FB-16FE105D9BD1}"/>
    <dgm:cxn modelId="{E1CB77F5-13FE-4347-8032-6D6C2147B686}" srcId="{E051B93C-A180-44E4-94A7-452E2568553D}" destId="{C218CA38-1F12-4420-8AA9-91CA2073ED25}" srcOrd="0" destOrd="0" parTransId="{0FDA4753-56AC-4DDC-97FB-90554621D3B9}" sibTransId="{C288BAFE-F2B7-4C96-981B-F90111D34AE5}"/>
    <dgm:cxn modelId="{E2692402-353B-432B-B962-EA4558BEDFCE}" type="presOf" srcId="{89221788-6319-42EB-B1B6-F6DD7B8DA617}" destId="{0343A4DB-096A-4D08-829F-7E8E76D56759}" srcOrd="0" destOrd="1" presId="urn:microsoft.com/office/officeart/2005/8/layout/vList6"/>
    <dgm:cxn modelId="{9D13CD57-0877-4436-98D7-C50585630F70}" srcId="{F0A51B5B-1C1B-4227-93A9-7A62667EBC39}" destId="{E051B93C-A180-44E4-94A7-452E2568553D}" srcOrd="0" destOrd="0" parTransId="{49FE50F6-3644-479C-BEB7-7AFE2E8F973D}" sibTransId="{636F7A81-EDDD-409C-B0CD-AE47A7934673}"/>
    <dgm:cxn modelId="{6099426C-E8DC-4EE8-A10B-08458AD52A05}" srcId="{E051B93C-A180-44E4-94A7-452E2568553D}" destId="{89221788-6319-42EB-B1B6-F6DD7B8DA617}" srcOrd="1" destOrd="0" parTransId="{CB360E80-8485-4A06-B132-97D42C7D0064}" sibTransId="{EB30AFEB-0CC9-4C5E-95A8-0B2E1AB4C161}"/>
    <dgm:cxn modelId="{25783A4B-F5F4-4731-887E-6C78F5F64CD6}" type="presOf" srcId="{B3B49E4F-2E46-4755-A283-F487A06E2A47}" destId="{0343A4DB-096A-4D08-829F-7E8E76D56759}" srcOrd="0" destOrd="3" presId="urn:microsoft.com/office/officeart/2005/8/layout/vList6"/>
    <dgm:cxn modelId="{6ADC1117-FAFE-49D8-87AE-3414B8431689}" type="presOf" srcId="{F0A51B5B-1C1B-4227-93A9-7A62667EBC39}" destId="{9D730E53-95B7-4F41-9BBC-DC14D4B17323}" srcOrd="0" destOrd="0" presId="urn:microsoft.com/office/officeart/2005/8/layout/vList6"/>
    <dgm:cxn modelId="{8C260B7A-0B8C-486C-BF5B-5F0026766473}" type="presOf" srcId="{E051B93C-A180-44E4-94A7-452E2568553D}" destId="{92597BEF-4DF8-42CC-908C-11780B9B3B93}" srcOrd="0" destOrd="0" presId="urn:microsoft.com/office/officeart/2005/8/layout/vList6"/>
    <dgm:cxn modelId="{553EBBAA-9961-4128-B615-729AD48D4132}" type="presOf" srcId="{6656ADA1-3113-45A8-9BFB-E74A5B1C5305}" destId="{0343A4DB-096A-4D08-829F-7E8E76D56759}" srcOrd="0" destOrd="2" presId="urn:microsoft.com/office/officeart/2005/8/layout/vList6"/>
    <dgm:cxn modelId="{6413BE24-C37B-4BEC-9930-23A80D00387F}" type="presOf" srcId="{2541CEDA-0953-4AB7-BBDE-FE7057DEF9DB}" destId="{0343A4DB-096A-4D08-829F-7E8E76D56759}" srcOrd="0" destOrd="4" presId="urn:microsoft.com/office/officeart/2005/8/layout/vList6"/>
    <dgm:cxn modelId="{E245B826-0455-42F5-A358-4BC7CFC95781}" srcId="{E051B93C-A180-44E4-94A7-452E2568553D}" destId="{B3B49E4F-2E46-4755-A283-F487A06E2A47}" srcOrd="3" destOrd="0" parTransId="{CEC26790-0863-4A8C-8F3E-5D7458C31C94}" sibTransId="{F0C2D605-0528-49E4-B17C-C84315FD12EC}"/>
    <dgm:cxn modelId="{17AAA4E0-EC8E-40CB-A517-ECB4545BBB7A}" type="presParOf" srcId="{9D730E53-95B7-4F41-9BBC-DC14D4B17323}" destId="{41F4A867-7A8C-4576-8916-6E4796074D85}" srcOrd="0" destOrd="0" presId="urn:microsoft.com/office/officeart/2005/8/layout/vList6"/>
    <dgm:cxn modelId="{7B6E7EAF-3711-4500-8076-D3D887A4ACAA}" type="presParOf" srcId="{41F4A867-7A8C-4576-8916-6E4796074D85}" destId="{92597BEF-4DF8-42CC-908C-11780B9B3B93}" srcOrd="0" destOrd="0" presId="urn:microsoft.com/office/officeart/2005/8/layout/vList6"/>
    <dgm:cxn modelId="{86263929-81A1-4750-A105-A36B60BC1F1E}" type="presParOf" srcId="{41F4A867-7A8C-4576-8916-6E4796074D85}" destId="{0343A4DB-096A-4D08-829F-7E8E76D5675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A51B5B-1C1B-4227-93A9-7A62667EBC39}" type="doc">
      <dgm:prSet loTypeId="urn:microsoft.com/office/officeart/2005/8/layout/vList6" loCatId="list" qsTypeId="urn:microsoft.com/office/officeart/2005/8/quickstyle/3d7" qsCatId="3D" csTypeId="urn:microsoft.com/office/officeart/2005/8/colors/colorful3" csCatId="colorful" phldr="1"/>
      <dgm:spPr/>
      <dgm:t>
        <a:bodyPr/>
        <a:lstStyle/>
        <a:p>
          <a:pPr rtl="1"/>
          <a:endParaRPr lang="ar-SA"/>
        </a:p>
      </dgm:t>
    </dgm:pt>
    <dgm:pt modelId="{E051B93C-A180-44E4-94A7-452E2568553D}">
      <dgm:prSet phldrT="[نص]" custT="1"/>
      <dgm:spPr/>
      <dgm:t>
        <a:bodyPr/>
        <a:lstStyle/>
        <a:p>
          <a:pPr rtl="1"/>
          <a:r>
            <a:rPr lang="ar-SA" sz="4000" b="1" dirty="0" smtClean="0">
              <a:solidFill>
                <a:schemeClr val="bg1"/>
              </a:solidFill>
              <a:latin typeface="Arial" panose="020B0604020202020204" pitchFamily="34" charset="0"/>
              <a:cs typeface="Arial" panose="020B0604020202020204" pitchFamily="34" charset="0"/>
            </a:rPr>
            <a:t>أعراض فقر الدم</a:t>
          </a:r>
          <a:endParaRPr lang="ar-SA" sz="4000" b="1" dirty="0">
            <a:solidFill>
              <a:schemeClr val="bg1"/>
            </a:solidFill>
            <a:latin typeface="Arial" panose="020B0604020202020204" pitchFamily="34" charset="0"/>
            <a:cs typeface="Arial" panose="020B0604020202020204" pitchFamily="34" charset="0"/>
          </a:endParaRPr>
        </a:p>
      </dgm:t>
    </dgm:pt>
    <dgm:pt modelId="{49FE50F6-3644-479C-BEB7-7AFE2E8F973D}" type="parTrans" cxnId="{9D13CD57-0877-4436-98D7-C50585630F70}">
      <dgm:prSet/>
      <dgm:spPr/>
      <dgm:t>
        <a:bodyPr/>
        <a:lstStyle/>
        <a:p>
          <a:pPr rtl="1"/>
          <a:endParaRPr lang="ar-SA" b="1"/>
        </a:p>
      </dgm:t>
    </dgm:pt>
    <dgm:pt modelId="{636F7A81-EDDD-409C-B0CD-AE47A7934673}" type="sibTrans" cxnId="{9D13CD57-0877-4436-98D7-C50585630F70}">
      <dgm:prSet/>
      <dgm:spPr/>
      <dgm:t>
        <a:bodyPr/>
        <a:lstStyle/>
        <a:p>
          <a:pPr rtl="1"/>
          <a:endParaRPr lang="ar-SA" b="1"/>
        </a:p>
      </dgm:t>
    </dgm:pt>
    <dgm:pt modelId="{C218CA38-1F12-4420-8AA9-91CA2073ED25}">
      <dgm:prSet phldrT="[نص]"/>
      <dgm:spPr/>
      <dgm:t>
        <a:bodyPr/>
        <a:lstStyle/>
        <a:p>
          <a:pPr rtl="1"/>
          <a:r>
            <a:rPr lang="ar-SA" b="1" dirty="0" smtClean="0">
              <a:latin typeface="Arial" panose="020B0604020202020204" pitchFamily="34" charset="0"/>
              <a:cs typeface="Arial" panose="020B0604020202020204" pitchFamily="34" charset="0"/>
            </a:rPr>
            <a:t>اللامبالاة </a:t>
          </a:r>
          <a:r>
            <a:rPr lang="ar-SA" b="1" dirty="0" smtClean="0">
              <a:latin typeface="Arial" panose="020B0604020202020204" pitchFamily="34" charset="0"/>
              <a:cs typeface="Arial" panose="020B0604020202020204" pitchFamily="34" charset="0"/>
            </a:rPr>
            <a:t>والكسل</a:t>
          </a:r>
          <a:endParaRPr lang="ar-SA" b="1" dirty="0">
            <a:latin typeface="Arial" panose="020B0604020202020204" pitchFamily="34" charset="0"/>
            <a:cs typeface="Arial" panose="020B0604020202020204" pitchFamily="34" charset="0"/>
          </a:endParaRPr>
        </a:p>
      </dgm:t>
    </dgm:pt>
    <dgm:pt modelId="{0FDA4753-56AC-4DDC-97FB-90554621D3B9}" type="parTrans" cxnId="{E1CB77F5-13FE-4347-8032-6D6C2147B686}">
      <dgm:prSet/>
      <dgm:spPr/>
      <dgm:t>
        <a:bodyPr/>
        <a:lstStyle/>
        <a:p>
          <a:pPr rtl="1"/>
          <a:endParaRPr lang="ar-SA" b="1"/>
        </a:p>
      </dgm:t>
    </dgm:pt>
    <dgm:pt modelId="{C288BAFE-F2B7-4C96-981B-F90111D34AE5}" type="sibTrans" cxnId="{E1CB77F5-13FE-4347-8032-6D6C2147B686}">
      <dgm:prSet/>
      <dgm:spPr/>
      <dgm:t>
        <a:bodyPr/>
        <a:lstStyle/>
        <a:p>
          <a:pPr rtl="1"/>
          <a:endParaRPr lang="ar-SA" b="1"/>
        </a:p>
      </dgm:t>
    </dgm:pt>
    <dgm:pt modelId="{5E44EABF-C7A8-4102-859D-25C83AE5FEBB}">
      <dgm:prSet phldrT="[نص]"/>
      <dgm:spPr/>
      <dgm:t>
        <a:bodyPr/>
        <a:lstStyle/>
        <a:p>
          <a:pPr rtl="1"/>
          <a:r>
            <a:rPr lang="ar-SA" b="1" dirty="0" smtClean="0">
              <a:latin typeface="Arial" panose="020B0604020202020204" pitchFamily="34" charset="0"/>
              <a:cs typeface="Arial" panose="020B0604020202020204" pitchFamily="34" charset="0"/>
            </a:rPr>
            <a:t>عدم القدرة على التركيز </a:t>
          </a:r>
          <a:endParaRPr lang="ar-SA" b="1" dirty="0">
            <a:latin typeface="Arial" panose="020B0604020202020204" pitchFamily="34" charset="0"/>
            <a:cs typeface="Arial" panose="020B0604020202020204" pitchFamily="34" charset="0"/>
          </a:endParaRPr>
        </a:p>
      </dgm:t>
    </dgm:pt>
    <dgm:pt modelId="{B501FCE7-59F6-4914-AF04-2EA976799F41}" type="parTrans" cxnId="{EB9FAF0D-A7B8-4069-8434-A785F42BD57D}">
      <dgm:prSet/>
      <dgm:spPr/>
      <dgm:t>
        <a:bodyPr/>
        <a:lstStyle/>
        <a:p>
          <a:pPr rtl="1"/>
          <a:endParaRPr lang="ar-SA"/>
        </a:p>
      </dgm:t>
    </dgm:pt>
    <dgm:pt modelId="{5912CECD-F625-4FB0-9EEA-EFC325BA7502}" type="sibTrans" cxnId="{EB9FAF0D-A7B8-4069-8434-A785F42BD57D}">
      <dgm:prSet/>
      <dgm:spPr/>
      <dgm:t>
        <a:bodyPr/>
        <a:lstStyle/>
        <a:p>
          <a:pPr rtl="1"/>
          <a:endParaRPr lang="ar-SA"/>
        </a:p>
      </dgm:t>
    </dgm:pt>
    <dgm:pt modelId="{2FAD2689-070F-4A54-B34C-A14EB65EB712}">
      <dgm:prSet phldrT="[نص]"/>
      <dgm:spPr/>
      <dgm:t>
        <a:bodyPr/>
        <a:lstStyle/>
        <a:p>
          <a:pPr rtl="1"/>
          <a:r>
            <a:rPr lang="ar-SA" b="1" dirty="0" smtClean="0">
              <a:latin typeface="Arial" panose="020B0604020202020204" pitchFamily="34" charset="0"/>
              <a:cs typeface="Arial" panose="020B0604020202020204" pitchFamily="34" charset="0"/>
            </a:rPr>
            <a:t>جلد شاحب تورم الوجه والقدمان</a:t>
          </a:r>
          <a:endParaRPr lang="ar-SA" b="1" dirty="0">
            <a:latin typeface="Arial" panose="020B0604020202020204" pitchFamily="34" charset="0"/>
            <a:cs typeface="Arial" panose="020B0604020202020204" pitchFamily="34" charset="0"/>
          </a:endParaRPr>
        </a:p>
      </dgm:t>
    </dgm:pt>
    <dgm:pt modelId="{A61CA0CF-5A85-49A1-A6F6-C6C85125FCD3}" type="parTrans" cxnId="{6DE2B2B5-6073-4384-85D9-AB09FFD49592}">
      <dgm:prSet/>
      <dgm:spPr/>
      <dgm:t>
        <a:bodyPr/>
        <a:lstStyle/>
        <a:p>
          <a:pPr rtl="1"/>
          <a:endParaRPr lang="ar-SA"/>
        </a:p>
      </dgm:t>
    </dgm:pt>
    <dgm:pt modelId="{CDCE78BB-5D9E-4C08-B103-2D0095039619}" type="sibTrans" cxnId="{6DE2B2B5-6073-4384-85D9-AB09FFD49592}">
      <dgm:prSet/>
      <dgm:spPr/>
      <dgm:t>
        <a:bodyPr/>
        <a:lstStyle/>
        <a:p>
          <a:pPr rtl="1"/>
          <a:endParaRPr lang="ar-SA"/>
        </a:p>
      </dgm:t>
    </dgm:pt>
    <dgm:pt modelId="{ACCDF2FE-CC8E-4863-ADEC-893EB2361111}">
      <dgm:prSet phldrT="[نص]"/>
      <dgm:spPr/>
      <dgm:t>
        <a:bodyPr/>
        <a:lstStyle/>
        <a:p>
          <a:pPr rtl="1"/>
          <a:r>
            <a:rPr lang="ar-SA" b="1" dirty="0" smtClean="0">
              <a:latin typeface="Arial" panose="020B0604020202020204" pitchFamily="34" charset="0"/>
              <a:cs typeface="Arial" panose="020B0604020202020204" pitchFamily="34" charset="0"/>
            </a:rPr>
            <a:t>سرعة دقات القلب ويصبح الإنسان قصير النفس </a:t>
          </a:r>
          <a:endParaRPr lang="ar-SA" b="1" dirty="0">
            <a:latin typeface="Arial" panose="020B0604020202020204" pitchFamily="34" charset="0"/>
            <a:cs typeface="Arial" panose="020B0604020202020204" pitchFamily="34" charset="0"/>
          </a:endParaRPr>
        </a:p>
      </dgm:t>
    </dgm:pt>
    <dgm:pt modelId="{157141D1-7874-419F-A8D5-FF731BDB82E6}" type="parTrans" cxnId="{46C2E626-82BB-4531-9071-F395BB116680}">
      <dgm:prSet/>
      <dgm:spPr/>
      <dgm:t>
        <a:bodyPr/>
        <a:lstStyle/>
        <a:p>
          <a:pPr rtl="1"/>
          <a:endParaRPr lang="ar-SA"/>
        </a:p>
      </dgm:t>
    </dgm:pt>
    <dgm:pt modelId="{E14C404C-BC9B-4FF1-B4B5-7A885BE82281}" type="sibTrans" cxnId="{46C2E626-82BB-4531-9071-F395BB116680}">
      <dgm:prSet/>
      <dgm:spPr/>
      <dgm:t>
        <a:bodyPr/>
        <a:lstStyle/>
        <a:p>
          <a:pPr rtl="1"/>
          <a:endParaRPr lang="ar-SA"/>
        </a:p>
      </dgm:t>
    </dgm:pt>
    <dgm:pt modelId="{B8775F59-26FE-48EF-96B2-C4D78F12CD97}">
      <dgm:prSet phldrT="[نص]"/>
      <dgm:spPr/>
      <dgm:t>
        <a:bodyPr/>
        <a:lstStyle/>
        <a:p>
          <a:pPr rtl="1"/>
          <a:r>
            <a:rPr lang="ar-SA" b="1" dirty="0" smtClean="0">
              <a:latin typeface="Arial" panose="020B0604020202020204" pitchFamily="34" charset="0"/>
              <a:cs typeface="Arial" panose="020B0604020202020204" pitchFamily="34" charset="0"/>
            </a:rPr>
            <a:t>أظافر الأصابع بيضاء</a:t>
          </a:r>
          <a:endParaRPr lang="ar-SA" b="1" dirty="0">
            <a:latin typeface="Arial" panose="020B0604020202020204" pitchFamily="34" charset="0"/>
            <a:cs typeface="Arial" panose="020B0604020202020204" pitchFamily="34" charset="0"/>
          </a:endParaRPr>
        </a:p>
      </dgm:t>
    </dgm:pt>
    <dgm:pt modelId="{BDE49264-BAF9-4FA7-BB2B-AFCB43F8C902}" type="parTrans" cxnId="{C6CC5DCA-1F2E-4CFC-B30A-6E1DD0AE20E4}">
      <dgm:prSet/>
      <dgm:spPr/>
      <dgm:t>
        <a:bodyPr/>
        <a:lstStyle/>
        <a:p>
          <a:pPr rtl="1"/>
          <a:endParaRPr lang="ar-SA"/>
        </a:p>
      </dgm:t>
    </dgm:pt>
    <dgm:pt modelId="{92734FDB-40B7-48BC-83AC-B50367F8ACD2}" type="sibTrans" cxnId="{C6CC5DCA-1F2E-4CFC-B30A-6E1DD0AE20E4}">
      <dgm:prSet/>
      <dgm:spPr/>
      <dgm:t>
        <a:bodyPr/>
        <a:lstStyle/>
        <a:p>
          <a:pPr rtl="1"/>
          <a:endParaRPr lang="ar-SA"/>
        </a:p>
      </dgm:t>
    </dgm:pt>
    <dgm:pt modelId="{9D730E53-95B7-4F41-9BBC-DC14D4B17323}" type="pres">
      <dgm:prSet presAssocID="{F0A51B5B-1C1B-4227-93A9-7A62667EBC39}" presName="Name0" presStyleCnt="0">
        <dgm:presLayoutVars>
          <dgm:dir/>
          <dgm:animLvl val="lvl"/>
          <dgm:resizeHandles/>
        </dgm:presLayoutVars>
      </dgm:prSet>
      <dgm:spPr/>
      <dgm:t>
        <a:bodyPr/>
        <a:lstStyle/>
        <a:p>
          <a:pPr rtl="1"/>
          <a:endParaRPr lang="ar-SA"/>
        </a:p>
      </dgm:t>
    </dgm:pt>
    <dgm:pt modelId="{41F4A867-7A8C-4576-8916-6E4796074D85}" type="pres">
      <dgm:prSet presAssocID="{E051B93C-A180-44E4-94A7-452E2568553D}" presName="linNode" presStyleCnt="0"/>
      <dgm:spPr/>
    </dgm:pt>
    <dgm:pt modelId="{92597BEF-4DF8-42CC-908C-11780B9B3B93}" type="pres">
      <dgm:prSet presAssocID="{E051B93C-A180-44E4-94A7-452E2568553D}" presName="parentShp" presStyleLbl="node1" presStyleIdx="0" presStyleCnt="1" custLinFactNeighborX="-458" custLinFactNeighborY="3313">
        <dgm:presLayoutVars>
          <dgm:bulletEnabled val="1"/>
        </dgm:presLayoutVars>
      </dgm:prSet>
      <dgm:spPr/>
      <dgm:t>
        <a:bodyPr/>
        <a:lstStyle/>
        <a:p>
          <a:pPr rtl="1"/>
          <a:endParaRPr lang="ar-SA"/>
        </a:p>
      </dgm:t>
    </dgm:pt>
    <dgm:pt modelId="{0343A4DB-096A-4D08-829F-7E8E76D56759}" type="pres">
      <dgm:prSet presAssocID="{E051B93C-A180-44E4-94A7-452E2568553D}" presName="childShp" presStyleLbl="bgAccFollowNode1" presStyleIdx="0" presStyleCnt="1">
        <dgm:presLayoutVars>
          <dgm:bulletEnabled val="1"/>
        </dgm:presLayoutVars>
      </dgm:prSet>
      <dgm:spPr/>
      <dgm:t>
        <a:bodyPr/>
        <a:lstStyle/>
        <a:p>
          <a:pPr rtl="1"/>
          <a:endParaRPr lang="ar-SA"/>
        </a:p>
      </dgm:t>
    </dgm:pt>
  </dgm:ptLst>
  <dgm:cxnLst>
    <dgm:cxn modelId="{9D13CD57-0877-4436-98D7-C50585630F70}" srcId="{F0A51B5B-1C1B-4227-93A9-7A62667EBC39}" destId="{E051B93C-A180-44E4-94A7-452E2568553D}" srcOrd="0" destOrd="0" parTransId="{49FE50F6-3644-479C-BEB7-7AFE2E8F973D}" sibTransId="{636F7A81-EDDD-409C-B0CD-AE47A7934673}"/>
    <dgm:cxn modelId="{3FFBED6B-0BC9-44D2-8FF6-D059D3814BF4}" type="presOf" srcId="{F0A51B5B-1C1B-4227-93A9-7A62667EBC39}" destId="{9D730E53-95B7-4F41-9BBC-DC14D4B17323}" srcOrd="0" destOrd="0" presId="urn:microsoft.com/office/officeart/2005/8/layout/vList6"/>
    <dgm:cxn modelId="{9F2F7A57-CF8E-455D-AD3E-E0F8B1CC3894}" type="presOf" srcId="{C218CA38-1F12-4420-8AA9-91CA2073ED25}" destId="{0343A4DB-096A-4D08-829F-7E8E76D56759}" srcOrd="0" destOrd="0" presId="urn:microsoft.com/office/officeart/2005/8/layout/vList6"/>
    <dgm:cxn modelId="{E1CB77F5-13FE-4347-8032-6D6C2147B686}" srcId="{E051B93C-A180-44E4-94A7-452E2568553D}" destId="{C218CA38-1F12-4420-8AA9-91CA2073ED25}" srcOrd="0" destOrd="0" parTransId="{0FDA4753-56AC-4DDC-97FB-90554621D3B9}" sibTransId="{C288BAFE-F2B7-4C96-981B-F90111D34AE5}"/>
    <dgm:cxn modelId="{47CD9389-DC5C-43DE-8B46-9038301F051A}" type="presOf" srcId="{B8775F59-26FE-48EF-96B2-C4D78F12CD97}" destId="{0343A4DB-096A-4D08-829F-7E8E76D56759}" srcOrd="0" destOrd="4" presId="urn:microsoft.com/office/officeart/2005/8/layout/vList6"/>
    <dgm:cxn modelId="{46C2E626-82BB-4531-9071-F395BB116680}" srcId="{E051B93C-A180-44E4-94A7-452E2568553D}" destId="{ACCDF2FE-CC8E-4863-ADEC-893EB2361111}" srcOrd="3" destOrd="0" parTransId="{157141D1-7874-419F-A8D5-FF731BDB82E6}" sibTransId="{E14C404C-BC9B-4FF1-B4B5-7A885BE82281}"/>
    <dgm:cxn modelId="{EB9FAF0D-A7B8-4069-8434-A785F42BD57D}" srcId="{E051B93C-A180-44E4-94A7-452E2568553D}" destId="{5E44EABF-C7A8-4102-859D-25C83AE5FEBB}" srcOrd="1" destOrd="0" parTransId="{B501FCE7-59F6-4914-AF04-2EA976799F41}" sibTransId="{5912CECD-F625-4FB0-9EEA-EFC325BA7502}"/>
    <dgm:cxn modelId="{C6CC5DCA-1F2E-4CFC-B30A-6E1DD0AE20E4}" srcId="{E051B93C-A180-44E4-94A7-452E2568553D}" destId="{B8775F59-26FE-48EF-96B2-C4D78F12CD97}" srcOrd="4" destOrd="0" parTransId="{BDE49264-BAF9-4FA7-BB2B-AFCB43F8C902}" sibTransId="{92734FDB-40B7-48BC-83AC-B50367F8ACD2}"/>
    <dgm:cxn modelId="{CE0A7C74-4E9A-420F-B295-239F53253E60}" type="presOf" srcId="{ACCDF2FE-CC8E-4863-ADEC-893EB2361111}" destId="{0343A4DB-096A-4D08-829F-7E8E76D56759}" srcOrd="0" destOrd="3" presId="urn:microsoft.com/office/officeart/2005/8/layout/vList6"/>
    <dgm:cxn modelId="{56334B64-6B40-47D8-AA20-2E6CD5BF0F6F}" type="presOf" srcId="{E051B93C-A180-44E4-94A7-452E2568553D}" destId="{92597BEF-4DF8-42CC-908C-11780B9B3B93}" srcOrd="0" destOrd="0" presId="urn:microsoft.com/office/officeart/2005/8/layout/vList6"/>
    <dgm:cxn modelId="{0A7C20E9-5B64-4813-A738-4431E3846D4E}" type="presOf" srcId="{2FAD2689-070F-4A54-B34C-A14EB65EB712}" destId="{0343A4DB-096A-4D08-829F-7E8E76D56759}" srcOrd="0" destOrd="2" presId="urn:microsoft.com/office/officeart/2005/8/layout/vList6"/>
    <dgm:cxn modelId="{6DE2B2B5-6073-4384-85D9-AB09FFD49592}" srcId="{E051B93C-A180-44E4-94A7-452E2568553D}" destId="{2FAD2689-070F-4A54-B34C-A14EB65EB712}" srcOrd="2" destOrd="0" parTransId="{A61CA0CF-5A85-49A1-A6F6-C6C85125FCD3}" sibTransId="{CDCE78BB-5D9E-4C08-B103-2D0095039619}"/>
    <dgm:cxn modelId="{C09133EF-4337-4288-8255-EAE6822EDBD0}" type="presOf" srcId="{5E44EABF-C7A8-4102-859D-25C83AE5FEBB}" destId="{0343A4DB-096A-4D08-829F-7E8E76D56759}" srcOrd="0" destOrd="1" presId="urn:microsoft.com/office/officeart/2005/8/layout/vList6"/>
    <dgm:cxn modelId="{043E4BB7-06A2-4D0C-BDFB-78824FFD1546}" type="presParOf" srcId="{9D730E53-95B7-4F41-9BBC-DC14D4B17323}" destId="{41F4A867-7A8C-4576-8916-6E4796074D85}" srcOrd="0" destOrd="0" presId="urn:microsoft.com/office/officeart/2005/8/layout/vList6"/>
    <dgm:cxn modelId="{FA43D654-92F9-4A1B-88C8-0D52A25C1760}" type="presParOf" srcId="{41F4A867-7A8C-4576-8916-6E4796074D85}" destId="{92597BEF-4DF8-42CC-908C-11780B9B3B93}" srcOrd="0" destOrd="0" presId="urn:microsoft.com/office/officeart/2005/8/layout/vList6"/>
    <dgm:cxn modelId="{80C9E8CC-62FF-4363-BA76-2AC8DC51F613}" type="presParOf" srcId="{41F4A867-7A8C-4576-8916-6E4796074D85}" destId="{0343A4DB-096A-4D08-829F-7E8E76D5675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888852E-21F7-49B5-A57A-918366021667}" type="doc">
      <dgm:prSet loTypeId="urn:microsoft.com/office/officeart/2005/8/layout/vList3" loCatId="list" qsTypeId="urn:microsoft.com/office/officeart/2005/8/quickstyle/3d1" qsCatId="3D" csTypeId="urn:microsoft.com/office/officeart/2005/8/colors/colorful2" csCatId="colorful" phldr="1"/>
      <dgm:spPr/>
    </dgm:pt>
    <dgm:pt modelId="{010CBA24-7366-47BB-A2D4-D9E4C23AAACE}">
      <dgm:prSet phldrT="[نص]" custT="1"/>
      <dgm:spPr/>
      <dgm:t>
        <a:bodyPr/>
        <a:lstStyle/>
        <a:p>
          <a:pPr rtl="1"/>
          <a:r>
            <a:rPr lang="ar-SA" sz="2000" b="1" dirty="0" smtClean="0">
              <a:latin typeface="Arial" panose="020B0604020202020204" pitchFamily="34" charset="0"/>
              <a:cs typeface="Arial" panose="020B0604020202020204" pitchFamily="34" charset="0"/>
            </a:rPr>
            <a:t>1- تزيد السمنة من الثقل المحمل على عظام الطفل وتحدث بعض التشوهات مثل التواء عظام الساقين</a:t>
          </a:r>
        </a:p>
        <a:p>
          <a:pPr rtl="1"/>
          <a:r>
            <a:rPr lang="ar-SA" sz="2000" b="1" dirty="0" smtClean="0">
              <a:latin typeface="Arial" panose="020B0604020202020204" pitchFamily="34" charset="0"/>
              <a:cs typeface="Arial" panose="020B0604020202020204" pitchFamily="34" charset="0"/>
            </a:rPr>
            <a:t>2- إذا أصيب الطفل بالسمنة زادت عدد الخلايا الدهنية التي تبقى معه طوال العمر وتظل مستعدة للامتلاء كلما سنحت الظروف</a:t>
          </a:r>
        </a:p>
        <a:p>
          <a:pPr rtl="1"/>
          <a:r>
            <a:rPr lang="ar-SA" sz="2000" b="1" dirty="0" smtClean="0">
              <a:latin typeface="Arial" panose="020B0604020202020204" pitchFamily="34" charset="0"/>
              <a:cs typeface="Arial" panose="020B0604020202020204" pitchFamily="34" charset="0"/>
            </a:rPr>
            <a:t>3- الاضطرابات النفسية وذلك لسوء المظهر العام وعدم القدرة على مجاراة أقرانه في اللعب والحركة</a:t>
          </a:r>
        </a:p>
        <a:p>
          <a:pPr rtl="1"/>
          <a:r>
            <a:rPr lang="ar-SA" sz="2000" b="1" dirty="0" smtClean="0">
              <a:latin typeface="Arial" panose="020B0604020202020204" pitchFamily="34" charset="0"/>
              <a:cs typeface="Arial" panose="020B0604020202020204" pitchFamily="34" charset="0"/>
            </a:rPr>
            <a:t>4- تجعل المصاب بها أكثر عرضه لأمراض القلب وتصلب الشرايين وارتفاع ضغط الدم والبول السكري</a:t>
          </a:r>
        </a:p>
        <a:p>
          <a:pPr rtl="1"/>
          <a:r>
            <a:rPr lang="ar-SA" sz="2000" b="1" dirty="0" smtClean="0">
              <a:latin typeface="Arial" panose="020B0604020202020204" pitchFamily="34" charset="0"/>
              <a:cs typeface="Arial" panose="020B0604020202020204" pitchFamily="34" charset="0"/>
            </a:rPr>
            <a:t>5- يكون جهاز الأطفال المناعي مضطرباً فيكونون أكثر عرضه للإصابة بالأمراض المعدية  </a:t>
          </a:r>
          <a:endParaRPr lang="ar-SA" sz="2000" dirty="0"/>
        </a:p>
      </dgm:t>
    </dgm:pt>
    <dgm:pt modelId="{BE5CE67D-905E-4DDE-8030-A91FE991EAC3}" type="parTrans" cxnId="{66F5FC54-4F35-436E-8A24-A865AA9FA9BF}">
      <dgm:prSet/>
      <dgm:spPr/>
      <dgm:t>
        <a:bodyPr/>
        <a:lstStyle/>
        <a:p>
          <a:pPr rtl="1"/>
          <a:endParaRPr lang="ar-SA"/>
        </a:p>
      </dgm:t>
    </dgm:pt>
    <dgm:pt modelId="{2D12C1F2-81C8-41FB-B391-BE000F5F1910}" type="sibTrans" cxnId="{66F5FC54-4F35-436E-8A24-A865AA9FA9BF}">
      <dgm:prSet/>
      <dgm:spPr/>
      <dgm:t>
        <a:bodyPr/>
        <a:lstStyle/>
        <a:p>
          <a:pPr rtl="1"/>
          <a:endParaRPr lang="ar-SA"/>
        </a:p>
      </dgm:t>
    </dgm:pt>
    <dgm:pt modelId="{644998A3-AF0C-4E8A-B1C1-4F708AB81C40}" type="pres">
      <dgm:prSet presAssocID="{5888852E-21F7-49B5-A57A-918366021667}" presName="linearFlow" presStyleCnt="0">
        <dgm:presLayoutVars>
          <dgm:dir/>
          <dgm:resizeHandles val="exact"/>
        </dgm:presLayoutVars>
      </dgm:prSet>
      <dgm:spPr/>
    </dgm:pt>
    <dgm:pt modelId="{86E6E820-8EBF-4A7E-AD13-8DDC9B33C152}" type="pres">
      <dgm:prSet presAssocID="{010CBA24-7366-47BB-A2D4-D9E4C23AAACE}" presName="composite" presStyleCnt="0"/>
      <dgm:spPr/>
    </dgm:pt>
    <dgm:pt modelId="{2E550BA1-F5D4-48F5-AF27-CBE6457A0890}" type="pres">
      <dgm:prSet presAssocID="{010CBA24-7366-47BB-A2D4-D9E4C23AAACE}" presName="imgShp" presStyleLbl="fgImgPlace1" presStyleIdx="0" presStyleCnt="1" custScaleX="74300" custScaleY="82206" custLinFactNeighborX="-26154" custLinFactNeighborY="-5986"/>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B7902C85-B70F-4AA2-915B-7A3A9D0F7197}" type="pres">
      <dgm:prSet presAssocID="{010CBA24-7366-47BB-A2D4-D9E4C23AAACE}" presName="txShp" presStyleLbl="node1" presStyleIdx="0" presStyleCnt="1" custScaleX="150376" custScaleY="117070">
        <dgm:presLayoutVars>
          <dgm:bulletEnabled val="1"/>
        </dgm:presLayoutVars>
      </dgm:prSet>
      <dgm:spPr/>
      <dgm:t>
        <a:bodyPr/>
        <a:lstStyle/>
        <a:p>
          <a:pPr rtl="1"/>
          <a:endParaRPr lang="ar-SA"/>
        </a:p>
      </dgm:t>
    </dgm:pt>
  </dgm:ptLst>
  <dgm:cxnLst>
    <dgm:cxn modelId="{75AD5A2A-472B-442A-B4D9-ABD1E498B999}" type="presOf" srcId="{010CBA24-7366-47BB-A2D4-D9E4C23AAACE}" destId="{B7902C85-B70F-4AA2-915B-7A3A9D0F7197}" srcOrd="0" destOrd="0" presId="urn:microsoft.com/office/officeart/2005/8/layout/vList3"/>
    <dgm:cxn modelId="{66F5FC54-4F35-436E-8A24-A865AA9FA9BF}" srcId="{5888852E-21F7-49B5-A57A-918366021667}" destId="{010CBA24-7366-47BB-A2D4-D9E4C23AAACE}" srcOrd="0" destOrd="0" parTransId="{BE5CE67D-905E-4DDE-8030-A91FE991EAC3}" sibTransId="{2D12C1F2-81C8-41FB-B391-BE000F5F1910}"/>
    <dgm:cxn modelId="{EE6F6A48-E0B5-4EA4-8F9F-DC2FDE5159E0}" type="presOf" srcId="{5888852E-21F7-49B5-A57A-918366021667}" destId="{644998A3-AF0C-4E8A-B1C1-4F708AB81C40}" srcOrd="0" destOrd="0" presId="urn:microsoft.com/office/officeart/2005/8/layout/vList3"/>
    <dgm:cxn modelId="{D5C3BD20-8F8A-4EC1-A9EB-959E41EEB5BF}" type="presParOf" srcId="{644998A3-AF0C-4E8A-B1C1-4F708AB81C40}" destId="{86E6E820-8EBF-4A7E-AD13-8DDC9B33C152}" srcOrd="0" destOrd="0" presId="urn:microsoft.com/office/officeart/2005/8/layout/vList3"/>
    <dgm:cxn modelId="{8550723D-9FB7-4721-AF98-163CD762E38F}" type="presParOf" srcId="{86E6E820-8EBF-4A7E-AD13-8DDC9B33C152}" destId="{2E550BA1-F5D4-48F5-AF27-CBE6457A0890}" srcOrd="0" destOrd="0" presId="urn:microsoft.com/office/officeart/2005/8/layout/vList3"/>
    <dgm:cxn modelId="{E67459E8-3E5A-4D4A-A860-DAC1B6EF9A44}" type="presParOf" srcId="{86E6E820-8EBF-4A7E-AD13-8DDC9B33C152}" destId="{B7902C85-B70F-4AA2-915B-7A3A9D0F719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721E9E9-B991-434A-89D6-CB594DF97CCB}" type="doc">
      <dgm:prSet loTypeId="urn:microsoft.com/office/officeart/2005/8/layout/chevron2" loCatId="list" qsTypeId="urn:microsoft.com/office/officeart/2005/8/quickstyle/3d1" qsCatId="3D" csTypeId="urn:microsoft.com/office/officeart/2005/8/colors/colorful2" csCatId="colorful" phldr="1"/>
      <dgm:spPr/>
      <dgm:t>
        <a:bodyPr/>
        <a:lstStyle/>
        <a:p>
          <a:pPr rtl="1"/>
          <a:endParaRPr lang="ar-SA"/>
        </a:p>
      </dgm:t>
    </dgm:pt>
    <dgm:pt modelId="{04FCF97C-687D-42BE-B84A-1C58E51DF69D}">
      <dgm:prSet phldrT="[نص]"/>
      <dgm:spPr/>
      <dgm:t>
        <a:bodyPr/>
        <a:lstStyle/>
        <a:p>
          <a:pPr rtl="1"/>
          <a:r>
            <a:rPr lang="ar-SA" dirty="0" smtClean="0">
              <a:latin typeface="Arial" panose="020B0604020202020204" pitchFamily="34" charset="0"/>
              <a:cs typeface="Arial" panose="020B0604020202020204" pitchFamily="34" charset="0"/>
            </a:rPr>
            <a:t>الوقاية</a:t>
          </a:r>
          <a:endParaRPr lang="ar-SA" dirty="0">
            <a:latin typeface="Arial" panose="020B0604020202020204" pitchFamily="34" charset="0"/>
            <a:cs typeface="Arial" panose="020B0604020202020204" pitchFamily="34" charset="0"/>
          </a:endParaRPr>
        </a:p>
      </dgm:t>
    </dgm:pt>
    <dgm:pt modelId="{0AB1FEF2-1D4E-4856-91B3-1FF63D1C643D}" type="parTrans" cxnId="{E83436BF-66E2-49F4-8A06-7A52A624773B}">
      <dgm:prSet/>
      <dgm:spPr/>
      <dgm:t>
        <a:bodyPr/>
        <a:lstStyle/>
        <a:p>
          <a:pPr rtl="1"/>
          <a:endParaRPr lang="ar-SA"/>
        </a:p>
      </dgm:t>
    </dgm:pt>
    <dgm:pt modelId="{0F3E7D70-086C-4AF5-8B1B-5D7039F34B2B}" type="sibTrans" cxnId="{E83436BF-66E2-49F4-8A06-7A52A624773B}">
      <dgm:prSet/>
      <dgm:spPr/>
      <dgm:t>
        <a:bodyPr/>
        <a:lstStyle/>
        <a:p>
          <a:pPr rtl="1"/>
          <a:endParaRPr lang="ar-SA"/>
        </a:p>
      </dgm:t>
    </dgm:pt>
    <dgm:pt modelId="{DDC913F3-6262-48F1-BC46-0F44E5A97D0B}">
      <dgm:prSet phldrT="[نص]" custT="1"/>
      <dgm:spPr/>
      <dgm:t>
        <a:bodyPr/>
        <a:lstStyle/>
        <a:p>
          <a:pPr rtl="1"/>
          <a:r>
            <a:rPr lang="ar-SA" sz="2400" dirty="0" smtClean="0">
              <a:latin typeface="Arial" panose="020B0604020202020204" pitchFamily="34" charset="0"/>
              <a:cs typeface="Arial" panose="020B0604020202020204" pitchFamily="34" charset="0"/>
            </a:rPr>
            <a:t>تغيير المعتقدات بأن السمنة علامة من الصحة الجيدة</a:t>
          </a:r>
          <a:endParaRPr lang="ar-SA" sz="2400" dirty="0">
            <a:latin typeface="Arial" panose="020B0604020202020204" pitchFamily="34" charset="0"/>
            <a:cs typeface="Arial" panose="020B0604020202020204" pitchFamily="34" charset="0"/>
          </a:endParaRPr>
        </a:p>
      </dgm:t>
    </dgm:pt>
    <dgm:pt modelId="{DA4F23EB-0699-4945-ABF7-BF2BBB56D778}" type="parTrans" cxnId="{4D3A7466-CA40-4413-9E45-5DC3E15995C2}">
      <dgm:prSet/>
      <dgm:spPr/>
      <dgm:t>
        <a:bodyPr/>
        <a:lstStyle/>
        <a:p>
          <a:pPr rtl="1"/>
          <a:endParaRPr lang="ar-SA"/>
        </a:p>
      </dgm:t>
    </dgm:pt>
    <dgm:pt modelId="{D75E02A8-E1E4-4876-B3B1-1C9C0A6B4401}" type="sibTrans" cxnId="{4D3A7466-CA40-4413-9E45-5DC3E15995C2}">
      <dgm:prSet/>
      <dgm:spPr/>
      <dgm:t>
        <a:bodyPr/>
        <a:lstStyle/>
        <a:p>
          <a:pPr rtl="1"/>
          <a:endParaRPr lang="ar-SA"/>
        </a:p>
      </dgm:t>
    </dgm:pt>
    <dgm:pt modelId="{02C57C8B-C485-497D-990E-263A74C119C4}">
      <dgm:prSet phldrT="[نص]" custT="1"/>
      <dgm:spPr/>
      <dgm:t>
        <a:bodyPr/>
        <a:lstStyle/>
        <a:p>
          <a:pPr rtl="1"/>
          <a:r>
            <a:rPr lang="ar-SA" sz="2400" dirty="0" smtClean="0">
              <a:latin typeface="Arial" panose="020B0604020202020204" pitchFamily="34" charset="0"/>
              <a:cs typeface="Arial" panose="020B0604020202020204" pitchFamily="34" charset="0"/>
            </a:rPr>
            <a:t>اتباع العادات الغذائية السليمة</a:t>
          </a:r>
          <a:endParaRPr lang="ar-SA" sz="2400" dirty="0">
            <a:latin typeface="Arial" panose="020B0604020202020204" pitchFamily="34" charset="0"/>
            <a:cs typeface="Arial" panose="020B0604020202020204" pitchFamily="34" charset="0"/>
          </a:endParaRPr>
        </a:p>
      </dgm:t>
    </dgm:pt>
    <dgm:pt modelId="{8EB63C10-47F2-4822-B5DA-3C5B54A88701}" type="parTrans" cxnId="{76712ECF-C243-4057-9C8E-CF067803B866}">
      <dgm:prSet/>
      <dgm:spPr/>
      <dgm:t>
        <a:bodyPr/>
        <a:lstStyle/>
        <a:p>
          <a:pPr rtl="1"/>
          <a:endParaRPr lang="ar-SA"/>
        </a:p>
      </dgm:t>
    </dgm:pt>
    <dgm:pt modelId="{586F142E-1C57-425E-869A-E7704D48342F}" type="sibTrans" cxnId="{76712ECF-C243-4057-9C8E-CF067803B866}">
      <dgm:prSet/>
      <dgm:spPr/>
      <dgm:t>
        <a:bodyPr/>
        <a:lstStyle/>
        <a:p>
          <a:pPr rtl="1"/>
          <a:endParaRPr lang="ar-SA"/>
        </a:p>
      </dgm:t>
    </dgm:pt>
    <dgm:pt modelId="{7E84BB57-172B-4B42-A4D7-2AC1F8FC4BF4}">
      <dgm:prSet phldrT="[نص]" custT="1"/>
      <dgm:spPr/>
      <dgm:t>
        <a:bodyPr/>
        <a:lstStyle/>
        <a:p>
          <a:pPr rtl="1"/>
          <a:r>
            <a:rPr lang="ar-SA" sz="2400" dirty="0" smtClean="0">
              <a:latin typeface="Arial" panose="020B0604020202020204" pitchFamily="34" charset="0"/>
              <a:cs typeface="Arial" panose="020B0604020202020204" pitchFamily="34" charset="0"/>
            </a:rPr>
            <a:t>الرضاعة الطبيعية</a:t>
          </a:r>
          <a:endParaRPr lang="ar-SA" sz="2400" dirty="0">
            <a:latin typeface="Arial" panose="020B0604020202020204" pitchFamily="34" charset="0"/>
            <a:cs typeface="Arial" panose="020B0604020202020204" pitchFamily="34" charset="0"/>
          </a:endParaRPr>
        </a:p>
      </dgm:t>
    </dgm:pt>
    <dgm:pt modelId="{D4D8C542-30E2-46CB-B29B-5A9E94BBEBC4}" type="parTrans" cxnId="{3BAC7387-6C7B-47AF-B305-8688077D8D48}">
      <dgm:prSet/>
      <dgm:spPr/>
      <dgm:t>
        <a:bodyPr/>
        <a:lstStyle/>
        <a:p>
          <a:pPr rtl="1"/>
          <a:endParaRPr lang="ar-SA"/>
        </a:p>
      </dgm:t>
    </dgm:pt>
    <dgm:pt modelId="{842B2B02-0FFF-4C93-BC1D-4D00145FD287}" type="sibTrans" cxnId="{3BAC7387-6C7B-47AF-B305-8688077D8D48}">
      <dgm:prSet/>
      <dgm:spPr/>
      <dgm:t>
        <a:bodyPr/>
        <a:lstStyle/>
        <a:p>
          <a:pPr rtl="1"/>
          <a:endParaRPr lang="ar-SA"/>
        </a:p>
      </dgm:t>
    </dgm:pt>
    <dgm:pt modelId="{A8C6397C-834C-469A-9202-238CB31F93CA}">
      <dgm:prSet phldrT="[نص]" custT="1"/>
      <dgm:spPr/>
      <dgm:t>
        <a:bodyPr/>
        <a:lstStyle/>
        <a:p>
          <a:pPr rtl="1"/>
          <a:r>
            <a:rPr lang="ar-SA" sz="2400" dirty="0" smtClean="0">
              <a:latin typeface="Arial" panose="020B0604020202020204" pitchFamily="34" charset="0"/>
              <a:cs typeface="Arial" panose="020B0604020202020204" pitchFamily="34" charset="0"/>
            </a:rPr>
            <a:t>الامتناع عن إعطاء الأطفال الرضع الوجبات ذات السعرات الحرارية العالية قبل سن 6 شهور</a:t>
          </a:r>
          <a:endParaRPr lang="ar-SA" sz="2400" dirty="0">
            <a:latin typeface="Arial" panose="020B0604020202020204" pitchFamily="34" charset="0"/>
            <a:cs typeface="Arial" panose="020B0604020202020204" pitchFamily="34" charset="0"/>
          </a:endParaRPr>
        </a:p>
      </dgm:t>
    </dgm:pt>
    <dgm:pt modelId="{8B887D98-3B90-47C5-90AC-2275694B814C}" type="parTrans" cxnId="{12FAA284-744A-4211-9285-8AB843C1B281}">
      <dgm:prSet/>
      <dgm:spPr/>
      <dgm:t>
        <a:bodyPr/>
        <a:lstStyle/>
        <a:p>
          <a:pPr rtl="1"/>
          <a:endParaRPr lang="ar-SA"/>
        </a:p>
      </dgm:t>
    </dgm:pt>
    <dgm:pt modelId="{774A3CB3-6A82-4530-9F55-84A123F4CFCD}" type="sibTrans" cxnId="{12FAA284-744A-4211-9285-8AB843C1B281}">
      <dgm:prSet/>
      <dgm:spPr/>
      <dgm:t>
        <a:bodyPr/>
        <a:lstStyle/>
        <a:p>
          <a:pPr rtl="1"/>
          <a:endParaRPr lang="ar-SA"/>
        </a:p>
      </dgm:t>
    </dgm:pt>
    <dgm:pt modelId="{7BAE9B0C-E9BD-4D75-A946-01C2AD0C47DE}">
      <dgm:prSet phldrT="[نص]" custT="1"/>
      <dgm:spPr/>
      <dgm:t>
        <a:bodyPr/>
        <a:lstStyle/>
        <a:p>
          <a:pPr rtl="1"/>
          <a:r>
            <a:rPr lang="ar-SA" sz="2400" dirty="0" smtClean="0">
              <a:latin typeface="Arial" panose="020B0604020202020204" pitchFamily="34" charset="0"/>
              <a:cs typeface="Arial" panose="020B0604020202020204" pitchFamily="34" charset="0"/>
            </a:rPr>
            <a:t>التوعية الغذائية لربات البيوت</a:t>
          </a:r>
          <a:endParaRPr lang="ar-SA" sz="2400" dirty="0">
            <a:latin typeface="Arial" panose="020B0604020202020204" pitchFamily="34" charset="0"/>
            <a:cs typeface="Arial" panose="020B0604020202020204" pitchFamily="34" charset="0"/>
          </a:endParaRPr>
        </a:p>
      </dgm:t>
    </dgm:pt>
    <dgm:pt modelId="{41F68FD2-126E-4A2D-B3DF-17E60AC37FCF}" type="parTrans" cxnId="{D4F824B3-02EA-412C-9777-385BFF36FA0E}">
      <dgm:prSet/>
      <dgm:spPr/>
      <dgm:t>
        <a:bodyPr/>
        <a:lstStyle/>
        <a:p>
          <a:pPr rtl="1"/>
          <a:endParaRPr lang="ar-SA"/>
        </a:p>
      </dgm:t>
    </dgm:pt>
    <dgm:pt modelId="{871CCB0C-C92B-4CFB-80D1-C4DA3CD9D244}" type="sibTrans" cxnId="{D4F824B3-02EA-412C-9777-385BFF36FA0E}">
      <dgm:prSet/>
      <dgm:spPr/>
      <dgm:t>
        <a:bodyPr/>
        <a:lstStyle/>
        <a:p>
          <a:pPr rtl="1"/>
          <a:endParaRPr lang="ar-SA"/>
        </a:p>
      </dgm:t>
    </dgm:pt>
    <dgm:pt modelId="{CAC34FAC-F41B-4755-BEF5-59F3BB5CCDA5}">
      <dgm:prSet phldrT="[نص]" custT="1"/>
      <dgm:spPr/>
      <dgm:t>
        <a:bodyPr/>
        <a:lstStyle/>
        <a:p>
          <a:pPr rtl="1"/>
          <a:r>
            <a:rPr lang="ar-SA" sz="2400" dirty="0" smtClean="0">
              <a:latin typeface="Arial" panose="020B0604020202020204" pitchFamily="34" charset="0"/>
              <a:cs typeface="Arial" panose="020B0604020202020204" pitchFamily="34" charset="0"/>
            </a:rPr>
            <a:t>تشجيع الأشخاص على ممارسة التمارين الرياضية والمشي </a:t>
          </a:r>
          <a:endParaRPr lang="ar-SA" sz="2400" dirty="0">
            <a:latin typeface="Arial" panose="020B0604020202020204" pitchFamily="34" charset="0"/>
            <a:cs typeface="Arial" panose="020B0604020202020204" pitchFamily="34" charset="0"/>
          </a:endParaRPr>
        </a:p>
      </dgm:t>
    </dgm:pt>
    <dgm:pt modelId="{B3848957-6302-4D90-B1BD-C4A00BFAF422}" type="parTrans" cxnId="{4216047F-3690-4D0E-8AAA-53EEF5D091C2}">
      <dgm:prSet/>
      <dgm:spPr/>
      <dgm:t>
        <a:bodyPr/>
        <a:lstStyle/>
        <a:p>
          <a:pPr rtl="1"/>
          <a:endParaRPr lang="ar-SA"/>
        </a:p>
      </dgm:t>
    </dgm:pt>
    <dgm:pt modelId="{39CE64ED-1820-4D56-8A16-5537C99DD2FE}" type="sibTrans" cxnId="{4216047F-3690-4D0E-8AAA-53EEF5D091C2}">
      <dgm:prSet/>
      <dgm:spPr/>
      <dgm:t>
        <a:bodyPr/>
        <a:lstStyle/>
        <a:p>
          <a:pPr rtl="1"/>
          <a:endParaRPr lang="ar-SA"/>
        </a:p>
      </dgm:t>
    </dgm:pt>
    <dgm:pt modelId="{8538D0E6-B148-49D6-95EB-05FCBC87DF63}" type="pres">
      <dgm:prSet presAssocID="{0721E9E9-B991-434A-89D6-CB594DF97CCB}" presName="linearFlow" presStyleCnt="0">
        <dgm:presLayoutVars>
          <dgm:dir/>
          <dgm:animLvl val="lvl"/>
          <dgm:resizeHandles val="exact"/>
        </dgm:presLayoutVars>
      </dgm:prSet>
      <dgm:spPr/>
      <dgm:t>
        <a:bodyPr/>
        <a:lstStyle/>
        <a:p>
          <a:pPr rtl="1"/>
          <a:endParaRPr lang="ar-SA"/>
        </a:p>
      </dgm:t>
    </dgm:pt>
    <dgm:pt modelId="{7A6FC7C3-4BA7-45BD-B0A7-A83D8266912A}" type="pres">
      <dgm:prSet presAssocID="{04FCF97C-687D-42BE-B84A-1C58E51DF69D}" presName="composite" presStyleCnt="0"/>
      <dgm:spPr/>
    </dgm:pt>
    <dgm:pt modelId="{E334F03B-E732-4114-BCC5-C83357D715D4}" type="pres">
      <dgm:prSet presAssocID="{04FCF97C-687D-42BE-B84A-1C58E51DF69D}" presName="parentText" presStyleLbl="alignNode1" presStyleIdx="0" presStyleCnt="1" custScaleY="92057">
        <dgm:presLayoutVars>
          <dgm:chMax val="1"/>
          <dgm:bulletEnabled val="1"/>
        </dgm:presLayoutVars>
      </dgm:prSet>
      <dgm:spPr/>
      <dgm:t>
        <a:bodyPr/>
        <a:lstStyle/>
        <a:p>
          <a:pPr rtl="1"/>
          <a:endParaRPr lang="ar-SA"/>
        </a:p>
      </dgm:t>
    </dgm:pt>
    <dgm:pt modelId="{26B4AB76-9BE0-4C96-80DB-A4FBDB681704}" type="pres">
      <dgm:prSet presAssocID="{04FCF97C-687D-42BE-B84A-1C58E51DF69D}" presName="descendantText" presStyleLbl="alignAcc1" presStyleIdx="0" presStyleCnt="1">
        <dgm:presLayoutVars>
          <dgm:bulletEnabled val="1"/>
        </dgm:presLayoutVars>
      </dgm:prSet>
      <dgm:spPr/>
      <dgm:t>
        <a:bodyPr/>
        <a:lstStyle/>
        <a:p>
          <a:pPr rtl="1"/>
          <a:endParaRPr lang="ar-SA"/>
        </a:p>
      </dgm:t>
    </dgm:pt>
  </dgm:ptLst>
  <dgm:cxnLst>
    <dgm:cxn modelId="{70079EF0-F54C-4B3D-84D8-79665593357D}" type="presOf" srcId="{A8C6397C-834C-469A-9202-238CB31F93CA}" destId="{26B4AB76-9BE0-4C96-80DB-A4FBDB681704}" srcOrd="0" destOrd="3" presId="urn:microsoft.com/office/officeart/2005/8/layout/chevron2"/>
    <dgm:cxn modelId="{4D3A7466-CA40-4413-9E45-5DC3E15995C2}" srcId="{04FCF97C-687D-42BE-B84A-1C58E51DF69D}" destId="{DDC913F3-6262-48F1-BC46-0F44E5A97D0B}" srcOrd="0" destOrd="0" parTransId="{DA4F23EB-0699-4945-ABF7-BF2BBB56D778}" sibTransId="{D75E02A8-E1E4-4876-B3B1-1C9C0A6B4401}"/>
    <dgm:cxn modelId="{D4F824B3-02EA-412C-9777-385BFF36FA0E}" srcId="{04FCF97C-687D-42BE-B84A-1C58E51DF69D}" destId="{7BAE9B0C-E9BD-4D75-A946-01C2AD0C47DE}" srcOrd="4" destOrd="0" parTransId="{41F68FD2-126E-4A2D-B3DF-17E60AC37FCF}" sibTransId="{871CCB0C-C92B-4CFB-80D1-C4DA3CD9D244}"/>
    <dgm:cxn modelId="{76712ECF-C243-4057-9C8E-CF067803B866}" srcId="{04FCF97C-687D-42BE-B84A-1C58E51DF69D}" destId="{02C57C8B-C485-497D-990E-263A74C119C4}" srcOrd="1" destOrd="0" parTransId="{8EB63C10-47F2-4822-B5DA-3C5B54A88701}" sibTransId="{586F142E-1C57-425E-869A-E7704D48342F}"/>
    <dgm:cxn modelId="{12FAA284-744A-4211-9285-8AB843C1B281}" srcId="{04FCF97C-687D-42BE-B84A-1C58E51DF69D}" destId="{A8C6397C-834C-469A-9202-238CB31F93CA}" srcOrd="3" destOrd="0" parTransId="{8B887D98-3B90-47C5-90AC-2275694B814C}" sibTransId="{774A3CB3-6A82-4530-9F55-84A123F4CFCD}"/>
    <dgm:cxn modelId="{F02DBAC5-85BA-4892-88DE-AD62CC86B9B9}" type="presOf" srcId="{0721E9E9-B991-434A-89D6-CB594DF97CCB}" destId="{8538D0E6-B148-49D6-95EB-05FCBC87DF63}" srcOrd="0" destOrd="0" presId="urn:microsoft.com/office/officeart/2005/8/layout/chevron2"/>
    <dgm:cxn modelId="{E99F8A15-F04C-4B79-B3B8-A6FCA0C22DA6}" type="presOf" srcId="{7BAE9B0C-E9BD-4D75-A946-01C2AD0C47DE}" destId="{26B4AB76-9BE0-4C96-80DB-A4FBDB681704}" srcOrd="0" destOrd="4" presId="urn:microsoft.com/office/officeart/2005/8/layout/chevron2"/>
    <dgm:cxn modelId="{4216047F-3690-4D0E-8AAA-53EEF5D091C2}" srcId="{04FCF97C-687D-42BE-B84A-1C58E51DF69D}" destId="{CAC34FAC-F41B-4755-BEF5-59F3BB5CCDA5}" srcOrd="5" destOrd="0" parTransId="{B3848957-6302-4D90-B1BD-C4A00BFAF422}" sibTransId="{39CE64ED-1820-4D56-8A16-5537C99DD2FE}"/>
    <dgm:cxn modelId="{E83436BF-66E2-49F4-8A06-7A52A624773B}" srcId="{0721E9E9-B991-434A-89D6-CB594DF97CCB}" destId="{04FCF97C-687D-42BE-B84A-1C58E51DF69D}" srcOrd="0" destOrd="0" parTransId="{0AB1FEF2-1D4E-4856-91B3-1FF63D1C643D}" sibTransId="{0F3E7D70-086C-4AF5-8B1B-5D7039F34B2B}"/>
    <dgm:cxn modelId="{5B062B57-686C-4A6D-A215-6BF84FE3672F}" type="presOf" srcId="{02C57C8B-C485-497D-990E-263A74C119C4}" destId="{26B4AB76-9BE0-4C96-80DB-A4FBDB681704}" srcOrd="0" destOrd="1" presId="urn:microsoft.com/office/officeart/2005/8/layout/chevron2"/>
    <dgm:cxn modelId="{8F2040E4-5264-4340-9E17-A6923B3C1594}" type="presOf" srcId="{DDC913F3-6262-48F1-BC46-0F44E5A97D0B}" destId="{26B4AB76-9BE0-4C96-80DB-A4FBDB681704}" srcOrd="0" destOrd="0" presId="urn:microsoft.com/office/officeart/2005/8/layout/chevron2"/>
    <dgm:cxn modelId="{86E18A33-89E3-479D-B4DB-1BC4B9EF80D9}" type="presOf" srcId="{CAC34FAC-F41B-4755-BEF5-59F3BB5CCDA5}" destId="{26B4AB76-9BE0-4C96-80DB-A4FBDB681704}" srcOrd="0" destOrd="5" presId="urn:microsoft.com/office/officeart/2005/8/layout/chevron2"/>
    <dgm:cxn modelId="{3BAC7387-6C7B-47AF-B305-8688077D8D48}" srcId="{04FCF97C-687D-42BE-B84A-1C58E51DF69D}" destId="{7E84BB57-172B-4B42-A4D7-2AC1F8FC4BF4}" srcOrd="2" destOrd="0" parTransId="{D4D8C542-30E2-46CB-B29B-5A9E94BBEBC4}" sibTransId="{842B2B02-0FFF-4C93-BC1D-4D00145FD287}"/>
    <dgm:cxn modelId="{5965C407-476A-45A4-BCAE-EDBE973D425E}" type="presOf" srcId="{7E84BB57-172B-4B42-A4D7-2AC1F8FC4BF4}" destId="{26B4AB76-9BE0-4C96-80DB-A4FBDB681704}" srcOrd="0" destOrd="2" presId="urn:microsoft.com/office/officeart/2005/8/layout/chevron2"/>
    <dgm:cxn modelId="{EF3023C5-EEA3-458D-9C5A-381151763DC5}" type="presOf" srcId="{04FCF97C-687D-42BE-B84A-1C58E51DF69D}" destId="{E334F03B-E732-4114-BCC5-C83357D715D4}" srcOrd="0" destOrd="0" presId="urn:microsoft.com/office/officeart/2005/8/layout/chevron2"/>
    <dgm:cxn modelId="{FC9D7620-0AB3-40A9-B987-202CA3EC9191}" type="presParOf" srcId="{8538D0E6-B148-49D6-95EB-05FCBC87DF63}" destId="{7A6FC7C3-4BA7-45BD-B0A7-A83D8266912A}" srcOrd="0" destOrd="0" presId="urn:microsoft.com/office/officeart/2005/8/layout/chevron2"/>
    <dgm:cxn modelId="{A859AEDD-2280-4763-97DE-5CA0764A199E}" type="presParOf" srcId="{7A6FC7C3-4BA7-45BD-B0A7-A83D8266912A}" destId="{E334F03B-E732-4114-BCC5-C83357D715D4}" srcOrd="0" destOrd="0" presId="urn:microsoft.com/office/officeart/2005/8/layout/chevron2"/>
    <dgm:cxn modelId="{02F5A39F-F025-4417-9605-8C7ADA1AB695}" type="presParOf" srcId="{7A6FC7C3-4BA7-45BD-B0A7-A83D8266912A}" destId="{26B4AB76-9BE0-4C96-80DB-A4FBDB68170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668A60-55E3-422D-8F1D-DBA5E915861C}">
      <dsp:nvSpPr>
        <dsp:cNvPr id="0" name=""/>
        <dsp:cNvSpPr/>
      </dsp:nvSpPr>
      <dsp:spPr>
        <a:xfrm rot="16200000">
          <a:off x="-167344" y="2407535"/>
          <a:ext cx="3026111" cy="6401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64567" bIns="0" numCol="1" spcCol="1270" anchor="t" anchorCtr="0">
          <a:noAutofit/>
        </a:bodyPr>
        <a:lstStyle/>
        <a:p>
          <a:pPr lvl="0" algn="r" defTabSz="1778000" rtl="1">
            <a:lnSpc>
              <a:spcPct val="90000"/>
            </a:lnSpc>
            <a:spcBef>
              <a:spcPct val="0"/>
            </a:spcBef>
            <a:spcAft>
              <a:spcPct val="35000"/>
            </a:spcAft>
          </a:pPr>
          <a:endParaRPr lang="ar-SA" sz="4000" b="1" kern="1200"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dsp:txBody>
      <dsp:txXfrm>
        <a:off x="-167344" y="2407535"/>
        <a:ext cx="3026111" cy="640138"/>
      </dsp:txXfrm>
    </dsp:sp>
    <dsp:sp modelId="{A2DD2950-F823-4C3F-BF23-7344EAD29361}">
      <dsp:nvSpPr>
        <dsp:cNvPr id="0" name=""/>
        <dsp:cNvSpPr/>
      </dsp:nvSpPr>
      <dsp:spPr>
        <a:xfrm>
          <a:off x="2242063" y="1200901"/>
          <a:ext cx="7877018" cy="3026111"/>
        </a:xfrm>
        <a:prstGeom prst="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69392" tIns="564567" rIns="469392" bIns="469392" numCol="1" spcCol="1270" anchor="t" anchorCtr="0">
          <a:noAutofit/>
        </a:bodyPr>
        <a:lstStyle/>
        <a:p>
          <a:pPr marL="285750" lvl="1" indent="-285750" algn="r" defTabSz="2933700" rtl="1">
            <a:lnSpc>
              <a:spcPct val="90000"/>
            </a:lnSpc>
            <a:spcBef>
              <a:spcPct val="0"/>
            </a:spcBef>
            <a:spcAft>
              <a:spcPct val="15000"/>
            </a:spcAft>
            <a:buChar char="••"/>
          </a:pPr>
          <a:r>
            <a:rPr lang="ar-SA" sz="6600" b="1" kern="1200"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DecoType Thuluth" panose="02010000000000000000" pitchFamily="2" charset="-78"/>
            </a:rPr>
            <a:t>سوء التغذية عند الأطفال </a:t>
          </a:r>
          <a:endParaRPr lang="ar-SA" sz="6600" b="1" kern="1200"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DecoType Thuluth" panose="02010000000000000000" pitchFamily="2" charset="-78"/>
          </a:endParaRPr>
        </a:p>
      </dsp:txBody>
      <dsp:txXfrm>
        <a:off x="2242063" y="1200901"/>
        <a:ext cx="7877018" cy="3026111"/>
      </dsp:txXfrm>
    </dsp:sp>
    <dsp:sp modelId="{960856D9-69B8-4545-8B85-57564F1CB6DC}">
      <dsp:nvSpPr>
        <dsp:cNvPr id="0" name=""/>
        <dsp:cNvSpPr/>
      </dsp:nvSpPr>
      <dsp:spPr>
        <a:xfrm>
          <a:off x="685439" y="307709"/>
          <a:ext cx="2097159" cy="2741471"/>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a:noFill/>
        </a:ln>
        <a:effectLst>
          <a:reflection blurRad="12700" stA="26000" endPos="32000" dist="12700" dir="5400000" sy="-100000" rotWithShape="0"/>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4FEAEF-E10D-4549-8A79-6A675A1AB6AF}">
      <dsp:nvSpPr>
        <dsp:cNvPr id="0" name=""/>
        <dsp:cNvSpPr/>
      </dsp:nvSpPr>
      <dsp:spPr>
        <a:xfrm>
          <a:off x="-6482120" y="-991401"/>
          <a:ext cx="7715368" cy="7715368"/>
        </a:xfrm>
        <a:prstGeom prst="blockArc">
          <a:avLst>
            <a:gd name="adj1" fmla="val 18900000"/>
            <a:gd name="adj2" fmla="val 2700000"/>
            <a:gd name="adj3" fmla="val 280"/>
          </a:avLst>
        </a:pr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369AEC-6B60-4520-8B01-249454C09ABB}">
      <dsp:nvSpPr>
        <dsp:cNvPr id="0" name=""/>
        <dsp:cNvSpPr/>
      </dsp:nvSpPr>
      <dsp:spPr>
        <a:xfrm>
          <a:off x="459041" y="301876"/>
          <a:ext cx="8236446" cy="603524"/>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الاهتمام بالتغذية وخاصة تغذية الأطفال والأمهات</a:t>
          </a:r>
          <a:endParaRPr lang="ar-SA" sz="2000" b="1" kern="1200" dirty="0">
            <a:latin typeface="Arial" panose="020B0604020202020204" pitchFamily="34" charset="0"/>
            <a:cs typeface="Arial" panose="020B0604020202020204" pitchFamily="34" charset="0"/>
          </a:endParaRPr>
        </a:p>
      </dsp:txBody>
      <dsp:txXfrm>
        <a:off x="459041" y="301876"/>
        <a:ext cx="8236446" cy="603524"/>
      </dsp:txXfrm>
    </dsp:sp>
    <dsp:sp modelId="{1588E94D-5158-4D12-956A-FAFAA34CA435}">
      <dsp:nvSpPr>
        <dsp:cNvPr id="0" name=""/>
        <dsp:cNvSpPr/>
      </dsp:nvSpPr>
      <dsp:spPr>
        <a:xfrm>
          <a:off x="81838" y="226436"/>
          <a:ext cx="754405" cy="754405"/>
        </a:xfrm>
        <a:prstGeom prst="ellipse">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 modelId="{9591BECE-635B-43F6-8722-B7479C3F8808}">
      <dsp:nvSpPr>
        <dsp:cNvPr id="0" name=""/>
        <dsp:cNvSpPr/>
      </dsp:nvSpPr>
      <dsp:spPr>
        <a:xfrm>
          <a:off x="955481" y="1207049"/>
          <a:ext cx="7740005" cy="603524"/>
        </a:xfrm>
        <a:prstGeom prst="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الاهتمام بنظافة الفم ورعاية الأسنان </a:t>
          </a:r>
          <a:endParaRPr lang="ar-SA" sz="2000" b="1" kern="1200" dirty="0">
            <a:latin typeface="Arial" panose="020B0604020202020204" pitchFamily="34" charset="0"/>
            <a:cs typeface="Arial" panose="020B0604020202020204" pitchFamily="34" charset="0"/>
          </a:endParaRPr>
        </a:p>
      </dsp:txBody>
      <dsp:txXfrm>
        <a:off x="955481" y="1207049"/>
        <a:ext cx="7740005" cy="603524"/>
      </dsp:txXfrm>
    </dsp:sp>
    <dsp:sp modelId="{7874EBAB-8463-4D15-8491-AD43A098AFE6}">
      <dsp:nvSpPr>
        <dsp:cNvPr id="0" name=""/>
        <dsp:cNvSpPr/>
      </dsp:nvSpPr>
      <dsp:spPr>
        <a:xfrm>
          <a:off x="578278" y="1131608"/>
          <a:ext cx="754405" cy="754405"/>
        </a:xfrm>
        <a:prstGeom prst="ellipse">
          <a:avLst/>
        </a:prstGeom>
        <a:solidFill>
          <a:schemeClr val="lt1">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 modelId="{484D6861-3E2A-44B5-AB63-FCC6862CE2C5}">
      <dsp:nvSpPr>
        <dsp:cNvPr id="0" name=""/>
        <dsp:cNvSpPr/>
      </dsp:nvSpPr>
      <dsp:spPr>
        <a:xfrm>
          <a:off x="1182491" y="2112221"/>
          <a:ext cx="7512996" cy="603524"/>
        </a:xfrm>
        <a:prstGeom prst="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تقليل تناول المواد السكرية بين الوجبات </a:t>
          </a:r>
          <a:endParaRPr lang="ar-SA" sz="2000" b="1" kern="1200" dirty="0">
            <a:latin typeface="Arial" panose="020B0604020202020204" pitchFamily="34" charset="0"/>
            <a:cs typeface="Arial" panose="020B0604020202020204" pitchFamily="34" charset="0"/>
          </a:endParaRPr>
        </a:p>
      </dsp:txBody>
      <dsp:txXfrm>
        <a:off x="1182491" y="2112221"/>
        <a:ext cx="7512996" cy="603524"/>
      </dsp:txXfrm>
    </dsp:sp>
    <dsp:sp modelId="{291EA687-D4C8-4E05-B076-0701540621D9}">
      <dsp:nvSpPr>
        <dsp:cNvPr id="0" name=""/>
        <dsp:cNvSpPr/>
      </dsp:nvSpPr>
      <dsp:spPr>
        <a:xfrm>
          <a:off x="805288" y="2036780"/>
          <a:ext cx="754405" cy="754405"/>
        </a:xfrm>
        <a:prstGeom prst="ellipse">
          <a:avLst/>
        </a:prstGeom>
        <a:solidFill>
          <a:schemeClr val="lt1">
            <a:hueOff val="0"/>
            <a:satOff val="0"/>
            <a:lumOff val="0"/>
            <a:alphaOff val="0"/>
          </a:schemeClr>
        </a:soli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 modelId="{48679F04-BBBC-47AE-B3DD-FA55CB89D8A2}">
      <dsp:nvSpPr>
        <dsp:cNvPr id="0" name=""/>
        <dsp:cNvSpPr/>
      </dsp:nvSpPr>
      <dsp:spPr>
        <a:xfrm>
          <a:off x="1182491" y="3016820"/>
          <a:ext cx="7512996" cy="603524"/>
        </a:xfrm>
        <a:prstGeom prst="rect">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الإكثار من تناول الأطعمة الطازجة التي تحتوي على كميات كبيرة الألياف التي تعمل على إزالة بقايا الطعام الموجودة بين الأسنان</a:t>
          </a:r>
          <a:endParaRPr lang="ar-SA" sz="2000" b="1" kern="1200" dirty="0">
            <a:latin typeface="Arial" panose="020B0604020202020204" pitchFamily="34" charset="0"/>
            <a:cs typeface="Arial" panose="020B0604020202020204" pitchFamily="34" charset="0"/>
          </a:endParaRPr>
        </a:p>
      </dsp:txBody>
      <dsp:txXfrm>
        <a:off x="1182491" y="3016820"/>
        <a:ext cx="7512996" cy="603524"/>
      </dsp:txXfrm>
    </dsp:sp>
    <dsp:sp modelId="{C20EF410-9A97-4769-91A6-ABDB78F06167}">
      <dsp:nvSpPr>
        <dsp:cNvPr id="0" name=""/>
        <dsp:cNvSpPr/>
      </dsp:nvSpPr>
      <dsp:spPr>
        <a:xfrm>
          <a:off x="805288" y="2941379"/>
          <a:ext cx="754405" cy="754405"/>
        </a:xfrm>
        <a:prstGeom prst="ellipse">
          <a:avLst/>
        </a:prstGeom>
        <a:solidFill>
          <a:schemeClr val="lt1">
            <a:hueOff val="0"/>
            <a:satOff val="0"/>
            <a:lumOff val="0"/>
            <a:alphaOff val="0"/>
          </a:schemeClr>
        </a:solidFill>
        <a:ln w="9525" cap="rnd" cmpd="sng" algn="ctr">
          <a:solidFill>
            <a:schemeClr val="accent5">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 modelId="{04CD8B7F-4375-48FF-B39E-41D74B8BFCD2}">
      <dsp:nvSpPr>
        <dsp:cNvPr id="0" name=""/>
        <dsp:cNvSpPr/>
      </dsp:nvSpPr>
      <dsp:spPr>
        <a:xfrm>
          <a:off x="955481" y="3921992"/>
          <a:ext cx="7740005" cy="603524"/>
        </a:xfrm>
        <a:prstGeom prst="rect">
          <a:avLst/>
        </a:prstGeom>
        <a:gradFill rotWithShape="0">
          <a:gsLst>
            <a:gs pos="0">
              <a:schemeClr val="accent6">
                <a:hueOff val="0"/>
                <a:satOff val="0"/>
                <a:lumOff val="0"/>
                <a:alphaOff val="0"/>
                <a:tint val="96000"/>
                <a:lumMod val="102000"/>
              </a:schemeClr>
            </a:gs>
            <a:gs pos="100000">
              <a:schemeClr val="accent6">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الفحص الدوري للأسنان كل ستة أشهر</a:t>
          </a:r>
          <a:endParaRPr lang="ar-SA" sz="2000" b="1" kern="1200" dirty="0">
            <a:latin typeface="Arial" panose="020B0604020202020204" pitchFamily="34" charset="0"/>
            <a:cs typeface="Arial" panose="020B0604020202020204" pitchFamily="34" charset="0"/>
          </a:endParaRPr>
        </a:p>
      </dsp:txBody>
      <dsp:txXfrm>
        <a:off x="955481" y="3921992"/>
        <a:ext cx="7740005" cy="603524"/>
      </dsp:txXfrm>
    </dsp:sp>
    <dsp:sp modelId="{54506883-0833-43B8-9841-C1767A18343C}">
      <dsp:nvSpPr>
        <dsp:cNvPr id="0" name=""/>
        <dsp:cNvSpPr/>
      </dsp:nvSpPr>
      <dsp:spPr>
        <a:xfrm>
          <a:off x="578278" y="3846551"/>
          <a:ext cx="754405" cy="754405"/>
        </a:xfrm>
        <a:prstGeom prst="ellipse">
          <a:avLst/>
        </a:prstGeom>
        <a:solidFill>
          <a:schemeClr val="lt1">
            <a:hueOff val="0"/>
            <a:satOff val="0"/>
            <a:lumOff val="0"/>
            <a:alphaOff val="0"/>
          </a:schemeClr>
        </a:solidFill>
        <a:ln w="9525" cap="rnd" cmpd="sng" algn="ctr">
          <a:solidFill>
            <a:schemeClr val="accent6">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 modelId="{E7DCAE05-5860-4571-829A-7D675636147F}">
      <dsp:nvSpPr>
        <dsp:cNvPr id="0" name=""/>
        <dsp:cNvSpPr/>
      </dsp:nvSpPr>
      <dsp:spPr>
        <a:xfrm>
          <a:off x="459041" y="4827164"/>
          <a:ext cx="8236446" cy="603524"/>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479048" tIns="50800" rIns="50800" bIns="508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التوعية الصحية بأهمية حماية الأسنان والمحافظة عليها، توعية الأمهات بعدم ترك زجاجة الحليب في فم الطفل لفترة طويلة أو أثناء النوم</a:t>
          </a:r>
          <a:endParaRPr lang="ar-SA" sz="2000" b="1" kern="1200" dirty="0">
            <a:latin typeface="Arial" panose="020B0604020202020204" pitchFamily="34" charset="0"/>
            <a:cs typeface="Arial" panose="020B0604020202020204" pitchFamily="34" charset="0"/>
          </a:endParaRPr>
        </a:p>
      </dsp:txBody>
      <dsp:txXfrm>
        <a:off x="459041" y="4827164"/>
        <a:ext cx="8236446" cy="603524"/>
      </dsp:txXfrm>
    </dsp:sp>
    <dsp:sp modelId="{FCC1D89C-3DE7-43CD-B4A4-50E3B07B75D2}">
      <dsp:nvSpPr>
        <dsp:cNvPr id="0" name=""/>
        <dsp:cNvSpPr/>
      </dsp:nvSpPr>
      <dsp:spPr>
        <a:xfrm>
          <a:off x="81838" y="4751723"/>
          <a:ext cx="754405" cy="754405"/>
        </a:xfrm>
        <a:prstGeom prst="ellipse">
          <a:avLst/>
        </a:prstGeom>
        <a:solidFill>
          <a:schemeClr val="lt1">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67C73-DE31-4C70-917C-8155A0A8E3E0}">
      <dsp:nvSpPr>
        <dsp:cNvPr id="0" name=""/>
        <dsp:cNvSpPr/>
      </dsp:nvSpPr>
      <dsp:spPr>
        <a:xfrm>
          <a:off x="2863202" y="144269"/>
          <a:ext cx="3087567" cy="964864"/>
        </a:xfrm>
        <a:prstGeom prst="rect">
          <a:avLst/>
        </a:prstGeom>
        <a:solidFill>
          <a:schemeClr val="accent3">
            <a:alpha val="40000"/>
            <a:tint val="40000"/>
            <a:hueOff val="0"/>
            <a:satOff val="0"/>
            <a:lumOff val="0"/>
            <a:alphaOff val="0"/>
          </a:schemeClr>
        </a:solidFill>
        <a:ln w="9525" cap="rnd"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3535" tIns="175260" rIns="175260" bIns="175260" numCol="1" spcCol="1270" anchor="ctr" anchorCtr="0">
          <a:noAutofit/>
        </a:bodyPr>
        <a:lstStyle/>
        <a:p>
          <a:pPr lvl="0" algn="ctr" defTabSz="2044700" rtl="1">
            <a:lnSpc>
              <a:spcPct val="90000"/>
            </a:lnSpc>
            <a:spcBef>
              <a:spcPct val="0"/>
            </a:spcBef>
            <a:spcAft>
              <a:spcPct val="35000"/>
            </a:spcAft>
          </a:pPr>
          <a:r>
            <a:rPr lang="ar-SA" sz="4600" b="1" kern="1200" cap="none" spc="0" dirty="0" smtClean="0">
              <a:ln w="6600">
                <a:solidFill>
                  <a:schemeClr val="accent2"/>
                </a:solidFill>
                <a:prstDash val="solid"/>
              </a:ln>
              <a:solidFill>
                <a:srgbClr val="FFFFFF"/>
              </a:solidFill>
              <a:effectLst>
                <a:outerShdw dist="38100" dir="2700000" algn="tl" rotWithShape="0">
                  <a:schemeClr val="accent2"/>
                </a:outerShdw>
              </a:effectLst>
              <a:latin typeface="Arial" panose="020B0604020202020204" pitchFamily="34" charset="0"/>
              <a:cs typeface="Arial" panose="020B0604020202020204" pitchFamily="34" charset="0"/>
            </a:rPr>
            <a:t>الوقاية </a:t>
          </a:r>
          <a:endParaRPr lang="ar-SA" sz="4600" b="1" kern="1200" cap="none" spc="0" dirty="0">
            <a:ln w="6600">
              <a:solidFill>
                <a:schemeClr val="accent2"/>
              </a:solidFill>
              <a:prstDash val="solid"/>
            </a:ln>
            <a:solidFill>
              <a:srgbClr val="FFFFFF"/>
            </a:solidFill>
            <a:effectLst>
              <a:outerShdw dist="38100" dir="2700000" algn="tl" rotWithShape="0">
                <a:schemeClr val="accent2"/>
              </a:outerShdw>
            </a:effectLst>
            <a:latin typeface="Arial" panose="020B0604020202020204" pitchFamily="34" charset="0"/>
            <a:cs typeface="Arial" panose="020B0604020202020204" pitchFamily="34" charset="0"/>
          </a:endParaRPr>
        </a:p>
      </dsp:txBody>
      <dsp:txXfrm>
        <a:off x="2863202" y="144269"/>
        <a:ext cx="3087567" cy="964864"/>
      </dsp:txXfrm>
    </dsp:sp>
    <dsp:sp modelId="{243EB850-84CE-45C1-A26A-CAD54D178EE7}">
      <dsp:nvSpPr>
        <dsp:cNvPr id="0" name=""/>
        <dsp:cNvSpPr/>
      </dsp:nvSpPr>
      <dsp:spPr>
        <a:xfrm>
          <a:off x="2272758" y="2449"/>
          <a:ext cx="1407936" cy="1013108"/>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1000" r="-81000"/>
          </a:stretch>
        </a:blip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EA2A1-3078-41F6-8A90-486AD8CDB617}">
      <dsp:nvSpPr>
        <dsp:cNvPr id="0" name=""/>
        <dsp:cNvSpPr/>
      </dsp:nvSpPr>
      <dsp:spPr>
        <a:xfrm>
          <a:off x="3968" y="-470946"/>
          <a:ext cx="8120062" cy="1115000"/>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1">
          <a:scrgbClr r="0" g="0" b="0"/>
        </a:lnRef>
        <a:fillRef idx="3">
          <a:scrgbClr r="0" g="0" b="0"/>
        </a:fillRef>
        <a:effectRef idx="3">
          <a:scrgbClr r="0" g="0" b="0"/>
        </a:effectRef>
        <a:fontRef idx="minor">
          <a:schemeClr val="lt1"/>
        </a:fontRef>
      </dsp:style>
      <dsp:txBody>
        <a:bodyPr spcFirstLastPara="0" vert="horz" wrap="square" lIns="341376" tIns="195072" rIns="341376" bIns="195072" numCol="1" spcCol="1270" anchor="ctr" anchorCtr="0">
          <a:noAutofit/>
        </a:bodyPr>
        <a:lstStyle/>
        <a:p>
          <a:pPr lvl="0" algn="ctr" defTabSz="2133600" rtl="1">
            <a:lnSpc>
              <a:spcPct val="90000"/>
            </a:lnSpc>
            <a:spcBef>
              <a:spcPct val="0"/>
            </a:spcBef>
            <a:spcAft>
              <a:spcPct val="35000"/>
            </a:spcAft>
          </a:pPr>
          <a:r>
            <a:rPr lang="ar-SA" sz="4800" b="1" kern="1200" dirty="0" smtClean="0">
              <a:latin typeface="Arial" panose="020B0604020202020204" pitchFamily="34" charset="0"/>
              <a:cs typeface="Arial" panose="020B0604020202020204" pitchFamily="34" charset="0"/>
            </a:rPr>
            <a:t>أعراض الجفاف</a:t>
          </a:r>
          <a:endParaRPr lang="ar-SA" sz="4800" b="1" kern="1200" dirty="0">
            <a:latin typeface="Arial" panose="020B0604020202020204" pitchFamily="34" charset="0"/>
            <a:cs typeface="Arial" panose="020B0604020202020204" pitchFamily="34" charset="0"/>
          </a:endParaRPr>
        </a:p>
      </dsp:txBody>
      <dsp:txXfrm>
        <a:off x="3968" y="-470946"/>
        <a:ext cx="8120062" cy="1115000"/>
      </dsp:txXfrm>
    </dsp:sp>
    <dsp:sp modelId="{695CF70E-F5C4-41C8-94F7-F6AB20964E2B}">
      <dsp:nvSpPr>
        <dsp:cNvPr id="0" name=""/>
        <dsp:cNvSpPr/>
      </dsp:nvSpPr>
      <dsp:spPr>
        <a:xfrm>
          <a:off x="7937" y="644053"/>
          <a:ext cx="8120062" cy="3842999"/>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عينان غائرتان</a:t>
          </a:r>
          <a:endParaRPr lang="ar-SA" sz="2800" kern="1200" dirty="0"/>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العطش الشديد - لسان جاف</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نقص كمية البول</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ارتفاع درجة الحرارة </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فقدان الشهية – القيء</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التنفس السريع – النبض سريع ضعيف</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حالة الطفل يكون ناعس غير متيقظ – فاقد الوعي</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endParaRPr lang="ar-SA" sz="2800" b="1" kern="1200" dirty="0">
            <a:latin typeface="Arial" panose="020B0604020202020204" pitchFamily="34" charset="0"/>
            <a:cs typeface="Arial" panose="020B0604020202020204" pitchFamily="34" charset="0"/>
          </a:endParaRPr>
        </a:p>
      </dsp:txBody>
      <dsp:txXfrm>
        <a:off x="7937" y="644053"/>
        <a:ext cx="8120062" cy="384299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0C42E-2567-4DC7-AAA0-A71AF40F39D1}">
      <dsp:nvSpPr>
        <dsp:cNvPr id="0" name=""/>
        <dsp:cNvSpPr/>
      </dsp:nvSpPr>
      <dsp:spPr>
        <a:xfrm>
          <a:off x="0" y="517532"/>
          <a:ext cx="10372299" cy="882000"/>
        </a:xfrm>
        <a:prstGeom prst="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F407EDA-9A5F-4F6D-AC83-980513DB3AA4}">
      <dsp:nvSpPr>
        <dsp:cNvPr id="0" name=""/>
        <dsp:cNvSpPr/>
      </dsp:nvSpPr>
      <dsp:spPr>
        <a:xfrm>
          <a:off x="518614" y="932"/>
          <a:ext cx="7260609" cy="1033200"/>
        </a:xfrm>
        <a:prstGeom prst="round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4434" tIns="0" rIns="274434" bIns="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الأطفال المصابين بسوء التغذية تصيبهم أمراض أكثر عدداً وأشد </a:t>
          </a:r>
          <a:r>
            <a:rPr lang="ar-SA" sz="2000" b="1" kern="1200" dirty="0" smtClean="0">
              <a:latin typeface="Arial" panose="020B0604020202020204" pitchFamily="34" charset="0"/>
              <a:cs typeface="Arial" panose="020B0604020202020204" pitchFamily="34" charset="0"/>
            </a:rPr>
            <a:t> </a:t>
          </a:r>
          <a:r>
            <a:rPr lang="ar-SA" sz="2000" b="1" kern="1200" dirty="0" smtClean="0">
              <a:latin typeface="Arial" panose="020B0604020202020204" pitchFamily="34" charset="0"/>
              <a:cs typeface="Arial" panose="020B0604020202020204" pitchFamily="34" charset="0"/>
            </a:rPr>
            <a:t>وأطول أمداً من غيرهم من الأطفال ذوي الحالة الغذائية الصحية </a:t>
          </a:r>
          <a:endParaRPr lang="ar-SA" sz="2000" b="1" kern="1200" dirty="0">
            <a:latin typeface="Arial" panose="020B0604020202020204" pitchFamily="34" charset="0"/>
            <a:cs typeface="Arial" panose="020B0604020202020204" pitchFamily="34" charset="0"/>
          </a:endParaRPr>
        </a:p>
      </dsp:txBody>
      <dsp:txXfrm>
        <a:off x="569051" y="51369"/>
        <a:ext cx="7159735" cy="932326"/>
      </dsp:txXfrm>
    </dsp:sp>
    <dsp:sp modelId="{0982B465-3902-41A1-A41C-EF7ABACEE020}">
      <dsp:nvSpPr>
        <dsp:cNvPr id="0" name=""/>
        <dsp:cNvSpPr/>
      </dsp:nvSpPr>
      <dsp:spPr>
        <a:xfrm>
          <a:off x="0" y="2105132"/>
          <a:ext cx="10372299" cy="882000"/>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319E503A-6F66-4EB1-8D96-01F59C1B39D8}">
      <dsp:nvSpPr>
        <dsp:cNvPr id="0" name=""/>
        <dsp:cNvSpPr/>
      </dsp:nvSpPr>
      <dsp:spPr>
        <a:xfrm>
          <a:off x="518614" y="1588532"/>
          <a:ext cx="7260609" cy="1033200"/>
        </a:xfrm>
        <a:prstGeom prst="round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4434" tIns="0" rIns="274434" bIns="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الإصابة بالعدوى أو المرض يؤدي إلى سوء التغذية نتيجة لفقدان الشهية وقلة الكمية المتناولة من الطعام فيضطر الجسم لاستهلاك المخزون لديه لتوليد الطاقة</a:t>
          </a:r>
          <a:endParaRPr lang="ar-SA" sz="2000" b="1" kern="1200" dirty="0">
            <a:latin typeface="Arial" panose="020B0604020202020204" pitchFamily="34" charset="0"/>
            <a:cs typeface="Arial" panose="020B0604020202020204" pitchFamily="34" charset="0"/>
          </a:endParaRPr>
        </a:p>
      </dsp:txBody>
      <dsp:txXfrm>
        <a:off x="569051" y="1638969"/>
        <a:ext cx="7159735" cy="932326"/>
      </dsp:txXfrm>
    </dsp:sp>
    <dsp:sp modelId="{F7BDB045-5255-49F0-A02C-D584CE25A411}">
      <dsp:nvSpPr>
        <dsp:cNvPr id="0" name=""/>
        <dsp:cNvSpPr/>
      </dsp:nvSpPr>
      <dsp:spPr>
        <a:xfrm>
          <a:off x="0" y="3692732"/>
          <a:ext cx="10372299" cy="882000"/>
        </a:xfrm>
        <a:prstGeom prst="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00E6B10A-80CC-416B-A4C7-66651F2A936C}">
      <dsp:nvSpPr>
        <dsp:cNvPr id="0" name=""/>
        <dsp:cNvSpPr/>
      </dsp:nvSpPr>
      <dsp:spPr>
        <a:xfrm>
          <a:off x="518614" y="3176132"/>
          <a:ext cx="7260609" cy="1033200"/>
        </a:xfrm>
        <a:prstGeom prst="roundRect">
          <a:avLst/>
        </a:prstGeom>
        <a:gradFill rotWithShape="0">
          <a:gsLst>
            <a:gs pos="0">
              <a:schemeClr val="accent4">
                <a:hueOff val="0"/>
                <a:satOff val="0"/>
                <a:lumOff val="0"/>
                <a:alphaOff val="0"/>
                <a:tint val="96000"/>
                <a:lumMod val="102000"/>
              </a:schemeClr>
            </a:gs>
            <a:gs pos="100000">
              <a:schemeClr val="accent4">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4434" tIns="0" rIns="274434" bIns="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هناك حلقة مرضية مفرغة بين سوء التغذية والإصابة بالأمراض يمكن أن تؤدي إلى مضاعفات وخيمة خاصة في الأطفال </a:t>
          </a:r>
          <a:endParaRPr lang="ar-SA" sz="2000" b="1" kern="1200" dirty="0">
            <a:latin typeface="Arial" panose="020B0604020202020204" pitchFamily="34" charset="0"/>
            <a:cs typeface="Arial" panose="020B0604020202020204" pitchFamily="34" charset="0"/>
          </a:endParaRPr>
        </a:p>
      </dsp:txBody>
      <dsp:txXfrm>
        <a:off x="569051" y="3226569"/>
        <a:ext cx="7159735" cy="932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AB640F-E3A6-4F10-B6EA-010DF763E980}">
      <dsp:nvSpPr>
        <dsp:cNvPr id="0" name=""/>
        <dsp:cNvSpPr/>
      </dsp:nvSpPr>
      <dsp:spPr>
        <a:xfrm>
          <a:off x="38011" y="9146"/>
          <a:ext cx="3518869" cy="1152000"/>
        </a:xfrm>
        <a:prstGeom prst="rect">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FF0000"/>
              </a:solidFill>
              <a:latin typeface="Arial" panose="020B0604020202020204" pitchFamily="34" charset="0"/>
              <a:cs typeface="Arial" panose="020B0604020202020204" pitchFamily="34" charset="0"/>
            </a:rPr>
            <a:t>المقاييس</a:t>
          </a:r>
          <a:endParaRPr lang="ar-SA" sz="3200" b="1" kern="1200" dirty="0">
            <a:solidFill>
              <a:srgbClr val="FF0000"/>
            </a:solidFill>
            <a:latin typeface="Arial" panose="020B0604020202020204" pitchFamily="34" charset="0"/>
            <a:cs typeface="Arial" panose="020B0604020202020204" pitchFamily="34" charset="0"/>
          </a:endParaRPr>
        </a:p>
      </dsp:txBody>
      <dsp:txXfrm>
        <a:off x="38011" y="9146"/>
        <a:ext cx="3518869" cy="1152000"/>
      </dsp:txXfrm>
    </dsp:sp>
    <dsp:sp modelId="{C7066AA3-4FD9-4007-B6CB-2913BCD0FF13}">
      <dsp:nvSpPr>
        <dsp:cNvPr id="0" name=""/>
        <dsp:cNvSpPr/>
      </dsp:nvSpPr>
      <dsp:spPr>
        <a:xfrm>
          <a:off x="5605" y="1161146"/>
          <a:ext cx="3583682" cy="2470499"/>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الوزن</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الطول</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محيط الذراع</a:t>
          </a:r>
          <a:endParaRPr lang="ar-SA" sz="2800" kern="1200" dirty="0">
            <a:latin typeface="Arial" panose="020B0604020202020204" pitchFamily="34" charset="0"/>
            <a:cs typeface="Arial" panose="020B0604020202020204" pitchFamily="34" charset="0"/>
          </a:endParaRPr>
        </a:p>
      </dsp:txBody>
      <dsp:txXfrm>
        <a:off x="5605" y="1161146"/>
        <a:ext cx="3583682" cy="2470499"/>
      </dsp:txXfrm>
    </dsp:sp>
    <dsp:sp modelId="{4A692301-E66B-40AA-AA09-BC4975FA1632}">
      <dsp:nvSpPr>
        <dsp:cNvPr id="0" name=""/>
        <dsp:cNvSpPr/>
      </dsp:nvSpPr>
      <dsp:spPr>
        <a:xfrm>
          <a:off x="4348599" y="9146"/>
          <a:ext cx="5423658" cy="1152000"/>
        </a:xfrm>
        <a:prstGeom prst="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latin typeface="Arial" panose="020B0604020202020204" pitchFamily="34" charset="0"/>
              <a:cs typeface="Arial" panose="020B0604020202020204" pitchFamily="34" charset="0"/>
            </a:rPr>
            <a:t>الأعراض الظاهرة على الطفل</a:t>
          </a:r>
          <a:endParaRPr lang="ar-SA" sz="2800" b="1" kern="1200" dirty="0">
            <a:solidFill>
              <a:srgbClr val="FF0000"/>
            </a:solidFill>
            <a:latin typeface="Arial" panose="020B0604020202020204" pitchFamily="34" charset="0"/>
            <a:cs typeface="Arial" panose="020B0604020202020204" pitchFamily="34" charset="0"/>
          </a:endParaRPr>
        </a:p>
      </dsp:txBody>
      <dsp:txXfrm>
        <a:off x="4348599" y="9146"/>
        <a:ext cx="5423658" cy="1152000"/>
      </dsp:txXfrm>
    </dsp:sp>
    <dsp:sp modelId="{09C3F610-42A0-46EE-815E-8E89064D84BD}">
      <dsp:nvSpPr>
        <dsp:cNvPr id="0" name=""/>
        <dsp:cNvSpPr/>
      </dsp:nvSpPr>
      <dsp:spPr>
        <a:xfrm>
          <a:off x="4348599" y="1161146"/>
          <a:ext cx="5423658" cy="2470499"/>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49352" rIns="199136" bIns="224028"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النحافة لا سيما في الأذرع والأرجل</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الشحوب يبدو الطفل ناعساً</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كثرة المرض</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لا يجيد التعلم ولا يحسن اللعب</a:t>
          </a:r>
          <a:endParaRPr lang="ar-SA" sz="2800"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kern="1200" dirty="0" smtClean="0">
              <a:latin typeface="Arial" panose="020B0604020202020204" pitchFamily="34" charset="0"/>
              <a:cs typeface="Arial" panose="020B0604020202020204" pitchFamily="34" charset="0"/>
            </a:rPr>
            <a:t>يميل إلى الحزن</a:t>
          </a:r>
          <a:endParaRPr lang="ar-SA" sz="2800" kern="1200" dirty="0">
            <a:latin typeface="Arial" panose="020B0604020202020204" pitchFamily="34" charset="0"/>
            <a:cs typeface="Arial" panose="020B0604020202020204" pitchFamily="34" charset="0"/>
          </a:endParaRPr>
        </a:p>
      </dsp:txBody>
      <dsp:txXfrm>
        <a:off x="4348599" y="1161146"/>
        <a:ext cx="5423658" cy="24704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FD7765-5E3C-494D-A4A6-B9D8B6FD036A}">
      <dsp:nvSpPr>
        <dsp:cNvPr id="0" name=""/>
        <dsp:cNvSpPr/>
      </dsp:nvSpPr>
      <dsp:spPr>
        <a:xfrm>
          <a:off x="0" y="0"/>
          <a:ext cx="8128000" cy="965313"/>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solidFill>
                <a:srgbClr val="0070C0"/>
              </a:solidFill>
              <a:latin typeface="Arial" panose="020B0604020202020204" pitchFamily="34" charset="0"/>
              <a:cs typeface="Arial" panose="020B0604020202020204" pitchFamily="34" charset="0"/>
            </a:rPr>
            <a:t>الوقاية</a:t>
          </a:r>
          <a:endParaRPr lang="ar-SA" sz="4800" kern="1200" dirty="0">
            <a:solidFill>
              <a:srgbClr val="0070C0"/>
            </a:solidFill>
            <a:latin typeface="Arial" panose="020B0604020202020204" pitchFamily="34" charset="0"/>
            <a:cs typeface="Arial" panose="020B0604020202020204" pitchFamily="34" charset="0"/>
          </a:endParaRPr>
        </a:p>
      </dsp:txBody>
      <dsp:txXfrm>
        <a:off x="0" y="0"/>
        <a:ext cx="8128000" cy="965313"/>
      </dsp:txXfrm>
    </dsp:sp>
    <dsp:sp modelId="{D09AFA99-552C-46AF-B57F-358A2364AB98}">
      <dsp:nvSpPr>
        <dsp:cNvPr id="0" name=""/>
        <dsp:cNvSpPr/>
      </dsp:nvSpPr>
      <dsp:spPr>
        <a:xfrm>
          <a:off x="3968" y="965313"/>
          <a:ext cx="2706687" cy="2027158"/>
        </a:xfrm>
        <a:prstGeom prst="rect">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latin typeface="Arial" panose="020B0604020202020204" pitchFamily="34" charset="0"/>
              <a:cs typeface="Arial" panose="020B0604020202020204" pitchFamily="34" charset="0"/>
            </a:rPr>
            <a:t>تشجيع الرضاعة الطبيعية</a:t>
          </a:r>
          <a:endParaRPr lang="ar-SA" sz="4000" kern="1200" dirty="0">
            <a:latin typeface="Arial" panose="020B0604020202020204" pitchFamily="34" charset="0"/>
            <a:cs typeface="Arial" panose="020B0604020202020204" pitchFamily="34" charset="0"/>
          </a:endParaRPr>
        </a:p>
      </dsp:txBody>
      <dsp:txXfrm>
        <a:off x="3968" y="965313"/>
        <a:ext cx="2706687" cy="2027158"/>
      </dsp:txXfrm>
    </dsp:sp>
    <dsp:sp modelId="{88A2D7EC-0CB9-4DE2-B8C9-316B77A892B2}">
      <dsp:nvSpPr>
        <dsp:cNvPr id="0" name=""/>
        <dsp:cNvSpPr/>
      </dsp:nvSpPr>
      <dsp:spPr>
        <a:xfrm>
          <a:off x="2710656" y="965313"/>
          <a:ext cx="2706687" cy="2027158"/>
        </a:xfrm>
        <a:prstGeom prst="rect">
          <a:avLst/>
        </a:prstGeom>
        <a:gradFill rotWithShape="0">
          <a:gsLst>
            <a:gs pos="0">
              <a:schemeClr val="accent3">
                <a:hueOff val="-28019"/>
                <a:satOff val="-25403"/>
                <a:lumOff val="3922"/>
                <a:alphaOff val="0"/>
                <a:tint val="96000"/>
                <a:lumMod val="102000"/>
              </a:schemeClr>
            </a:gs>
            <a:gs pos="100000">
              <a:schemeClr val="accent3">
                <a:hueOff val="-28019"/>
                <a:satOff val="-25403"/>
                <a:lumOff val="3922"/>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latin typeface="Arial" panose="020B0604020202020204" pitchFamily="34" charset="0"/>
              <a:cs typeface="Arial" panose="020B0604020202020204" pitchFamily="34" charset="0"/>
            </a:rPr>
            <a:t>التطعيم</a:t>
          </a:r>
          <a:endParaRPr lang="ar-SA" sz="4000" kern="1200" dirty="0">
            <a:latin typeface="Arial" panose="020B0604020202020204" pitchFamily="34" charset="0"/>
            <a:cs typeface="Arial" panose="020B0604020202020204" pitchFamily="34" charset="0"/>
          </a:endParaRPr>
        </a:p>
      </dsp:txBody>
      <dsp:txXfrm>
        <a:off x="2710656" y="965313"/>
        <a:ext cx="2706687" cy="2027158"/>
      </dsp:txXfrm>
    </dsp:sp>
    <dsp:sp modelId="{FD90354D-E599-4907-BDD8-4FA69495ED40}">
      <dsp:nvSpPr>
        <dsp:cNvPr id="0" name=""/>
        <dsp:cNvSpPr/>
      </dsp:nvSpPr>
      <dsp:spPr>
        <a:xfrm>
          <a:off x="5417343" y="965313"/>
          <a:ext cx="2706687" cy="2027158"/>
        </a:xfrm>
        <a:prstGeom prst="rect">
          <a:avLst/>
        </a:prstGeom>
        <a:gradFill rotWithShape="0">
          <a:gsLst>
            <a:gs pos="0">
              <a:schemeClr val="accent3">
                <a:hueOff val="-56039"/>
                <a:satOff val="-50806"/>
                <a:lumOff val="7844"/>
                <a:alphaOff val="0"/>
                <a:tint val="96000"/>
                <a:lumMod val="102000"/>
              </a:schemeClr>
            </a:gs>
            <a:gs pos="100000">
              <a:schemeClr val="accent3">
                <a:hueOff val="-56039"/>
                <a:satOff val="-50806"/>
                <a:lumOff val="7844"/>
                <a:alphaOff val="0"/>
                <a:shade val="88000"/>
                <a:lumMod val="94000"/>
              </a:schemeClr>
            </a:gs>
          </a:gsLst>
          <a:path path="circle">
            <a:fillToRect l="50000" t="100000" r="100000" b="50000"/>
          </a:path>
        </a:gra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latin typeface="Arial" panose="020B0604020202020204" pitchFamily="34" charset="0"/>
              <a:cs typeface="Arial" panose="020B0604020202020204" pitchFamily="34" charset="0"/>
            </a:rPr>
            <a:t>التغذية المتوازنة</a:t>
          </a:r>
          <a:endParaRPr lang="ar-SA" sz="4000" kern="1200" dirty="0">
            <a:latin typeface="Arial" panose="020B0604020202020204" pitchFamily="34" charset="0"/>
            <a:cs typeface="Arial" panose="020B0604020202020204" pitchFamily="34" charset="0"/>
          </a:endParaRPr>
        </a:p>
      </dsp:txBody>
      <dsp:txXfrm>
        <a:off x="5417343" y="965313"/>
        <a:ext cx="2706687" cy="2027158"/>
      </dsp:txXfrm>
    </dsp:sp>
    <dsp:sp modelId="{E106B651-0914-4F6C-B5FC-F0134021FFB8}">
      <dsp:nvSpPr>
        <dsp:cNvPr id="0" name=""/>
        <dsp:cNvSpPr/>
      </dsp:nvSpPr>
      <dsp:spPr>
        <a:xfrm>
          <a:off x="0" y="2992472"/>
          <a:ext cx="8128000" cy="225239"/>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C3629-EEFB-4C02-AC7D-B0DD041588E3}">
      <dsp:nvSpPr>
        <dsp:cNvPr id="0" name=""/>
        <dsp:cNvSpPr/>
      </dsp:nvSpPr>
      <dsp:spPr>
        <a:xfrm rot="16200000">
          <a:off x="3042945" y="-3042945"/>
          <a:ext cx="4838385" cy="10924275"/>
        </a:xfrm>
        <a:prstGeom prst="flowChartManualOperation">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77800" tIns="0" rIns="177800" bIns="0" numCol="1" spcCol="1270" anchor="t" anchorCtr="0">
          <a:noAutofit/>
        </a:bodyPr>
        <a:lstStyle/>
        <a:p>
          <a:pPr lvl="0" algn="r" defTabSz="1244600" rtl="1">
            <a:lnSpc>
              <a:spcPct val="90000"/>
            </a:lnSpc>
            <a:spcBef>
              <a:spcPct val="0"/>
            </a:spcBef>
            <a:spcAft>
              <a:spcPct val="35000"/>
            </a:spcAft>
          </a:pP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التعرض لأشعة الشمس قبل العاشرة صباحاً وبعد الخامسة في الهواء الطلق مع تعريض أكبر مساحة ممكنة من جسم الطفل</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الاهتمام بتغذية الأمهات أثناء الحمل والولادة خاصة بالأغذية الغنية بفيتامين د والكالسيوم</a:t>
          </a:r>
          <a:endParaRPr lang="ar-SA" sz="2800" b="1" kern="1200" dirty="0">
            <a:latin typeface="Arial" panose="020B0604020202020204" pitchFamily="34" charset="0"/>
            <a:cs typeface="Arial" panose="020B0604020202020204" pitchFamily="34" charset="0"/>
          </a:endParaRPr>
        </a:p>
        <a:p>
          <a:pPr marL="285750" lvl="1" indent="-285750" algn="r" defTabSz="1244600" rtl="1">
            <a:lnSpc>
              <a:spcPct val="90000"/>
            </a:lnSpc>
            <a:spcBef>
              <a:spcPct val="0"/>
            </a:spcBef>
            <a:spcAft>
              <a:spcPct val="15000"/>
            </a:spcAft>
            <a:buChar char="••"/>
          </a:pPr>
          <a:r>
            <a:rPr lang="ar-SA" sz="2800" b="1" kern="1200" dirty="0" smtClean="0">
              <a:latin typeface="Arial" panose="020B0604020202020204" pitchFamily="34" charset="0"/>
              <a:cs typeface="Arial" panose="020B0604020202020204" pitchFamily="34" charset="0"/>
            </a:rPr>
            <a:t>إعطاء الطفل جرعات وقائية من فيتامين د </a:t>
          </a:r>
          <a:r>
            <a:rPr lang="ar-SA" sz="2800" b="1" kern="1200" dirty="0" err="1" smtClean="0">
              <a:latin typeface="Arial" panose="020B0604020202020204" pitchFamily="34" charset="0"/>
              <a:cs typeface="Arial" panose="020B0604020202020204" pitchFamily="34" charset="0"/>
            </a:rPr>
            <a:t>إبتداءً</a:t>
          </a:r>
          <a:r>
            <a:rPr lang="ar-SA" sz="2800" b="1" kern="1200" dirty="0" smtClean="0">
              <a:latin typeface="Arial" panose="020B0604020202020204" pitchFamily="34" charset="0"/>
              <a:cs typeface="Arial" panose="020B0604020202020204" pitchFamily="34" charset="0"/>
            </a:rPr>
            <a:t> من الشهر السادس بصورة منتظمة</a:t>
          </a:r>
          <a:endParaRPr lang="ar-SA" sz="2800" b="1" kern="1200" dirty="0">
            <a:latin typeface="Arial" panose="020B0604020202020204" pitchFamily="34" charset="0"/>
            <a:cs typeface="Arial" panose="020B0604020202020204" pitchFamily="34" charset="0"/>
          </a:endParaRPr>
        </a:p>
      </dsp:txBody>
      <dsp:txXfrm rot="5400000">
        <a:off x="0" y="967677"/>
        <a:ext cx="10924275" cy="29030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3A4DB-096A-4D08-829F-7E8E76D56759}">
      <dsp:nvSpPr>
        <dsp:cNvPr id="0" name=""/>
        <dsp:cNvSpPr/>
      </dsp:nvSpPr>
      <dsp:spPr>
        <a:xfrm>
          <a:off x="2784145" y="0"/>
          <a:ext cx="5956792" cy="1695986"/>
        </a:xfrm>
        <a:prstGeom prst="rightArrow">
          <a:avLst>
            <a:gd name="adj1" fmla="val 75000"/>
            <a:gd name="adj2" fmla="val 50000"/>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a:reflection blurRad="12700" stA="26000" endPos="32000" dist="12700" dir="5400000" sy="-100000" rotWithShape="0"/>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endParaRPr lang="ar-SA" sz="2400" b="1"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b="1" kern="1200" dirty="0" smtClean="0">
              <a:latin typeface="Arial" panose="020B0604020202020204" pitchFamily="34" charset="0"/>
              <a:cs typeface="Arial" panose="020B0604020202020204" pitchFamily="34" charset="0"/>
            </a:rPr>
            <a:t>عن طريق إعطاء جرعات كبيرة من فيتامين د سواء عن طريق الفم أو عن طريق الحقن</a:t>
          </a:r>
          <a:endParaRPr lang="ar-SA" sz="2400" b="1" kern="1200" dirty="0">
            <a:latin typeface="Arial" panose="020B0604020202020204" pitchFamily="34" charset="0"/>
            <a:cs typeface="Arial" panose="020B0604020202020204" pitchFamily="34" charset="0"/>
          </a:endParaRPr>
        </a:p>
      </dsp:txBody>
      <dsp:txXfrm>
        <a:off x="2784145" y="211998"/>
        <a:ext cx="5320797" cy="1271990"/>
      </dsp:txXfrm>
    </dsp:sp>
    <dsp:sp modelId="{92597BEF-4DF8-42CC-908C-11780B9B3B93}">
      <dsp:nvSpPr>
        <dsp:cNvPr id="0" name=""/>
        <dsp:cNvSpPr/>
      </dsp:nvSpPr>
      <dsp:spPr>
        <a:xfrm>
          <a:off x="1159767" y="0"/>
          <a:ext cx="1597095" cy="1695986"/>
        </a:xfrm>
        <a:prstGeom prst="roundRect">
          <a:avLst/>
        </a:prstGeom>
        <a:gradFill rotWithShape="0">
          <a:gsLst>
            <a:gs pos="0">
              <a:schemeClr val="accent5">
                <a:hueOff val="0"/>
                <a:satOff val="0"/>
                <a:lumOff val="0"/>
                <a:alphaOff val="0"/>
                <a:tint val="96000"/>
                <a:lumMod val="102000"/>
              </a:schemeClr>
            </a:gs>
            <a:gs pos="100000">
              <a:schemeClr val="accent5">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1">
            <a:lnSpc>
              <a:spcPct val="90000"/>
            </a:lnSpc>
            <a:spcBef>
              <a:spcPct val="0"/>
            </a:spcBef>
            <a:spcAft>
              <a:spcPct val="35000"/>
            </a:spcAft>
          </a:pPr>
          <a:r>
            <a:rPr lang="ar-SA" sz="2400" b="1" kern="1200" dirty="0" smtClean="0">
              <a:latin typeface="Arial" panose="020B0604020202020204" pitchFamily="34" charset="0"/>
              <a:cs typeface="Arial" panose="020B0604020202020204" pitchFamily="34" charset="0"/>
            </a:rPr>
            <a:t>العلاج</a:t>
          </a:r>
          <a:endParaRPr lang="ar-SA" sz="2400" b="1" kern="1200" dirty="0">
            <a:latin typeface="Arial" panose="020B0604020202020204" pitchFamily="34" charset="0"/>
            <a:cs typeface="Arial" panose="020B0604020202020204" pitchFamily="34" charset="0"/>
          </a:endParaRPr>
        </a:p>
      </dsp:txBody>
      <dsp:txXfrm>
        <a:off x="1237731" y="77964"/>
        <a:ext cx="1441167" cy="15400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3A4DB-096A-4D08-829F-7E8E76D56759}">
      <dsp:nvSpPr>
        <dsp:cNvPr id="0" name=""/>
        <dsp:cNvSpPr/>
      </dsp:nvSpPr>
      <dsp:spPr>
        <a:xfrm>
          <a:off x="3971195" y="0"/>
          <a:ext cx="5956792" cy="2610386"/>
        </a:xfrm>
        <a:prstGeom prst="rightArrow">
          <a:avLst>
            <a:gd name="adj1" fmla="val 75000"/>
            <a:gd name="adj2" fmla="val 50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970" tIns="13970" rIns="13970" bIns="13970" numCol="1" spcCol="1270" anchor="t" anchorCtr="0">
          <a:noAutofit/>
        </a:bodyPr>
        <a:lstStyle/>
        <a:p>
          <a:pPr marL="228600" lvl="1" indent="-228600" algn="r" defTabSz="977900" rtl="1">
            <a:lnSpc>
              <a:spcPct val="90000"/>
            </a:lnSpc>
            <a:spcBef>
              <a:spcPct val="0"/>
            </a:spcBef>
            <a:spcAft>
              <a:spcPct val="15000"/>
            </a:spcAft>
            <a:buChar char="••"/>
          </a:pPr>
          <a:r>
            <a:rPr lang="ar-SA" sz="2200" b="1" kern="1200" dirty="0" smtClean="0">
              <a:latin typeface="Arial" panose="020B0604020202020204" pitchFamily="34" charset="0"/>
              <a:cs typeface="Arial" panose="020B0604020202020204" pitchFamily="34" charset="0"/>
            </a:rPr>
            <a:t>الافتقار إلى الأطعمة الغنية بالحديد</a:t>
          </a:r>
          <a:endParaRPr lang="ar-SA" sz="2200" b="1" kern="1200" dirty="0">
            <a:latin typeface="Arial" panose="020B0604020202020204" pitchFamily="34" charset="0"/>
            <a:cs typeface="Arial" panose="020B0604020202020204" pitchFamily="34" charset="0"/>
          </a:endParaRPr>
        </a:p>
        <a:p>
          <a:pPr marL="228600" lvl="1" indent="-228600" algn="r" defTabSz="977900" rtl="1">
            <a:lnSpc>
              <a:spcPct val="90000"/>
            </a:lnSpc>
            <a:spcBef>
              <a:spcPct val="0"/>
            </a:spcBef>
            <a:spcAft>
              <a:spcPct val="15000"/>
            </a:spcAft>
            <a:buChar char="••"/>
          </a:pPr>
          <a:r>
            <a:rPr lang="ar-SA" sz="2200" b="1" kern="1200" dirty="0" smtClean="0">
              <a:latin typeface="Arial" panose="020B0604020202020204" pitchFamily="34" charset="0"/>
              <a:cs typeface="Arial" panose="020B0604020202020204" pitchFamily="34" charset="0"/>
            </a:rPr>
            <a:t>عدم إعطاء الطفل وجبة إضافية بعد الشهر السادس فاللبن يحتوي على كمية من الحديد</a:t>
          </a:r>
          <a:endParaRPr lang="ar-SA" sz="2200" b="1" kern="1200" dirty="0">
            <a:latin typeface="Arial" panose="020B0604020202020204" pitchFamily="34" charset="0"/>
            <a:cs typeface="Arial" panose="020B0604020202020204" pitchFamily="34" charset="0"/>
          </a:endParaRPr>
        </a:p>
        <a:p>
          <a:pPr marL="228600" lvl="1" indent="-228600" algn="r" defTabSz="977900" rtl="1">
            <a:lnSpc>
              <a:spcPct val="90000"/>
            </a:lnSpc>
            <a:spcBef>
              <a:spcPct val="0"/>
            </a:spcBef>
            <a:spcAft>
              <a:spcPct val="15000"/>
            </a:spcAft>
            <a:buChar char="••"/>
          </a:pPr>
          <a:r>
            <a:rPr lang="ar-SA" sz="2200" b="1" kern="1200" dirty="0" smtClean="0">
              <a:latin typeface="Arial" panose="020B0604020202020204" pitchFamily="34" charset="0"/>
              <a:cs typeface="Arial" panose="020B0604020202020204" pitchFamily="34" charset="0"/>
            </a:rPr>
            <a:t>الإصابة بالطفيليات </a:t>
          </a:r>
          <a:endParaRPr lang="ar-SA" sz="2200" b="1" kern="1200" dirty="0">
            <a:latin typeface="Arial" panose="020B0604020202020204" pitchFamily="34" charset="0"/>
            <a:cs typeface="Arial" panose="020B0604020202020204" pitchFamily="34" charset="0"/>
          </a:endParaRPr>
        </a:p>
        <a:p>
          <a:pPr marL="228600" lvl="1" indent="-228600" algn="r" defTabSz="977900" rtl="1">
            <a:lnSpc>
              <a:spcPct val="90000"/>
            </a:lnSpc>
            <a:spcBef>
              <a:spcPct val="0"/>
            </a:spcBef>
            <a:spcAft>
              <a:spcPct val="15000"/>
            </a:spcAft>
            <a:buChar char="••"/>
          </a:pPr>
          <a:r>
            <a:rPr lang="ar-SA" sz="2200" b="1" kern="1200" dirty="0" smtClean="0">
              <a:latin typeface="Arial" panose="020B0604020202020204" pitchFamily="34" charset="0"/>
              <a:cs typeface="Arial" panose="020B0604020202020204" pitchFamily="34" charset="0"/>
            </a:rPr>
            <a:t>الأطفال الذين يعانون من الإسهال المزمن</a:t>
          </a:r>
          <a:endParaRPr lang="ar-SA" sz="2200" b="1" kern="1200" dirty="0">
            <a:latin typeface="Arial" panose="020B0604020202020204" pitchFamily="34" charset="0"/>
            <a:cs typeface="Arial" panose="020B0604020202020204" pitchFamily="34" charset="0"/>
          </a:endParaRPr>
        </a:p>
        <a:p>
          <a:pPr marL="228600" lvl="1" indent="-228600" algn="r" defTabSz="977900" rtl="1">
            <a:lnSpc>
              <a:spcPct val="90000"/>
            </a:lnSpc>
            <a:spcBef>
              <a:spcPct val="0"/>
            </a:spcBef>
            <a:spcAft>
              <a:spcPct val="15000"/>
            </a:spcAft>
            <a:buChar char="••"/>
          </a:pPr>
          <a:r>
            <a:rPr lang="ar-SA" sz="2200" b="1" kern="1200" dirty="0" smtClean="0">
              <a:latin typeface="Arial" panose="020B0604020202020204" pitchFamily="34" charset="0"/>
              <a:cs typeface="Arial" panose="020B0604020202020204" pitchFamily="34" charset="0"/>
            </a:rPr>
            <a:t>الأطفال الذين يولدون لأمهات يعانين من فقر الدم</a:t>
          </a:r>
          <a:endParaRPr lang="ar-SA" sz="2200" b="1" kern="1200" dirty="0">
            <a:latin typeface="Arial" panose="020B0604020202020204" pitchFamily="34" charset="0"/>
            <a:cs typeface="Arial" panose="020B0604020202020204" pitchFamily="34" charset="0"/>
          </a:endParaRPr>
        </a:p>
      </dsp:txBody>
      <dsp:txXfrm>
        <a:off x="3971195" y="326298"/>
        <a:ext cx="4977897" cy="1957790"/>
      </dsp:txXfrm>
    </dsp:sp>
    <dsp:sp modelId="{92597BEF-4DF8-42CC-908C-11780B9B3B93}">
      <dsp:nvSpPr>
        <dsp:cNvPr id="0" name=""/>
        <dsp:cNvSpPr/>
      </dsp:nvSpPr>
      <dsp:spPr>
        <a:xfrm>
          <a:off x="0" y="0"/>
          <a:ext cx="3971195" cy="2610386"/>
        </a:xfrm>
        <a:prstGeom prst="roundRect">
          <a:avLst/>
        </a:prstGeom>
        <a:solidFill>
          <a:schemeClr val="accent2">
            <a:hueOff val="0"/>
            <a:satOff val="0"/>
            <a:lumOff val="0"/>
            <a:alphaOff val="0"/>
          </a:schemeClr>
        </a:solidFill>
        <a:ln>
          <a:noFill/>
        </a:ln>
        <a:effectLst>
          <a:reflection blurRad="12700" stA="26000" endPos="32000" dist="12700" dir="5400000" sy="-100000" rotWithShape="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SA" sz="2800" b="1" kern="1200" smtClean="0">
              <a:latin typeface="Arial" panose="020B0604020202020204" pitchFamily="34" charset="0"/>
              <a:cs typeface="Arial" panose="020B0604020202020204" pitchFamily="34" charset="0"/>
            </a:rPr>
            <a:t>أسباب فقر الدم</a:t>
          </a:r>
          <a:endParaRPr lang="ar-SA" sz="2800" b="1" kern="1200" dirty="0">
            <a:latin typeface="Arial" panose="020B0604020202020204" pitchFamily="34" charset="0"/>
            <a:cs typeface="Arial" panose="020B0604020202020204" pitchFamily="34" charset="0"/>
          </a:endParaRPr>
        </a:p>
      </dsp:txBody>
      <dsp:txXfrm>
        <a:off x="127429" y="127429"/>
        <a:ext cx="3716337" cy="235552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3A4DB-096A-4D08-829F-7E8E76D56759}">
      <dsp:nvSpPr>
        <dsp:cNvPr id="0" name=""/>
        <dsp:cNvSpPr/>
      </dsp:nvSpPr>
      <dsp:spPr>
        <a:xfrm>
          <a:off x="3971195" y="0"/>
          <a:ext cx="5956792" cy="2364727"/>
        </a:xfrm>
        <a:prstGeom prst="rightArrow">
          <a:avLst>
            <a:gd name="adj1" fmla="val 75000"/>
            <a:gd name="adj2" fmla="val 50000"/>
          </a:avLst>
        </a:prstGeom>
        <a:solidFill>
          <a:schemeClr val="accent3">
            <a:tint val="40000"/>
            <a:alpha val="90000"/>
            <a:hueOff val="0"/>
            <a:satOff val="0"/>
            <a:lumOff val="0"/>
            <a:alphaOff val="0"/>
          </a:schemeClr>
        </a:solidFill>
        <a:ln>
          <a:noFill/>
        </a:ln>
        <a:effectLst/>
        <a:sp3d z="-161800" extrusionH="10600" contourW="3000">
          <a:bevelT w="48600" h="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4605" tIns="14605" rIns="14605" bIns="14605" numCol="1" spcCol="1270" anchor="t" anchorCtr="0">
          <a:noAutofit/>
        </a:bodyPr>
        <a:lstStyle/>
        <a:p>
          <a:pPr marL="228600" lvl="1" indent="-228600" algn="r" defTabSz="1022350" rtl="1">
            <a:lnSpc>
              <a:spcPct val="90000"/>
            </a:lnSpc>
            <a:spcBef>
              <a:spcPct val="0"/>
            </a:spcBef>
            <a:spcAft>
              <a:spcPct val="15000"/>
            </a:spcAft>
            <a:buChar char="••"/>
          </a:pPr>
          <a:r>
            <a:rPr lang="ar-SA" sz="2300" b="1" kern="1200" dirty="0" smtClean="0">
              <a:latin typeface="Arial" panose="020B0604020202020204" pitchFamily="34" charset="0"/>
              <a:cs typeface="Arial" panose="020B0604020202020204" pitchFamily="34" charset="0"/>
            </a:rPr>
            <a:t>اللامبالاة </a:t>
          </a:r>
          <a:r>
            <a:rPr lang="ar-SA" sz="2300" b="1" kern="1200" dirty="0" smtClean="0">
              <a:latin typeface="Arial" panose="020B0604020202020204" pitchFamily="34" charset="0"/>
              <a:cs typeface="Arial" panose="020B0604020202020204" pitchFamily="34" charset="0"/>
            </a:rPr>
            <a:t>والكسل</a:t>
          </a:r>
          <a:endParaRPr lang="ar-SA" sz="2300" b="1" kern="1200" dirty="0">
            <a:latin typeface="Arial" panose="020B0604020202020204" pitchFamily="34" charset="0"/>
            <a:cs typeface="Arial" panose="020B0604020202020204" pitchFamily="34" charset="0"/>
          </a:endParaRPr>
        </a:p>
        <a:p>
          <a:pPr marL="228600" lvl="1" indent="-228600" algn="r" defTabSz="1022350" rtl="1">
            <a:lnSpc>
              <a:spcPct val="90000"/>
            </a:lnSpc>
            <a:spcBef>
              <a:spcPct val="0"/>
            </a:spcBef>
            <a:spcAft>
              <a:spcPct val="15000"/>
            </a:spcAft>
            <a:buChar char="••"/>
          </a:pPr>
          <a:r>
            <a:rPr lang="ar-SA" sz="2300" b="1" kern="1200" dirty="0" smtClean="0">
              <a:latin typeface="Arial" panose="020B0604020202020204" pitchFamily="34" charset="0"/>
              <a:cs typeface="Arial" panose="020B0604020202020204" pitchFamily="34" charset="0"/>
            </a:rPr>
            <a:t>عدم القدرة على التركيز </a:t>
          </a:r>
          <a:endParaRPr lang="ar-SA" sz="2300" b="1" kern="1200" dirty="0">
            <a:latin typeface="Arial" panose="020B0604020202020204" pitchFamily="34" charset="0"/>
            <a:cs typeface="Arial" panose="020B0604020202020204" pitchFamily="34" charset="0"/>
          </a:endParaRPr>
        </a:p>
        <a:p>
          <a:pPr marL="228600" lvl="1" indent="-228600" algn="r" defTabSz="1022350" rtl="1">
            <a:lnSpc>
              <a:spcPct val="90000"/>
            </a:lnSpc>
            <a:spcBef>
              <a:spcPct val="0"/>
            </a:spcBef>
            <a:spcAft>
              <a:spcPct val="15000"/>
            </a:spcAft>
            <a:buChar char="••"/>
          </a:pPr>
          <a:r>
            <a:rPr lang="ar-SA" sz="2300" b="1" kern="1200" dirty="0" smtClean="0">
              <a:latin typeface="Arial" panose="020B0604020202020204" pitchFamily="34" charset="0"/>
              <a:cs typeface="Arial" panose="020B0604020202020204" pitchFamily="34" charset="0"/>
            </a:rPr>
            <a:t>جلد شاحب تورم الوجه والقدمان</a:t>
          </a:r>
          <a:endParaRPr lang="ar-SA" sz="2300" b="1" kern="1200" dirty="0">
            <a:latin typeface="Arial" panose="020B0604020202020204" pitchFamily="34" charset="0"/>
            <a:cs typeface="Arial" panose="020B0604020202020204" pitchFamily="34" charset="0"/>
          </a:endParaRPr>
        </a:p>
        <a:p>
          <a:pPr marL="228600" lvl="1" indent="-228600" algn="r" defTabSz="1022350" rtl="1">
            <a:lnSpc>
              <a:spcPct val="90000"/>
            </a:lnSpc>
            <a:spcBef>
              <a:spcPct val="0"/>
            </a:spcBef>
            <a:spcAft>
              <a:spcPct val="15000"/>
            </a:spcAft>
            <a:buChar char="••"/>
          </a:pPr>
          <a:r>
            <a:rPr lang="ar-SA" sz="2300" b="1" kern="1200" dirty="0" smtClean="0">
              <a:latin typeface="Arial" panose="020B0604020202020204" pitchFamily="34" charset="0"/>
              <a:cs typeface="Arial" panose="020B0604020202020204" pitchFamily="34" charset="0"/>
            </a:rPr>
            <a:t>سرعة دقات القلب ويصبح الإنسان قصير النفس </a:t>
          </a:r>
          <a:endParaRPr lang="ar-SA" sz="2300" b="1" kern="1200" dirty="0">
            <a:latin typeface="Arial" panose="020B0604020202020204" pitchFamily="34" charset="0"/>
            <a:cs typeface="Arial" panose="020B0604020202020204" pitchFamily="34" charset="0"/>
          </a:endParaRPr>
        </a:p>
        <a:p>
          <a:pPr marL="228600" lvl="1" indent="-228600" algn="r" defTabSz="1022350" rtl="1">
            <a:lnSpc>
              <a:spcPct val="90000"/>
            </a:lnSpc>
            <a:spcBef>
              <a:spcPct val="0"/>
            </a:spcBef>
            <a:spcAft>
              <a:spcPct val="15000"/>
            </a:spcAft>
            <a:buChar char="••"/>
          </a:pPr>
          <a:r>
            <a:rPr lang="ar-SA" sz="2300" b="1" kern="1200" dirty="0" smtClean="0">
              <a:latin typeface="Arial" panose="020B0604020202020204" pitchFamily="34" charset="0"/>
              <a:cs typeface="Arial" panose="020B0604020202020204" pitchFamily="34" charset="0"/>
            </a:rPr>
            <a:t>أظافر الأصابع بيضاء</a:t>
          </a:r>
          <a:endParaRPr lang="ar-SA" sz="2300" b="1" kern="1200" dirty="0">
            <a:latin typeface="Arial" panose="020B0604020202020204" pitchFamily="34" charset="0"/>
            <a:cs typeface="Arial" panose="020B0604020202020204" pitchFamily="34" charset="0"/>
          </a:endParaRPr>
        </a:p>
      </dsp:txBody>
      <dsp:txXfrm>
        <a:off x="3971195" y="295591"/>
        <a:ext cx="5070019" cy="1773545"/>
      </dsp:txXfrm>
    </dsp:sp>
    <dsp:sp modelId="{92597BEF-4DF8-42CC-908C-11780B9B3B93}">
      <dsp:nvSpPr>
        <dsp:cNvPr id="0" name=""/>
        <dsp:cNvSpPr/>
      </dsp:nvSpPr>
      <dsp:spPr>
        <a:xfrm>
          <a:off x="0" y="0"/>
          <a:ext cx="3971195" cy="2364727"/>
        </a:xfrm>
        <a:prstGeom prst="roundRect">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b="1" kern="1200" dirty="0" smtClean="0">
              <a:solidFill>
                <a:schemeClr val="bg1"/>
              </a:solidFill>
              <a:latin typeface="Arial" panose="020B0604020202020204" pitchFamily="34" charset="0"/>
              <a:cs typeface="Arial" panose="020B0604020202020204" pitchFamily="34" charset="0"/>
            </a:rPr>
            <a:t>أعراض فقر الدم</a:t>
          </a:r>
          <a:endParaRPr lang="ar-SA" sz="4000" b="1" kern="1200" dirty="0">
            <a:solidFill>
              <a:schemeClr val="bg1"/>
            </a:solidFill>
            <a:latin typeface="Arial" panose="020B0604020202020204" pitchFamily="34" charset="0"/>
            <a:cs typeface="Arial" panose="020B0604020202020204" pitchFamily="34" charset="0"/>
          </a:endParaRPr>
        </a:p>
      </dsp:txBody>
      <dsp:txXfrm>
        <a:off x="115436" y="115436"/>
        <a:ext cx="3740323" cy="213385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02C85-B70F-4AA2-915B-7A3A9D0F7197}">
      <dsp:nvSpPr>
        <dsp:cNvPr id="0" name=""/>
        <dsp:cNvSpPr/>
      </dsp:nvSpPr>
      <dsp:spPr>
        <a:xfrm rot="10800000">
          <a:off x="-2" y="720170"/>
          <a:ext cx="10153937" cy="3978326"/>
        </a:xfrm>
        <a:prstGeom prst="homePlate">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a:noFill/>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98532" tIns="76200" rIns="142240" bIns="76200" numCol="1" spcCol="1270" anchor="ctr" anchorCtr="0">
          <a:noAutofit/>
        </a:bodyPr>
        <a:lstStyle/>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1- تزيد السمنة من الثقل المحمل على عظام الطفل وتحدث بعض التشوهات مثل التواء عظام الساقين</a:t>
          </a:r>
        </a:p>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2- إذا أصيب الطفل بالسمنة زادت عدد الخلايا الدهنية التي تبقى معه طوال العمر وتظل مستعدة للامتلاء كلما سنحت الظروف</a:t>
          </a:r>
        </a:p>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3- الاضطرابات النفسية وذلك لسوء المظهر العام وعدم القدرة على مجاراة أقرانه في اللعب والحركة</a:t>
          </a:r>
        </a:p>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4- تجعل المصاب بها أكثر عرضه لأمراض القلب وتصلب الشرايين وارتفاع ضغط الدم والبول السكري</a:t>
          </a:r>
        </a:p>
        <a:p>
          <a:pPr lvl="0" algn="ctr" defTabSz="889000" rtl="1">
            <a:lnSpc>
              <a:spcPct val="90000"/>
            </a:lnSpc>
            <a:spcBef>
              <a:spcPct val="0"/>
            </a:spcBef>
            <a:spcAft>
              <a:spcPct val="35000"/>
            </a:spcAft>
          </a:pPr>
          <a:r>
            <a:rPr lang="ar-SA" sz="2000" b="1" kern="1200" dirty="0" smtClean="0">
              <a:latin typeface="Arial" panose="020B0604020202020204" pitchFamily="34" charset="0"/>
              <a:cs typeface="Arial" panose="020B0604020202020204" pitchFamily="34" charset="0"/>
            </a:rPr>
            <a:t>5- يكون جهاز الأطفال المناعي مضطرباً فيكونون أكثر عرضه للإصابة بالأمراض المعدية  </a:t>
          </a:r>
          <a:endParaRPr lang="ar-SA" sz="2000" kern="1200" dirty="0"/>
        </a:p>
      </dsp:txBody>
      <dsp:txXfrm rot="10800000">
        <a:off x="994579" y="720170"/>
        <a:ext cx="9159356" cy="3978326"/>
      </dsp:txXfrm>
    </dsp:sp>
    <dsp:sp modelId="{2E550BA1-F5D4-48F5-AF27-CBE6457A0890}">
      <dsp:nvSpPr>
        <dsp:cNvPr id="0" name=""/>
        <dsp:cNvSpPr/>
      </dsp:nvSpPr>
      <dsp:spPr>
        <a:xfrm>
          <a:off x="0" y="1109133"/>
          <a:ext cx="2524896" cy="279356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a:effectLst>
          <a:reflection blurRad="12700" stA="26000" endPos="32000" dist="12700" dir="5400000" sy="-100000" rotWithShape="0"/>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4F03B-E732-4114-BCC5-C83357D715D4}">
      <dsp:nvSpPr>
        <dsp:cNvPr id="0" name=""/>
        <dsp:cNvSpPr/>
      </dsp:nvSpPr>
      <dsp:spPr>
        <a:xfrm rot="5400000">
          <a:off x="-637732" y="852934"/>
          <a:ext cx="4988262" cy="3712797"/>
        </a:xfrm>
        <a:prstGeom prst="chevron">
          <a:avLst/>
        </a:prstGeom>
        <a:gradFill rotWithShape="0">
          <a:gsLst>
            <a:gs pos="0">
              <a:schemeClr val="accent2">
                <a:hueOff val="0"/>
                <a:satOff val="0"/>
                <a:lumOff val="0"/>
                <a:alphaOff val="0"/>
                <a:tint val="96000"/>
                <a:lumMod val="102000"/>
              </a:schemeClr>
            </a:gs>
            <a:gs pos="100000">
              <a:schemeClr val="accent2">
                <a:hueOff val="0"/>
                <a:satOff val="0"/>
                <a:lumOff val="0"/>
                <a:alphaOff val="0"/>
                <a:shade val="88000"/>
                <a:lumMod val="94000"/>
              </a:schemeClr>
            </a:gs>
          </a:gsLst>
          <a:path path="circle">
            <a:fillToRect l="50000" t="100000" r="100000" b="50000"/>
          </a:path>
        </a:gra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smtClean="0">
              <a:latin typeface="Arial" panose="020B0604020202020204" pitchFamily="34" charset="0"/>
              <a:cs typeface="Arial" panose="020B0604020202020204" pitchFamily="34" charset="0"/>
            </a:rPr>
            <a:t>الوقاية</a:t>
          </a:r>
          <a:endParaRPr lang="ar-SA" sz="6500" kern="1200" dirty="0">
            <a:latin typeface="Arial" panose="020B0604020202020204" pitchFamily="34" charset="0"/>
            <a:cs typeface="Arial" panose="020B0604020202020204" pitchFamily="34" charset="0"/>
          </a:endParaRPr>
        </a:p>
      </dsp:txBody>
      <dsp:txXfrm rot="-5400000">
        <a:off x="1" y="2071601"/>
        <a:ext cx="3712797" cy="1275465"/>
      </dsp:txXfrm>
    </dsp:sp>
    <dsp:sp modelId="{26B4AB76-9BE0-4C96-80DB-A4FBDB681704}">
      <dsp:nvSpPr>
        <dsp:cNvPr id="0" name=""/>
        <dsp:cNvSpPr/>
      </dsp:nvSpPr>
      <dsp:spPr>
        <a:xfrm rot="5400000">
          <a:off x="4716261" y="-788261"/>
          <a:ext cx="3562268" cy="5569196"/>
        </a:xfrm>
        <a:prstGeom prst="round2Same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a:reflection blurRad="12700" stA="26000" endPos="32000" dist="12700" dir="5400000" sy="-100000" rotWithShape="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تغيير المعتقدات بأن السمنة علامة من الصحة الجيدة</a:t>
          </a:r>
          <a:endParaRPr lang="ar-SA" sz="2400"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اتباع العادات الغذائية السليمة</a:t>
          </a:r>
          <a:endParaRPr lang="ar-SA" sz="2400"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الرضاعة الطبيعية</a:t>
          </a:r>
          <a:endParaRPr lang="ar-SA" sz="2400"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الامتناع عن إعطاء الأطفال الرضع الوجبات ذات السعرات الحرارية العالية قبل سن 6 شهور</a:t>
          </a:r>
          <a:endParaRPr lang="ar-SA" sz="2400"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التوعية الغذائية لربات البيوت</a:t>
          </a:r>
          <a:endParaRPr lang="ar-SA" sz="2400" kern="1200" dirty="0">
            <a:latin typeface="Arial" panose="020B0604020202020204" pitchFamily="34" charset="0"/>
            <a:cs typeface="Arial" panose="020B0604020202020204" pitchFamily="34" charset="0"/>
          </a:endParaRPr>
        </a:p>
        <a:p>
          <a:pPr marL="228600" lvl="1" indent="-228600" algn="r" defTabSz="1066800" rtl="1">
            <a:lnSpc>
              <a:spcPct val="90000"/>
            </a:lnSpc>
            <a:spcBef>
              <a:spcPct val="0"/>
            </a:spcBef>
            <a:spcAft>
              <a:spcPct val="15000"/>
            </a:spcAft>
            <a:buChar char="••"/>
          </a:pPr>
          <a:r>
            <a:rPr lang="ar-SA" sz="2400" kern="1200" dirty="0" smtClean="0">
              <a:latin typeface="Arial" panose="020B0604020202020204" pitchFamily="34" charset="0"/>
              <a:cs typeface="Arial" panose="020B0604020202020204" pitchFamily="34" charset="0"/>
            </a:rPr>
            <a:t>تشجيع الأشخاص على ممارسة التمارين الرياضية والمشي </a:t>
          </a:r>
          <a:endParaRPr lang="ar-SA" sz="2400" kern="1200" dirty="0">
            <a:latin typeface="Arial" panose="020B0604020202020204" pitchFamily="34" charset="0"/>
            <a:cs typeface="Arial" panose="020B0604020202020204" pitchFamily="34" charset="0"/>
          </a:endParaRPr>
        </a:p>
      </dsp:txBody>
      <dsp:txXfrm rot="-5400000">
        <a:off x="3712797" y="389099"/>
        <a:ext cx="5395300" cy="3214476"/>
      </dsp:txXfrm>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a:xfrm>
            <a:off x="5332412" y="5883275"/>
            <a:ext cx="4324044" cy="365125"/>
          </a:xfrm>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2640129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591AEBD-1A32-4404-80EE-5146D76ABB39}" type="datetimeFigureOut">
              <a:rPr lang="ar-SA" smtClean="0"/>
              <a:t>16/03/38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4126061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3102574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4192465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3440282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1311925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9118021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2755513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2554122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10951856" y="5867131"/>
            <a:ext cx="551167" cy="365125"/>
          </a:xfrm>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3082500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591AEBD-1A32-4404-80EE-5146D76ABB39}" type="datetimeFigureOut">
              <a:rPr lang="ar-SA" smtClean="0"/>
              <a:t>16/03/38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2238228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591AEBD-1A32-4404-80EE-5146D76ABB39}" type="datetimeFigureOut">
              <a:rPr lang="ar-SA" smtClean="0"/>
              <a:t>16/03/38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3814389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591AEBD-1A32-4404-80EE-5146D76ABB39}" type="datetimeFigureOut">
              <a:rPr lang="ar-SA" smtClean="0"/>
              <a:t>16/03/38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893659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591AEBD-1A32-4404-80EE-5146D76ABB39}" type="datetimeFigureOut">
              <a:rPr lang="ar-SA" smtClean="0"/>
              <a:t>16/03/38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288498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91AEBD-1A32-4404-80EE-5146D76ABB39}" type="datetimeFigureOut">
              <a:rPr lang="ar-SA" smtClean="0"/>
              <a:t>16/03/38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4169648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591AEBD-1A32-4404-80EE-5146D76ABB39}" type="datetimeFigureOut">
              <a:rPr lang="ar-SA" smtClean="0"/>
              <a:t>16/03/38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3946973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591AEBD-1A32-4404-80EE-5146D76ABB39}" type="datetimeFigureOut">
              <a:rPr lang="ar-SA" smtClean="0"/>
              <a:t>16/03/38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0FDA083-7128-4DAB-866F-C2289BC6F99F}" type="slidenum">
              <a:rPr lang="ar-SA" smtClean="0"/>
              <a:t>‹#›</a:t>
            </a:fld>
            <a:endParaRPr lang="ar-SA"/>
          </a:p>
        </p:txBody>
      </p:sp>
    </p:spTree>
    <p:extLst>
      <p:ext uri="{BB962C8B-B14F-4D97-AF65-F5344CB8AC3E}">
        <p14:creationId xmlns:p14="http://schemas.microsoft.com/office/powerpoint/2010/main" val="1027144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591AEBD-1A32-4404-80EE-5146D76ABB39}" type="datetimeFigureOut">
              <a:rPr lang="ar-SA" smtClean="0"/>
              <a:t>16/03/38</a:t>
            </a:fld>
            <a:endParaRPr lang="ar-SA"/>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SA"/>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0FDA083-7128-4DAB-866F-C2289BC6F99F}" type="slidenum">
              <a:rPr lang="ar-SA" smtClean="0"/>
              <a:t>‹#›</a:t>
            </a:fld>
            <a:endParaRPr lang="ar-SA"/>
          </a:p>
        </p:txBody>
      </p:sp>
    </p:spTree>
    <p:extLst>
      <p:ext uri="{BB962C8B-B14F-4D97-AF65-F5344CB8AC3E}">
        <p14:creationId xmlns:p14="http://schemas.microsoft.com/office/powerpoint/2010/main" val="117914804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13" Type="http://schemas.microsoft.com/office/2007/relationships/diagramDrawing" Target="../diagrams/drawing5.xml"/><Relationship Id="rId3" Type="http://schemas.openxmlformats.org/officeDocument/2006/relationships/diagramLayout" Target="../diagrams/layout4.xml"/><Relationship Id="rId7" Type="http://schemas.openxmlformats.org/officeDocument/2006/relationships/image" Target="../media/image13.jpg"/><Relationship Id="rId12" Type="http://schemas.openxmlformats.org/officeDocument/2006/relationships/diagramColors" Target="../diagrams/colors5.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11" Type="http://schemas.openxmlformats.org/officeDocument/2006/relationships/diagramQuickStyle" Target="../diagrams/quickStyle5.xml"/><Relationship Id="rId5" Type="http://schemas.openxmlformats.org/officeDocument/2006/relationships/diagramColors" Target="../diagrams/colors4.xml"/><Relationship Id="rId10" Type="http://schemas.openxmlformats.org/officeDocument/2006/relationships/diagramLayout" Target="../diagrams/layout5.xml"/><Relationship Id="rId4" Type="http://schemas.openxmlformats.org/officeDocument/2006/relationships/diagramQuickStyle" Target="../diagrams/quickStyle4.xml"/><Relationship Id="rId9" Type="http://schemas.openxmlformats.org/officeDocument/2006/relationships/diagramData" Target="../diagrams/data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5.jpg"/><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0.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1838769478"/>
              </p:ext>
            </p:extLst>
          </p:nvPr>
        </p:nvGraphicFramePr>
        <p:xfrm>
          <a:off x="1419368" y="187405"/>
          <a:ext cx="10160000" cy="3879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3295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32216" t="67988" r="32228" b="10681"/>
          <a:stretch/>
        </p:blipFill>
        <p:spPr>
          <a:xfrm>
            <a:off x="9980779" y="1993700"/>
            <a:ext cx="2211221" cy="1638300"/>
          </a:xfrm>
          <a:prstGeom prst="rect">
            <a:avLst/>
          </a:prstGeom>
          <a:noFill/>
          <a:ln>
            <a:noFill/>
          </a:ln>
        </p:spPr>
      </p:pic>
      <p:sp>
        <p:nvSpPr>
          <p:cNvPr id="11" name="TextBox 20"/>
          <p:cNvSpPr txBox="1"/>
          <p:nvPr/>
        </p:nvSpPr>
        <p:spPr>
          <a:xfrm>
            <a:off x="10085872" y="2351320"/>
            <a:ext cx="1686636"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أعراضه</a:t>
            </a:r>
            <a:endParaRPr lang="en-US" sz="3200" b="1" dirty="0">
              <a:solidFill>
                <a:srgbClr val="00B050"/>
              </a:solidFill>
              <a:latin typeface="Arial Black" pitchFamily="34" charset="0"/>
            </a:endParaRPr>
          </a:p>
        </p:txBody>
      </p:sp>
      <p:sp>
        <p:nvSpPr>
          <p:cNvPr id="12" name="مربع نص 11"/>
          <p:cNvSpPr txBox="1"/>
          <p:nvPr/>
        </p:nvSpPr>
        <p:spPr>
          <a:xfrm>
            <a:off x="1545380" y="982334"/>
            <a:ext cx="8220376" cy="5016758"/>
          </a:xfrm>
          <a:prstGeom prst="rect">
            <a:avLst/>
          </a:prstGeom>
          <a:solidFill>
            <a:srgbClr val="CCECFF"/>
          </a:solidFill>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endParaRPr lang="ar-SA" sz="2000" dirty="0" smtClean="0">
              <a:solidFill>
                <a:schemeClr val="tx1"/>
              </a:solidFill>
              <a:cs typeface="PT Bold Heading" pitchFamily="2" charset="-78"/>
            </a:endParaRPr>
          </a:p>
          <a:p>
            <a:pPr marL="342900" indent="-342900" algn="ctr">
              <a:buFont typeface="Wingdings" panose="05000000000000000000" pitchFamily="2" charset="2"/>
              <a:buChar char="ü"/>
            </a:pPr>
            <a:endParaRPr lang="ar-SA" sz="2000" dirty="0">
              <a:solidFill>
                <a:schemeClr val="tx1"/>
              </a:solidFill>
              <a:cs typeface="PT Bold Heading" pitchFamily="2" charset="-78"/>
            </a:endParaRPr>
          </a:p>
          <a:p>
            <a:pPr marL="342900" indent="-342900" algn="ctr">
              <a:buFont typeface="Wingdings" panose="05000000000000000000" pitchFamily="2" charset="2"/>
              <a:buChar char="ü"/>
            </a:pPr>
            <a:endParaRPr lang="ar-SA" sz="2000" dirty="0" smtClean="0">
              <a:solidFill>
                <a:schemeClr val="tx1"/>
              </a:solidFill>
              <a:cs typeface="PT Bold Heading" pitchFamily="2" charset="-78"/>
            </a:endParaRP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لين عظام الجمجمة وخاصة مؤخرة الرأس وتظهر رأس الطفل كبيرة الحجم</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تأخر ظهور الأسنان</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ليونة وتشوهات في القفص الصدري تؤثر في عملية التنفس وتجعله أكثر عرضه للإصابة بالأمراض الصدرية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الطفل المصاب بالكساح أكثر عرضه للإصابة بالكسور في العظام الطويلة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ارتخاء العضلات خاصة عضلات البطن</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تأخر مؤشرات النمو- الجلوس- المشي</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اضطرابات النوم والبكاء</a:t>
            </a:r>
          </a:p>
          <a:p>
            <a:pPr marL="342900" indent="-342900" algn="ctr">
              <a:buFont typeface="Wingdings" panose="05000000000000000000" pitchFamily="2" charset="2"/>
              <a:buChar char="ü"/>
            </a:pPr>
            <a:r>
              <a:rPr lang="ar-SA" sz="2000" dirty="0">
                <a:solidFill>
                  <a:schemeClr val="tx1"/>
                </a:solidFill>
                <a:cs typeface="PT Bold Heading" pitchFamily="2" charset="-78"/>
              </a:rPr>
              <a:t>قلة الحركة والنشاط</a:t>
            </a:r>
          </a:p>
          <a:p>
            <a:pPr marL="342900" indent="-342900" algn="ctr">
              <a:buFont typeface="Wingdings" panose="05000000000000000000" pitchFamily="2" charset="2"/>
              <a:buChar char="ü"/>
            </a:pPr>
            <a:r>
              <a:rPr lang="ar-SA" sz="2000" dirty="0">
                <a:solidFill>
                  <a:schemeClr val="tx1"/>
                </a:solidFill>
                <a:cs typeface="PT Bold Heading" pitchFamily="2" charset="-78"/>
              </a:rPr>
              <a:t>يؤثر على القدرات الذهنية </a:t>
            </a:r>
            <a:r>
              <a:rPr lang="ar-SA" sz="2000" dirty="0" smtClean="0">
                <a:solidFill>
                  <a:schemeClr val="tx1"/>
                </a:solidFill>
                <a:cs typeface="PT Bold Heading" pitchFamily="2" charset="-78"/>
              </a:rPr>
              <a:t>للطفل</a:t>
            </a:r>
          </a:p>
          <a:p>
            <a:pPr marL="342900" indent="-342900" algn="ctr">
              <a:buFont typeface="Wingdings" panose="05000000000000000000" pitchFamily="2" charset="2"/>
              <a:buChar char="ü"/>
            </a:pPr>
            <a:endParaRPr lang="ar-SA" sz="2000" dirty="0">
              <a:solidFill>
                <a:schemeClr val="tx1"/>
              </a:solidFill>
              <a:cs typeface="PT Bold Heading" pitchFamily="2" charset="-78"/>
            </a:endParaRPr>
          </a:p>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ü"/>
            </a:pPr>
            <a:endParaRPr lang="ar-SA" sz="2000" dirty="0" smtClean="0">
              <a:solidFill>
                <a:schemeClr val="tx1"/>
              </a:solidFill>
              <a:cs typeface="PT Bold Heading" pitchFamily="2" charset="-78"/>
            </a:endParaRPr>
          </a:p>
        </p:txBody>
      </p:sp>
    </p:spTree>
    <p:extLst>
      <p:ext uri="{BB962C8B-B14F-4D97-AF65-F5344CB8AC3E}">
        <p14:creationId xmlns:p14="http://schemas.microsoft.com/office/powerpoint/2010/main" val="6924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dissolv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123835524"/>
              </p:ext>
            </p:extLst>
          </p:nvPr>
        </p:nvGraphicFramePr>
        <p:xfrm>
          <a:off x="545910" y="0"/>
          <a:ext cx="10924275" cy="4838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963" y="4074052"/>
            <a:ext cx="3062501" cy="228509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10"/>
          <p:cNvPicPr>
            <a:picLocks noChangeAspect="1"/>
          </p:cNvPicPr>
          <p:nvPr/>
        </p:nvPicPr>
        <p:blipFill rotWithShape="1">
          <a:blip r:embed="rId8" cstate="print">
            <a:extLst>
              <a:ext uri="{28A0092B-C50C-407E-A947-70E740481C1C}">
                <a14:useLocalDpi xmlns:a14="http://schemas.microsoft.com/office/drawing/2010/main" val="0"/>
              </a:ext>
            </a:extLst>
          </a:blip>
          <a:srcRect l="34445" t="54657" r="32225" b="24012"/>
          <a:stretch/>
        </p:blipFill>
        <p:spPr>
          <a:xfrm>
            <a:off x="10072050" y="140910"/>
            <a:ext cx="2119950" cy="1638300"/>
          </a:xfrm>
          <a:prstGeom prst="rect">
            <a:avLst/>
          </a:prstGeom>
          <a:noFill/>
          <a:ln>
            <a:noFill/>
          </a:ln>
        </p:spPr>
      </p:pic>
      <p:sp>
        <p:nvSpPr>
          <p:cNvPr id="3" name="مستطيل 2"/>
          <p:cNvSpPr/>
          <p:nvPr/>
        </p:nvSpPr>
        <p:spPr>
          <a:xfrm>
            <a:off x="10608817" y="590728"/>
            <a:ext cx="1455848" cy="584775"/>
          </a:xfrm>
          <a:prstGeom prst="rect">
            <a:avLst/>
          </a:prstGeom>
        </p:spPr>
        <p:txBody>
          <a:bodyPr wrap="none">
            <a:spAutoFit/>
          </a:bodyPr>
          <a:lstStyle/>
          <a:p>
            <a:pPr algn="ctr" fontAlgn="auto">
              <a:spcBef>
                <a:spcPts val="0"/>
              </a:spcBef>
              <a:spcAft>
                <a:spcPts val="0"/>
              </a:spcAft>
              <a:defRPr/>
            </a:pPr>
            <a:r>
              <a:rPr lang="ar-SA" sz="3200" b="1" dirty="0" smtClean="0">
                <a:solidFill>
                  <a:srgbClr val="00B050"/>
                </a:solidFill>
                <a:latin typeface="Arial Black" pitchFamily="34" charset="0"/>
              </a:rPr>
              <a:t>الوقاية</a:t>
            </a:r>
            <a:endParaRPr lang="en-US" sz="3200" b="1" dirty="0">
              <a:solidFill>
                <a:srgbClr val="00B050"/>
              </a:solidFill>
              <a:latin typeface="Arial Black" pitchFamily="34" charset="0"/>
            </a:endParaRPr>
          </a:p>
        </p:txBody>
      </p:sp>
      <p:graphicFrame>
        <p:nvGraphicFramePr>
          <p:cNvPr id="7" name="رسم تخطيطي 6"/>
          <p:cNvGraphicFramePr/>
          <p:nvPr>
            <p:extLst>
              <p:ext uri="{D42A27DB-BD31-4B8C-83A1-F6EECF244321}">
                <p14:modId xmlns:p14="http://schemas.microsoft.com/office/powerpoint/2010/main" val="3632752937"/>
              </p:ext>
            </p:extLst>
          </p:nvPr>
        </p:nvGraphicFramePr>
        <p:xfrm>
          <a:off x="2361063" y="4485739"/>
          <a:ext cx="9927988" cy="169598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54237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7"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نقص فيتامين (أ) </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2692645" y="1073653"/>
            <a:ext cx="9321932" cy="1015663"/>
          </a:xfrm>
          <a:prstGeom prst="rect">
            <a:avLst/>
          </a:prstGeom>
          <a:solidFill>
            <a:srgbClr val="FFFFCC"/>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فيتامين أ مهم لصحة عيون الأطفال الصغار ونقصه هو السبب الرئيسي للعمى بما يترتب عليه من طاقات نفسية وذهنية</a:t>
            </a: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34445" t="54657" r="32225" b="24012"/>
          <a:stretch/>
        </p:blipFill>
        <p:spPr>
          <a:xfrm>
            <a:off x="10017457" y="2351847"/>
            <a:ext cx="2119950" cy="1638300"/>
          </a:xfrm>
          <a:prstGeom prst="rect">
            <a:avLst/>
          </a:prstGeom>
          <a:noFill/>
          <a:ln>
            <a:noFill/>
          </a:ln>
        </p:spPr>
      </p:pic>
      <p:sp>
        <p:nvSpPr>
          <p:cNvPr id="8" name="مربع نص 7"/>
          <p:cNvSpPr txBox="1"/>
          <p:nvPr/>
        </p:nvSpPr>
        <p:spPr>
          <a:xfrm>
            <a:off x="3985146" y="2298382"/>
            <a:ext cx="6100552" cy="1938992"/>
          </a:xfrm>
          <a:prstGeom prst="rect">
            <a:avLst/>
          </a:prstGeom>
          <a:solidFill>
            <a:srgbClr val="FFFFCC"/>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الغشاوة وعدم القدرة على الرؤية في الظلام</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جفاف الجفون وتكون ثقيلتين لامعتين</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ظهور بقع بيضاء وصفراء على المقلتين مثلثة الشكل</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مع الإهمال تصبح المقلة طرية وتتقرح وأخيراً تنفجر العين وتتلف تعرف بـ( تلين القرنية)</a:t>
            </a:r>
          </a:p>
          <a:p>
            <a:pPr algn="ctr"/>
            <a:r>
              <a:rPr lang="ar-SA" sz="2000" dirty="0" smtClean="0">
                <a:solidFill>
                  <a:schemeClr val="tx1"/>
                </a:solidFill>
                <a:cs typeface="PT Bold Heading" pitchFamily="2" charset="-78"/>
              </a:rPr>
              <a:t> </a:t>
            </a:r>
            <a:endParaRPr lang="ar-SA" sz="2000" dirty="0">
              <a:solidFill>
                <a:schemeClr val="tx1"/>
              </a:solidFill>
              <a:cs typeface="PT Bold Heading" pitchFamily="2" charset="-78"/>
            </a:endParaRPr>
          </a:p>
        </p:txBody>
      </p:sp>
      <p:sp>
        <p:nvSpPr>
          <p:cNvPr id="9" name="TextBox 20"/>
          <p:cNvSpPr txBox="1"/>
          <p:nvPr/>
        </p:nvSpPr>
        <p:spPr>
          <a:xfrm>
            <a:off x="10206819" y="2669175"/>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الأعراض</a:t>
            </a:r>
            <a:endParaRPr lang="en-US" sz="3200" b="1" dirty="0">
              <a:solidFill>
                <a:srgbClr val="00B050"/>
              </a:solidFill>
              <a:latin typeface="Arial Black" pitchFamily="34" charset="0"/>
            </a:endParaRPr>
          </a:p>
        </p:txBody>
      </p:sp>
      <p:pic>
        <p:nvPicPr>
          <p:cNvPr id="10"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32216" t="67988" r="32228" b="10681"/>
          <a:stretch/>
        </p:blipFill>
        <p:spPr>
          <a:xfrm>
            <a:off x="9971821" y="5318668"/>
            <a:ext cx="2211221" cy="1638300"/>
          </a:xfrm>
          <a:prstGeom prst="rect">
            <a:avLst/>
          </a:prstGeom>
          <a:noFill/>
          <a:ln>
            <a:noFill/>
          </a:ln>
        </p:spPr>
      </p:pic>
      <p:sp>
        <p:nvSpPr>
          <p:cNvPr id="11" name="TextBox 20"/>
          <p:cNvSpPr txBox="1"/>
          <p:nvPr/>
        </p:nvSpPr>
        <p:spPr>
          <a:xfrm>
            <a:off x="10085698" y="5752734"/>
            <a:ext cx="1686636"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الوقاية</a:t>
            </a:r>
            <a:endParaRPr lang="en-US" sz="3200" b="1" dirty="0">
              <a:solidFill>
                <a:srgbClr val="00B050"/>
              </a:solidFill>
              <a:latin typeface="Arial Black" pitchFamily="34" charset="0"/>
            </a:endParaRPr>
          </a:p>
        </p:txBody>
      </p:sp>
      <p:sp>
        <p:nvSpPr>
          <p:cNvPr id="12" name="مربع نص 11"/>
          <p:cNvSpPr txBox="1"/>
          <p:nvPr/>
        </p:nvSpPr>
        <p:spPr>
          <a:xfrm>
            <a:off x="5565564" y="5318668"/>
            <a:ext cx="4252061" cy="1323439"/>
          </a:xfrm>
          <a:prstGeom prst="rect">
            <a:avLst/>
          </a:prstGeom>
          <a:solidFill>
            <a:srgbClr val="FFFFCC"/>
          </a:solidFill>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التغذية السليمة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كثرة أكل الخضروات </a:t>
            </a:r>
            <a:r>
              <a:rPr lang="ar-SA" sz="2000" dirty="0" err="1" smtClean="0">
                <a:solidFill>
                  <a:schemeClr val="tx1"/>
                </a:solidFill>
                <a:cs typeface="PT Bold Heading" pitchFamily="2" charset="-78"/>
              </a:rPr>
              <a:t>الفواكة</a:t>
            </a:r>
            <a:r>
              <a:rPr lang="ar-SA" sz="2000" dirty="0" smtClean="0">
                <a:solidFill>
                  <a:schemeClr val="tx1"/>
                </a:solidFill>
                <a:cs typeface="PT Bold Heading" pitchFamily="2" charset="-78"/>
              </a:rPr>
              <a:t> ذات اللون الأصفر أو البرتقالي والخضروات ذات الورق الأخضر </a:t>
            </a: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7408" y="5213624"/>
            <a:ext cx="1895475" cy="15335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صورة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323" y="2134618"/>
            <a:ext cx="2709565" cy="2469308"/>
          </a:xfrm>
          <a:prstGeom prst="rect">
            <a:avLst/>
          </a:prstGeom>
        </p:spPr>
      </p:pic>
    </p:spTree>
    <p:extLst>
      <p:ext uri="{BB962C8B-B14F-4D97-AF65-F5344CB8AC3E}">
        <p14:creationId xmlns:p14="http://schemas.microsoft.com/office/powerpoint/2010/main" val="277179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21" presetClass="entr" presetSubtype="1"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75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heel(1)">
                                      <p:cBhvr>
                                        <p:cTn id="32" dur="750"/>
                                        <p:tgtEl>
                                          <p:spTgt spid="12"/>
                                        </p:tgtEl>
                                      </p:cBhvr>
                                    </p:animEffect>
                                  </p:childTnLst>
                                </p:cTn>
                              </p:par>
                              <p:par>
                                <p:cTn id="33" presetID="6" presetClass="entr" presetSubtype="16"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circle(in)">
                                      <p:cBhvr>
                                        <p:cTn id="35"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1" grpId="0"/>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فقر الدم</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0" y="1073653"/>
            <a:ext cx="12014577" cy="1015663"/>
          </a:xfrm>
          <a:prstGeom prst="rect">
            <a:avLst/>
          </a:prstGeom>
          <a:solidFill>
            <a:schemeClr val="accent4">
              <a:lumMod val="40000"/>
              <a:lumOff val="60000"/>
            </a:schemeClr>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فقر الدم (الأنيميا) هو الاسم الذي يطلق على الحالة التي يكون فيها عدد الكريات الحمراء في الدم ناقصاً ويقل مقدار الهيموجلوبين الذي يحمل الأكسجين إلى جميع أجزاء الجسم كي تقوم بوظائفها بشكل سوي</a:t>
            </a:r>
          </a:p>
        </p:txBody>
      </p:sp>
      <p:graphicFrame>
        <p:nvGraphicFramePr>
          <p:cNvPr id="13" name="رسم تخطيطي 12"/>
          <p:cNvGraphicFramePr/>
          <p:nvPr>
            <p:extLst>
              <p:ext uri="{D42A27DB-BD31-4B8C-83A1-F6EECF244321}">
                <p14:modId xmlns:p14="http://schemas.microsoft.com/office/powerpoint/2010/main" val="614003362"/>
              </p:ext>
            </p:extLst>
          </p:nvPr>
        </p:nvGraphicFramePr>
        <p:xfrm>
          <a:off x="1528550" y="2684945"/>
          <a:ext cx="9927988" cy="2610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592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13"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327143631"/>
              </p:ext>
            </p:extLst>
          </p:nvPr>
        </p:nvGraphicFramePr>
        <p:xfrm>
          <a:off x="2019869" y="583190"/>
          <a:ext cx="9927988" cy="2364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4"/>
          <p:cNvPicPr>
            <a:picLocks noChangeAspect="1"/>
          </p:cNvPicPr>
          <p:nvPr/>
        </p:nvPicPr>
        <p:blipFill rotWithShape="1">
          <a:blip r:embed="rId7" cstate="print">
            <a:extLst>
              <a:ext uri="{28A0092B-C50C-407E-A947-70E740481C1C}">
                <a14:useLocalDpi xmlns:a14="http://schemas.microsoft.com/office/drawing/2010/main" val="0"/>
              </a:ext>
            </a:extLst>
          </a:blip>
          <a:srcRect l="23334" t="79984" r="5553" b="18"/>
          <a:stretch/>
        </p:blipFill>
        <p:spPr>
          <a:xfrm>
            <a:off x="8990462" y="3269062"/>
            <a:ext cx="4862016" cy="1535906"/>
          </a:xfrm>
          <a:prstGeom prst="rect">
            <a:avLst/>
          </a:prstGeom>
        </p:spPr>
      </p:pic>
      <p:sp>
        <p:nvSpPr>
          <p:cNvPr id="4" name="TextBox 20"/>
          <p:cNvSpPr txBox="1"/>
          <p:nvPr/>
        </p:nvSpPr>
        <p:spPr>
          <a:xfrm>
            <a:off x="7155407" y="3869196"/>
            <a:ext cx="7898641"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الوقاية:</a:t>
            </a:r>
            <a:endParaRPr lang="en-US" sz="3200" b="1" dirty="0">
              <a:solidFill>
                <a:srgbClr val="00B050"/>
              </a:solidFill>
              <a:latin typeface="Arial Black" pitchFamily="34" charset="0"/>
            </a:endParaRPr>
          </a:p>
        </p:txBody>
      </p:sp>
      <p:sp>
        <p:nvSpPr>
          <p:cNvPr id="5" name="مربع نص 4"/>
          <p:cNvSpPr txBox="1"/>
          <p:nvPr/>
        </p:nvSpPr>
        <p:spPr>
          <a:xfrm>
            <a:off x="3029802" y="3689192"/>
            <a:ext cx="6561161" cy="1938992"/>
          </a:xfrm>
          <a:prstGeom prst="rect">
            <a:avLst/>
          </a:prstGeom>
          <a:solidFill>
            <a:srgbClr val="FFFFCC"/>
          </a:solidFill>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التغذية السليمة: اللحم والسمك- الخضروات- الفول والعدس</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شرب الشاي يبطئ استعمال الجسم للحديد</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علاج الطفيليات</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تنظيم الأسرة بالنسبة للنساء حيث أن نقص الحديد يعرض المرأة إلى خطر الإجهاض والنزف أثناء الولادة </a:t>
            </a:r>
          </a:p>
          <a:p>
            <a:pPr algn="ctr"/>
            <a:endParaRPr lang="ar-SA" sz="2000" dirty="0" smtClean="0">
              <a:solidFill>
                <a:schemeClr val="tx1"/>
              </a:solidFill>
              <a:cs typeface="PT Bold Heading" pitchFamily="2" charset="-78"/>
            </a:endParaRPr>
          </a:p>
        </p:txBody>
      </p:sp>
    </p:spTree>
    <p:extLst>
      <p:ext uri="{BB962C8B-B14F-4D97-AF65-F5344CB8AC3E}">
        <p14:creationId xmlns:p14="http://schemas.microsoft.com/office/powerpoint/2010/main" val="120218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4"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البدانة والسمنة</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3172129" y="1237593"/>
            <a:ext cx="8705971" cy="1323439"/>
          </a:xfrm>
          <a:prstGeom prst="rect">
            <a:avLst/>
          </a:prstGeom>
          <a:solidFill>
            <a:srgbClr val="CCECFF"/>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تكون السمنة ظاهرة في زيادة الطبقة الدهنية المختزنة تحت الجلد</a:t>
            </a:r>
          </a:p>
          <a:p>
            <a:pPr marL="342900" indent="-342900" algn="ctr">
              <a:buFont typeface="Wingdings" panose="05000000000000000000" pitchFamily="2" charset="2"/>
              <a:buChar char="q"/>
            </a:pPr>
            <a:r>
              <a:rPr lang="ar-SA" sz="2000" dirty="0" smtClean="0">
                <a:solidFill>
                  <a:schemeClr val="tx1"/>
                </a:solidFill>
                <a:cs typeface="PT Bold Heading" pitchFamily="2" charset="-78"/>
              </a:rPr>
              <a:t>يعتبر الإنسان بديناً إذا كانت هناك زيادة أكثر من 20% من الوزن العادي</a:t>
            </a:r>
          </a:p>
          <a:p>
            <a:pPr algn="ctr"/>
            <a:endParaRPr lang="ar-SA" sz="2000" dirty="0" smtClean="0">
              <a:solidFill>
                <a:schemeClr val="tx1"/>
              </a:solidFill>
              <a:cs typeface="PT Bold Heading" pitchFamily="2" charset="-78"/>
            </a:endParaRP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34445" t="54657" r="32225" b="24012"/>
          <a:stretch/>
        </p:blipFill>
        <p:spPr>
          <a:xfrm>
            <a:off x="9923058" y="3724268"/>
            <a:ext cx="2119950" cy="1638300"/>
          </a:xfrm>
          <a:prstGeom prst="rect">
            <a:avLst/>
          </a:prstGeom>
          <a:noFill/>
          <a:ln>
            <a:noFill/>
          </a:ln>
        </p:spPr>
      </p:pic>
      <p:sp>
        <p:nvSpPr>
          <p:cNvPr id="8" name="مربع نص 7"/>
          <p:cNvSpPr txBox="1"/>
          <p:nvPr/>
        </p:nvSpPr>
        <p:spPr>
          <a:xfrm>
            <a:off x="1079307" y="3470717"/>
            <a:ext cx="8843751" cy="2554545"/>
          </a:xfrm>
          <a:prstGeom prst="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الإفراط في الطعام (خاصة الأطعمة السكرية والدهنية)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أسباب وراثية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عادات غذائية غير سليمة- مكافأة الطفل بالحلوى أو الطعام</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تناول الطعام عند مشاهدة التلفاز</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قلة الحركة والكسل – عدم ممارسة الرياضة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أمراض في الغدد الصماء</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الاضطرابات النفسية والعاطفية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حرمان الطفل من الرضاعة الطبيعية والالتجاء للرضاعة الصناعية</a:t>
            </a:r>
            <a:endParaRPr lang="ar-SA" sz="2000" dirty="0">
              <a:solidFill>
                <a:schemeClr val="tx1"/>
              </a:solidFill>
              <a:cs typeface="PT Bold Heading" pitchFamily="2" charset="-78"/>
            </a:endParaRPr>
          </a:p>
        </p:txBody>
      </p:sp>
      <p:sp>
        <p:nvSpPr>
          <p:cNvPr id="9" name="TextBox 20"/>
          <p:cNvSpPr txBox="1"/>
          <p:nvPr/>
        </p:nvSpPr>
        <p:spPr>
          <a:xfrm>
            <a:off x="10138580" y="4163214"/>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أسبابها</a:t>
            </a:r>
            <a:endParaRPr lang="en-US" sz="3200" b="1" dirty="0">
              <a:solidFill>
                <a:srgbClr val="00B050"/>
              </a:solidFill>
              <a:latin typeface="Arial Black" pitchFamily="34" charset="0"/>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043" y="714606"/>
            <a:ext cx="2647451" cy="20556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01716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883573198"/>
              </p:ext>
            </p:extLst>
          </p:nvPr>
        </p:nvGraphicFramePr>
        <p:xfrm>
          <a:off x="1269243" y="1238280"/>
          <a:ext cx="1015393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4258101" y="750627"/>
            <a:ext cx="6769290" cy="830997"/>
          </a:xfrm>
          <a:prstGeom prst="rect">
            <a:avLst/>
          </a:prstGeom>
          <a:noFill/>
        </p:spPr>
        <p:txBody>
          <a:bodyPr wrap="square" rtlCol="1">
            <a:spAutoFit/>
          </a:bodyPr>
          <a:lstStyle/>
          <a:p>
            <a:r>
              <a:rPr lang="ar-SA" sz="48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Arial" panose="020B0604020202020204" pitchFamily="34" charset="0"/>
              </a:rPr>
              <a:t>مضاعفات السمنة:</a:t>
            </a:r>
            <a:endParaRPr lang="ar-SA"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028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3663294910"/>
              </p:ext>
            </p:extLst>
          </p:nvPr>
        </p:nvGraphicFramePr>
        <p:xfrm>
          <a:off x="2032000" y="719666"/>
          <a:ext cx="928199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731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3821373" y="-40944"/>
            <a:ext cx="7039578"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تسوس الأسنان </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4224552" y="1519637"/>
            <a:ext cx="5914028" cy="1323439"/>
          </a:xfrm>
          <a:prstGeom prst="rect">
            <a:avLst/>
          </a:prstGeom>
          <a:solidFill>
            <a:srgbClr val="CCECFF"/>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ينتج تسوس الأسنان عن تفاعل عناصر ثلاث:</a:t>
            </a:r>
          </a:p>
          <a:p>
            <a:pPr marL="342900" indent="-342900" algn="ctr">
              <a:buFont typeface="Arial" panose="020B0604020202020204" pitchFamily="34" charset="0"/>
              <a:buChar char="•"/>
            </a:pPr>
            <a:r>
              <a:rPr lang="ar-SA" sz="2000" dirty="0" smtClean="0">
                <a:solidFill>
                  <a:schemeClr val="tx1"/>
                </a:solidFill>
                <a:cs typeface="PT Bold Heading" pitchFamily="2" charset="-78"/>
              </a:rPr>
              <a:t>وجود أسنان معرضه للإصابة</a:t>
            </a:r>
          </a:p>
          <a:p>
            <a:pPr marL="342900" indent="-342900" algn="ctr">
              <a:buFont typeface="Arial" panose="020B0604020202020204" pitchFamily="34" charset="0"/>
              <a:buChar char="•"/>
            </a:pPr>
            <a:r>
              <a:rPr lang="ar-SA" sz="2000" dirty="0" smtClean="0">
                <a:solidFill>
                  <a:schemeClr val="tx1"/>
                </a:solidFill>
                <a:cs typeface="PT Bold Heading" pitchFamily="2" charset="-78"/>
              </a:rPr>
              <a:t>بكتيريا مسببه للتخمر</a:t>
            </a:r>
          </a:p>
          <a:p>
            <a:pPr marL="342900" indent="-342900" algn="ctr">
              <a:buFont typeface="Arial" panose="020B0604020202020204" pitchFamily="34" charset="0"/>
              <a:buChar char="•"/>
            </a:pPr>
            <a:r>
              <a:rPr lang="ar-SA" sz="2000" dirty="0" smtClean="0">
                <a:solidFill>
                  <a:schemeClr val="tx1"/>
                </a:solidFill>
                <a:cs typeface="PT Bold Heading" pitchFamily="2" charset="-78"/>
              </a:rPr>
              <a:t>وجود سكريات متخمرة بالفم</a:t>
            </a: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34445" t="54657" r="32225" b="24012"/>
          <a:stretch/>
        </p:blipFill>
        <p:spPr>
          <a:xfrm>
            <a:off x="9923058" y="3724268"/>
            <a:ext cx="2119950" cy="1638300"/>
          </a:xfrm>
          <a:prstGeom prst="rect">
            <a:avLst/>
          </a:prstGeom>
          <a:noFill/>
          <a:ln>
            <a:noFill/>
          </a:ln>
        </p:spPr>
      </p:pic>
      <p:sp>
        <p:nvSpPr>
          <p:cNvPr id="8" name="مربع نص 7"/>
          <p:cNvSpPr txBox="1"/>
          <p:nvPr/>
        </p:nvSpPr>
        <p:spPr>
          <a:xfrm>
            <a:off x="1187068" y="4032596"/>
            <a:ext cx="8843751" cy="2554545"/>
          </a:xfrm>
          <a:prstGeom prst="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ü"/>
            </a:pPr>
            <a:endParaRPr lang="ar-SA" sz="2000" dirty="0" smtClean="0">
              <a:solidFill>
                <a:schemeClr val="tx1"/>
              </a:solidFill>
              <a:cs typeface="PT Bold Heading" pitchFamily="2" charset="-78"/>
            </a:endParaRP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الكالسيوم والفوسفور وفيتامين د مما يؤدي إلى ضعف الأسنان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الفلوريد الذي يدخل في تركيب الطبقة الخارجية الحامية للأسنان مما يؤدي إلى ضعف مقاومة الأسنان للتسوس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الإسراف في تناول المواد السكرية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إهمال النظافة مما يعطي الفرصة للبكتيريا بأن تعمل على  تخمر السكريات الملتصقة بالأسنان </a:t>
            </a:r>
          </a:p>
          <a:p>
            <a:pPr algn="ctr"/>
            <a:endParaRPr lang="ar-SA" sz="2000" dirty="0">
              <a:solidFill>
                <a:schemeClr val="tx1"/>
              </a:solidFill>
              <a:cs typeface="PT Bold Heading" pitchFamily="2" charset="-78"/>
            </a:endParaRPr>
          </a:p>
        </p:txBody>
      </p:sp>
      <p:sp>
        <p:nvSpPr>
          <p:cNvPr id="9" name="TextBox 20"/>
          <p:cNvSpPr txBox="1"/>
          <p:nvPr/>
        </p:nvSpPr>
        <p:spPr>
          <a:xfrm>
            <a:off x="10138580" y="4163214"/>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الأسباب</a:t>
            </a:r>
            <a:endParaRPr lang="en-US" sz="3200" b="1" dirty="0">
              <a:solidFill>
                <a:srgbClr val="00B050"/>
              </a:solidFill>
              <a:latin typeface="Arial Black" pitchFamily="34" charset="0"/>
            </a:endParaRPr>
          </a:p>
        </p:txBody>
      </p:sp>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270" y="594652"/>
            <a:ext cx="2671494" cy="26714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663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2134337161"/>
              </p:ext>
            </p:extLst>
          </p:nvPr>
        </p:nvGraphicFramePr>
        <p:xfrm>
          <a:off x="121312" y="1125434"/>
          <a:ext cx="8777027" cy="5732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extLst>
              <p:ext uri="{D42A27DB-BD31-4B8C-83A1-F6EECF244321}">
                <p14:modId xmlns:p14="http://schemas.microsoft.com/office/powerpoint/2010/main" val="452912963"/>
              </p:ext>
            </p:extLst>
          </p:nvPr>
        </p:nvGraphicFramePr>
        <p:xfrm>
          <a:off x="6099032" y="201052"/>
          <a:ext cx="8128000" cy="110913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6612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a:grpSpLocks/>
          </p:cNvGrpSpPr>
          <p:nvPr/>
        </p:nvGrpSpPr>
        <p:grpSpPr bwMode="auto">
          <a:xfrm>
            <a:off x="2456597" y="1279514"/>
            <a:ext cx="9144000" cy="122238"/>
            <a:chOff x="0" y="1896"/>
            <a:chExt cx="5760" cy="120"/>
          </a:xfrm>
        </p:grpSpPr>
        <p:sp>
          <p:nvSpPr>
            <p:cNvPr id="4"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5"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6" name="Group 24"/>
          <p:cNvGrpSpPr>
            <a:grpSpLocks/>
          </p:cNvGrpSpPr>
          <p:nvPr/>
        </p:nvGrpSpPr>
        <p:grpSpPr bwMode="auto">
          <a:xfrm rot="3877067">
            <a:off x="8883591" y="2418545"/>
            <a:ext cx="2273300" cy="858838"/>
            <a:chOff x="2290" y="2725"/>
            <a:chExt cx="1832" cy="713"/>
          </a:xfrm>
        </p:grpSpPr>
        <p:grpSp>
          <p:nvGrpSpPr>
            <p:cNvPr id="7" name="Group 25"/>
            <p:cNvGrpSpPr>
              <a:grpSpLocks/>
            </p:cNvGrpSpPr>
            <p:nvPr/>
          </p:nvGrpSpPr>
          <p:grpSpPr bwMode="auto">
            <a:xfrm>
              <a:off x="2290" y="3030"/>
              <a:ext cx="1832" cy="408"/>
              <a:chOff x="2290" y="3030"/>
              <a:chExt cx="1832" cy="408"/>
            </a:xfrm>
          </p:grpSpPr>
          <p:sp>
            <p:nvSpPr>
              <p:cNvPr id="11"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12"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8" name="Group 28"/>
            <p:cNvGrpSpPr>
              <a:grpSpLocks/>
            </p:cNvGrpSpPr>
            <p:nvPr/>
          </p:nvGrpSpPr>
          <p:grpSpPr bwMode="auto">
            <a:xfrm flipV="1">
              <a:off x="2290" y="2725"/>
              <a:ext cx="1406" cy="313"/>
              <a:chOff x="2290" y="3030"/>
              <a:chExt cx="1832" cy="408"/>
            </a:xfrm>
          </p:grpSpPr>
          <p:sp>
            <p:nvSpPr>
              <p:cNvPr id="9"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10"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13" name="Oval 31"/>
          <p:cNvSpPr>
            <a:spLocks noChangeArrowheads="1"/>
          </p:cNvSpPr>
          <p:nvPr/>
        </p:nvSpPr>
        <p:spPr bwMode="gray">
          <a:xfrm>
            <a:off x="8546247" y="582602"/>
            <a:ext cx="1524000" cy="1568450"/>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14" name="Oval 32"/>
          <p:cNvSpPr>
            <a:spLocks noChangeArrowheads="1"/>
          </p:cNvSpPr>
          <p:nvPr/>
        </p:nvSpPr>
        <p:spPr bwMode="gray">
          <a:xfrm>
            <a:off x="8546247" y="582602"/>
            <a:ext cx="1524000" cy="1568450"/>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15" name="Oval 33"/>
          <p:cNvSpPr>
            <a:spLocks noChangeArrowheads="1"/>
          </p:cNvSpPr>
          <p:nvPr/>
        </p:nvSpPr>
        <p:spPr bwMode="gray">
          <a:xfrm>
            <a:off x="8647847" y="685789"/>
            <a:ext cx="1323975" cy="1362075"/>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16" name="Oval 34"/>
          <p:cNvSpPr>
            <a:spLocks noChangeArrowheads="1"/>
          </p:cNvSpPr>
          <p:nvPr/>
        </p:nvSpPr>
        <p:spPr bwMode="gray">
          <a:xfrm>
            <a:off x="8649435" y="688964"/>
            <a:ext cx="1323975" cy="1362075"/>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17" name="Oval 35"/>
          <p:cNvSpPr>
            <a:spLocks noChangeArrowheads="1"/>
          </p:cNvSpPr>
          <p:nvPr/>
        </p:nvSpPr>
        <p:spPr bwMode="gray">
          <a:xfrm>
            <a:off x="8712935" y="754052"/>
            <a:ext cx="1192212" cy="1225550"/>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18" name="Group 36"/>
          <p:cNvGrpSpPr>
            <a:grpSpLocks/>
          </p:cNvGrpSpPr>
          <p:nvPr/>
        </p:nvGrpSpPr>
        <p:grpSpPr bwMode="auto">
          <a:xfrm>
            <a:off x="8756789" y="798626"/>
            <a:ext cx="1155700" cy="1189037"/>
            <a:chOff x="4166" y="1706"/>
            <a:chExt cx="1252" cy="1252"/>
          </a:xfrm>
        </p:grpSpPr>
        <p:sp>
          <p:nvSpPr>
            <p:cNvPr id="19"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20"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21"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22"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endParaRPr lang="ar-SA" sz="2000" b="1" dirty="0">
                <a:solidFill>
                  <a:schemeClr val="accent4">
                    <a:lumMod val="60000"/>
                    <a:lumOff val="40000"/>
                  </a:schemeClr>
                </a:solidFill>
                <a:latin typeface="Times New Roman" pitchFamily="18" charset="0"/>
                <a:cs typeface="Times New Roman" pitchFamily="18" charset="0"/>
              </a:endParaRPr>
            </a:p>
          </p:txBody>
        </p:sp>
      </p:grpSp>
      <p:sp>
        <p:nvSpPr>
          <p:cNvPr id="23" name="مستطيل 22"/>
          <p:cNvSpPr/>
          <p:nvPr/>
        </p:nvSpPr>
        <p:spPr>
          <a:xfrm>
            <a:off x="1378424" y="1581996"/>
            <a:ext cx="7393134" cy="2308324"/>
          </a:xfrm>
          <a:prstGeom prst="rect">
            <a:avLst/>
          </a:prstGeom>
        </p:spPr>
        <p:txBody>
          <a:bodyPr wrap="square">
            <a:spAutoFit/>
          </a:bodyPr>
          <a:lstStyle/>
          <a:p>
            <a:r>
              <a:rPr lang="ar-SA" sz="2400" b="1" dirty="0">
                <a:latin typeface="Arial" panose="020B0604020202020204" pitchFamily="34" charset="0"/>
                <a:cs typeface="Arial" panose="020B0604020202020204" pitchFamily="34" charset="0"/>
              </a:rPr>
              <a:t> هو مصطلح يشير إلى الاستهلاك غير الكافي، أو الزائدِ أو غير المتوازنِ </a:t>
            </a:r>
            <a:r>
              <a:rPr lang="ar-SA" sz="2400" b="1" dirty="0" smtClean="0">
                <a:latin typeface="Arial" panose="020B0604020202020204" pitchFamily="34" charset="0"/>
                <a:cs typeface="Arial" panose="020B0604020202020204" pitchFamily="34" charset="0"/>
              </a:rPr>
              <a:t>من المواد أو المكونات الغذائية،</a:t>
            </a:r>
            <a:r>
              <a:rPr lang="ar-SA" sz="2400" b="1" dirty="0">
                <a:latin typeface="Arial" panose="020B0604020202020204" pitchFamily="34" charset="0"/>
                <a:cs typeface="Arial" panose="020B0604020202020204" pitchFamily="34" charset="0"/>
              </a:rPr>
              <a:t> </a:t>
            </a:r>
            <a:r>
              <a:rPr lang="ar-SA" sz="2400" b="1" dirty="0" smtClean="0">
                <a:latin typeface="Arial" panose="020B0604020202020204" pitchFamily="34" charset="0"/>
                <a:cs typeface="Arial" panose="020B0604020202020204" pitchFamily="34" charset="0"/>
              </a:rPr>
              <a:t>والتي </a:t>
            </a:r>
            <a:r>
              <a:rPr lang="ar-SA" sz="2400" b="1" dirty="0">
                <a:latin typeface="Arial" panose="020B0604020202020204" pitchFamily="34" charset="0"/>
                <a:cs typeface="Arial" panose="020B0604020202020204" pitchFamily="34" charset="0"/>
              </a:rPr>
              <a:t>تسفر عن ظهور بعض من اضطرابات التغذية المختلفة، اعتماداً على أيٍّ من تلك المكونات الغذائية هو من يمثل عنصر الزيادة أو النقصان في الوجبة الغذائية.</a:t>
            </a:r>
          </a:p>
          <a:p>
            <a:r>
              <a:rPr lang="ar-SA" sz="2400" b="1" dirty="0" smtClean="0">
                <a:latin typeface="Arial" panose="020B0604020202020204" pitchFamily="34" charset="0"/>
                <a:cs typeface="Arial" panose="020B0604020202020204" pitchFamily="34" charset="0"/>
              </a:rPr>
              <a:t/>
            </a:r>
            <a:br>
              <a:rPr lang="ar-SA" sz="2400" b="1" dirty="0" smtClean="0">
                <a:latin typeface="Arial" panose="020B0604020202020204" pitchFamily="34" charset="0"/>
                <a:cs typeface="Arial" panose="020B0604020202020204" pitchFamily="34" charset="0"/>
              </a:rPr>
            </a:br>
            <a:endParaRPr lang="ar-SA" sz="2400" b="1" dirty="0" smtClean="0">
              <a:latin typeface="Arial" panose="020B0604020202020204" pitchFamily="34" charset="0"/>
              <a:cs typeface="Arial" panose="020B0604020202020204" pitchFamily="34" charset="0"/>
            </a:endParaRPr>
          </a:p>
        </p:txBody>
      </p:sp>
      <p:sp>
        <p:nvSpPr>
          <p:cNvPr id="24" name="مستطيل 23"/>
          <p:cNvSpPr/>
          <p:nvPr/>
        </p:nvSpPr>
        <p:spPr>
          <a:xfrm>
            <a:off x="1597453" y="399677"/>
            <a:ext cx="6696744" cy="923330"/>
          </a:xfrm>
          <a:prstGeom prst="rect">
            <a:avLst/>
          </a:prstGeom>
        </p:spPr>
        <p:txBody>
          <a:bodyPr wrap="square">
            <a:spAutoFit/>
          </a:bodyPr>
          <a:lstStyle/>
          <a:p>
            <a:pPr algn="r"/>
            <a:r>
              <a:rPr lang="ar-SA"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سوء التغذية:</a:t>
            </a:r>
            <a:endParaRPr lang="ar-SA"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pic>
        <p:nvPicPr>
          <p:cNvPr id="49" name="صورة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8597" y="3584726"/>
            <a:ext cx="1832442" cy="296912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0" name="Freeform 28"/>
          <p:cNvSpPr>
            <a:spLocks/>
          </p:cNvSpPr>
          <p:nvPr/>
        </p:nvSpPr>
        <p:spPr bwMode="gray">
          <a:xfrm>
            <a:off x="1597453" y="3512974"/>
            <a:ext cx="3984482" cy="2735287"/>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chemeClr val="accent1">
              <a:lumMod val="40000"/>
              <a:lumOff val="60000"/>
            </a:schemeClr>
          </a:solidFill>
          <a:ln w="0">
            <a:noFill/>
            <a:prstDash val="solid"/>
            <a:round/>
            <a:headEnd/>
            <a:tailEnd/>
          </a:ln>
        </p:spPr>
        <p:txBody>
          <a:bodyPr/>
          <a:lstStyle/>
          <a:p>
            <a:pPr algn="ctr"/>
            <a:endParaRPr lang="ar-SA" sz="2400" b="1" dirty="0">
              <a:solidFill>
                <a:srgbClr val="002060"/>
              </a:solidFill>
              <a:latin typeface="Arial" panose="020B0604020202020204" pitchFamily="34" charset="0"/>
              <a:cs typeface="Arial" panose="020B0604020202020204" pitchFamily="34" charset="0"/>
            </a:endParaRPr>
          </a:p>
          <a:p>
            <a:pPr algn="ctr"/>
            <a:endParaRPr lang="ar-SA" sz="2400" b="1" dirty="0" smtClean="0">
              <a:solidFill>
                <a:srgbClr val="002060"/>
              </a:solidFill>
              <a:latin typeface="Arial" panose="020B0604020202020204" pitchFamily="34" charset="0"/>
              <a:cs typeface="Arial" panose="020B0604020202020204" pitchFamily="34" charset="0"/>
            </a:endParaRPr>
          </a:p>
          <a:p>
            <a:pPr algn="ctr"/>
            <a:r>
              <a:rPr lang="ar-SA" sz="2400" b="1" dirty="0">
                <a:solidFill>
                  <a:srgbClr val="002060"/>
                </a:solidFill>
                <a:latin typeface="Arial" panose="020B0604020202020204" pitchFamily="34" charset="0"/>
                <a:cs typeface="Arial" panose="020B0604020202020204" pitchFamily="34" charset="0"/>
              </a:rPr>
              <a:t> </a:t>
            </a:r>
            <a:r>
              <a:rPr lang="ar-SA" sz="2400" b="1" dirty="0" smtClean="0">
                <a:solidFill>
                  <a:srgbClr val="002060"/>
                </a:solidFill>
                <a:latin typeface="Arial" panose="020B0604020202020204" pitchFamily="34" charset="0"/>
                <a:cs typeface="Arial" panose="020B0604020202020204" pitchFamily="34" charset="0"/>
              </a:rPr>
              <a:t>        الوشاح البرتقالي:</a:t>
            </a:r>
          </a:p>
          <a:p>
            <a:pPr algn="ctr"/>
            <a:r>
              <a:rPr lang="ar-SA" sz="2400" b="1" dirty="0" smtClean="0">
                <a:solidFill>
                  <a:srgbClr val="002060"/>
                </a:solidFill>
                <a:latin typeface="Arial" panose="020B0604020202020204" pitchFamily="34" charset="0"/>
                <a:cs typeface="Arial" panose="020B0604020202020204" pitchFamily="34" charset="0"/>
              </a:rPr>
              <a:t>    يرمز إلى الوعي بسوء التغذية  </a:t>
            </a:r>
            <a:endParaRPr lang="ar-SA" sz="2400" b="1" dirty="0">
              <a:solidFill>
                <a:srgbClr val="002060"/>
              </a:solidFill>
              <a:latin typeface="Arial" panose="020B0604020202020204" pitchFamily="34" charset="0"/>
              <a:cs typeface="Arial" panose="020B0604020202020204" pitchFamily="34" charset="0"/>
            </a:endParaRPr>
          </a:p>
        </p:txBody>
      </p:sp>
      <p:pic>
        <p:nvPicPr>
          <p:cNvPr id="51" name="صورة 50"/>
          <p:cNvPicPr>
            <a:picLocks noChangeAspect="1"/>
          </p:cNvPicPr>
          <p:nvPr/>
        </p:nvPicPr>
        <p:blipFill rotWithShape="1">
          <a:blip r:embed="rId3">
            <a:extLst>
              <a:ext uri="{28A0092B-C50C-407E-A947-70E740481C1C}">
                <a14:useLocalDpi xmlns:a14="http://schemas.microsoft.com/office/drawing/2010/main" val="0"/>
              </a:ext>
            </a:extLst>
          </a:blip>
          <a:srcRect l="9154"/>
          <a:stretch/>
        </p:blipFill>
        <p:spPr>
          <a:xfrm>
            <a:off x="8578202" y="737012"/>
            <a:ext cx="1590266" cy="1242589"/>
          </a:xfrm>
          <a:prstGeom prst="ellipse">
            <a:avLst/>
          </a:prstGeom>
          <a:ln>
            <a:noFill/>
          </a:ln>
          <a:effectLst>
            <a:softEdge rad="112500"/>
          </a:effectLst>
        </p:spPr>
      </p:pic>
    </p:spTree>
    <p:extLst>
      <p:ext uri="{BB962C8B-B14F-4D97-AF65-F5344CB8AC3E}">
        <p14:creationId xmlns:p14="http://schemas.microsoft.com/office/powerpoint/2010/main" val="361247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strips(downLeft)">
                                      <p:cBhvr>
                                        <p:cTn id="12" dur="500"/>
                                        <p:tgtEl>
                                          <p:spTgt spid="50"/>
                                        </p:tgtEl>
                                      </p:cBhvr>
                                    </p:animEffect>
                                  </p:childTnLst>
                                </p:cTn>
                              </p:par>
                              <p:par>
                                <p:cTn id="13" presetID="22" presetClass="entr" presetSubtype="4"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5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الإســـــــــــهال</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1872926" y="1028380"/>
            <a:ext cx="10264481" cy="1323439"/>
          </a:xfrm>
          <a:prstGeom prst="rect">
            <a:avLst/>
          </a:prstGeom>
          <a:solidFill>
            <a:srgbClr val="CCFFFF"/>
          </a:solidFill>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Wingdings" panose="05000000000000000000" pitchFamily="2" charset="2"/>
              <a:buChar char="q"/>
            </a:pPr>
            <a:r>
              <a:rPr lang="ar-SA" sz="2000" dirty="0" smtClean="0">
                <a:solidFill>
                  <a:schemeClr val="tx1"/>
                </a:solidFill>
                <a:cs typeface="PT Bold Heading" pitchFamily="2" charset="-78"/>
              </a:rPr>
              <a:t>هو عدوى تصيب الأشخاص نتيجة لعدم اتباع قواعد النظافة الصحية وهو يسبب الجفاف في الأطفال</a:t>
            </a:r>
          </a:p>
          <a:p>
            <a:pPr marL="342900" indent="-342900" algn="ctr">
              <a:buFont typeface="Wingdings" panose="05000000000000000000" pitchFamily="2" charset="2"/>
              <a:buChar char="q"/>
            </a:pPr>
            <a:r>
              <a:rPr lang="ar-SA" sz="2000" dirty="0" smtClean="0">
                <a:solidFill>
                  <a:schemeClr val="tx1"/>
                </a:solidFill>
                <a:cs typeface="PT Bold Heading" pitchFamily="2" charset="-78"/>
              </a:rPr>
              <a:t>وهو السبب الرئيسي لحدوث أمراض سوء التغذية وفي وفيات الأطفال في الدول النامية </a:t>
            </a:r>
          </a:p>
          <a:p>
            <a:pPr marL="342900" indent="-342900" algn="ctr">
              <a:buFont typeface="Wingdings" panose="05000000000000000000" pitchFamily="2" charset="2"/>
              <a:buChar char="q"/>
            </a:pPr>
            <a:r>
              <a:rPr lang="ar-SA" sz="2000" dirty="0" smtClean="0">
                <a:solidFill>
                  <a:schemeClr val="tx1"/>
                </a:solidFill>
                <a:cs typeface="PT Bold Heading" pitchFamily="2" charset="-78"/>
              </a:rPr>
              <a:t>الإسهال الشديد يؤدي إلى الجفاف نتيجة لفقدان كمية السوائل في الجسم </a:t>
            </a:r>
          </a:p>
          <a:p>
            <a:pPr algn="ctr"/>
            <a:endParaRPr lang="ar-SA" sz="2000" dirty="0">
              <a:solidFill>
                <a:schemeClr val="tx1"/>
              </a:solidFill>
              <a:cs typeface="PT Bold Heading" pitchFamily="2" charset="-78"/>
            </a:endParaRPr>
          </a:p>
        </p:txBody>
      </p:sp>
      <p:pic>
        <p:nvPicPr>
          <p:cNvPr id="7" name="Picture 10"/>
          <p:cNvPicPr>
            <a:picLocks noChangeAspect="1"/>
          </p:cNvPicPr>
          <p:nvPr/>
        </p:nvPicPr>
        <p:blipFill rotWithShape="1">
          <a:blip r:embed="rId2" cstate="print">
            <a:duotone>
              <a:prstClr val="black"/>
              <a:srgbClr val="FF6600">
                <a:tint val="45000"/>
                <a:satMod val="400000"/>
              </a:srgbClr>
            </a:duotone>
            <a:extLst>
              <a:ext uri="{28A0092B-C50C-407E-A947-70E740481C1C}">
                <a14:useLocalDpi xmlns:a14="http://schemas.microsoft.com/office/drawing/2010/main" val="0"/>
              </a:ext>
            </a:extLst>
          </a:blip>
          <a:srcRect l="34445" t="54657" r="32225" b="24012"/>
          <a:stretch/>
        </p:blipFill>
        <p:spPr>
          <a:xfrm>
            <a:off x="10017457" y="2351847"/>
            <a:ext cx="2119950" cy="1638300"/>
          </a:xfrm>
          <a:prstGeom prst="rect">
            <a:avLst/>
          </a:prstGeom>
        </p:spPr>
      </p:pic>
      <p:sp>
        <p:nvSpPr>
          <p:cNvPr id="8" name="مربع نص 7"/>
          <p:cNvSpPr txBox="1"/>
          <p:nvPr/>
        </p:nvSpPr>
        <p:spPr>
          <a:xfrm>
            <a:off x="2495726" y="2697933"/>
            <a:ext cx="7521731" cy="1631216"/>
          </a:xfrm>
          <a:prstGeom prst="rect">
            <a:avLst/>
          </a:prstGeom>
          <a:solidFill>
            <a:srgbClr val="CCFFFF"/>
          </a:solid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1" anchor="ctr">
            <a:spAutoFit/>
          </a:bodyPr>
          <a:lstStyle/>
          <a:p>
            <a:pPr algn="ctr"/>
            <a:r>
              <a:rPr lang="ar-SA" sz="2000" dirty="0" smtClean="0">
                <a:solidFill>
                  <a:schemeClr val="tx1"/>
                </a:solidFill>
                <a:cs typeface="PT Bold Heading" pitchFamily="2" charset="-78"/>
              </a:rPr>
              <a:t>تنتشر الجراثيم المعوية بسبب الإصحاح السيء عن طريق:</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شرب ماء ملوث</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أكل طعام ملوث</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تلوث الأيدي بعد التبرز بلمس الأجسام الملوثة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الذباب ينقل الجراثيم يحملها على جسمه </a:t>
            </a:r>
            <a:endParaRPr lang="ar-SA" sz="2000" dirty="0">
              <a:solidFill>
                <a:schemeClr val="tx1"/>
              </a:solidFill>
              <a:cs typeface="PT Bold Heading" pitchFamily="2" charset="-78"/>
            </a:endParaRPr>
          </a:p>
        </p:txBody>
      </p:sp>
      <p:sp>
        <p:nvSpPr>
          <p:cNvPr id="9" name="TextBox 20"/>
          <p:cNvSpPr txBox="1"/>
          <p:nvPr/>
        </p:nvSpPr>
        <p:spPr>
          <a:xfrm>
            <a:off x="10206819" y="2669175"/>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أسبابه</a:t>
            </a:r>
            <a:endParaRPr lang="en-US" sz="3200" b="1" dirty="0">
              <a:solidFill>
                <a:srgbClr val="00B050"/>
              </a:solidFill>
              <a:latin typeface="Arial Black" pitchFamily="34" charset="0"/>
            </a:endParaRPr>
          </a:p>
        </p:txBody>
      </p:sp>
      <p:pic>
        <p:nvPicPr>
          <p:cNvPr id="10" name="Picture 7"/>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l="32216" t="67988" r="32228" b="10681"/>
          <a:stretch/>
        </p:blipFill>
        <p:spPr>
          <a:xfrm>
            <a:off x="9971821" y="4764195"/>
            <a:ext cx="2211221" cy="1638300"/>
          </a:xfrm>
          <a:prstGeom prst="rect">
            <a:avLst/>
          </a:prstGeom>
        </p:spPr>
      </p:pic>
      <p:sp>
        <p:nvSpPr>
          <p:cNvPr id="11" name="TextBox 20"/>
          <p:cNvSpPr txBox="1"/>
          <p:nvPr/>
        </p:nvSpPr>
        <p:spPr>
          <a:xfrm>
            <a:off x="10017633" y="5026281"/>
            <a:ext cx="1686636"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الوقاية</a:t>
            </a:r>
            <a:endParaRPr lang="en-US" sz="3200" b="1" dirty="0">
              <a:solidFill>
                <a:srgbClr val="00B050"/>
              </a:solidFill>
              <a:latin typeface="Arial Black" pitchFamily="34" charset="0"/>
            </a:endParaRPr>
          </a:p>
        </p:txBody>
      </p:sp>
      <p:sp>
        <p:nvSpPr>
          <p:cNvPr id="12" name="مربع نص 11"/>
          <p:cNvSpPr txBox="1"/>
          <p:nvPr/>
        </p:nvSpPr>
        <p:spPr>
          <a:xfrm>
            <a:off x="1927519" y="5026281"/>
            <a:ext cx="8220376" cy="1323439"/>
          </a:xfrm>
          <a:prstGeom prst="rect">
            <a:avLst/>
          </a:prstGeom>
          <a:solidFill>
            <a:srgbClr val="CCFFFF"/>
          </a:solidFill>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النظافة العامة والإصحاح البيئي السليم</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الرضاعة الطبيعية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تعويض الجسم بالسوائل – خاصة سائل معالجة الجفاف</a:t>
            </a:r>
          </a:p>
          <a:p>
            <a:pPr algn="ctr"/>
            <a:endParaRPr lang="ar-SA" sz="2000" dirty="0">
              <a:solidFill>
                <a:schemeClr val="tx1"/>
              </a:solidFill>
              <a:cs typeface="PT Bold Heading" pitchFamily="2" charset="-78"/>
            </a:endParaRPr>
          </a:p>
        </p:txBody>
      </p:sp>
    </p:spTree>
    <p:extLst>
      <p:ext uri="{BB962C8B-B14F-4D97-AF65-F5344CB8AC3E}">
        <p14:creationId xmlns:p14="http://schemas.microsoft.com/office/powerpoint/2010/main" val="225712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59513142"/>
              </p:ext>
            </p:extLst>
          </p:nvPr>
        </p:nvGraphicFramePr>
        <p:xfrm>
          <a:off x="2032000" y="719666"/>
          <a:ext cx="8128000" cy="4016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3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66448" y="-351430"/>
            <a:ext cx="10018713" cy="1752599"/>
          </a:xfrm>
        </p:spPr>
        <p:txBody>
          <a:bodyPr/>
          <a:lstStyle/>
          <a:p>
            <a:pPr algn="r"/>
            <a:r>
              <a:rPr lang="ar-SA"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rPr>
              <a:t>سوء التغذية والأعراض:</a:t>
            </a:r>
            <a:endParaRPr lang="ar-SA"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endParaRPr>
          </a:p>
        </p:txBody>
      </p:sp>
      <p:graphicFrame>
        <p:nvGraphicFramePr>
          <p:cNvPr id="4" name="رسم تخطيطي 3"/>
          <p:cNvGraphicFramePr/>
          <p:nvPr>
            <p:extLst>
              <p:ext uri="{D42A27DB-BD31-4B8C-83A1-F6EECF244321}">
                <p14:modId xmlns:p14="http://schemas.microsoft.com/office/powerpoint/2010/main" val="1548292028"/>
              </p:ext>
            </p:extLst>
          </p:nvPr>
        </p:nvGraphicFramePr>
        <p:xfrm>
          <a:off x="1512862" y="1401169"/>
          <a:ext cx="10372299" cy="4575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6119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74710" y="859809"/>
            <a:ext cx="8939284" cy="4926842"/>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solidFill>
                  <a:srgbClr val="0070C0"/>
                </a:solidFill>
                <a:latin typeface="Arial" panose="020B0604020202020204" pitchFamily="34" charset="0"/>
                <a:cs typeface="Arial" panose="020B0604020202020204" pitchFamily="34" charset="0"/>
              </a:rPr>
              <a:t>كتاب (صحة الطفل ورعايته) د. فاتن عبدالمطلب:</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نقص البروتين (</a:t>
            </a:r>
            <a:r>
              <a:rPr lang="ar-SA" sz="2400" dirty="0" err="1" smtClean="0">
                <a:latin typeface="Arial" panose="020B0604020202020204" pitchFamily="34" charset="0"/>
                <a:cs typeface="Arial" panose="020B0604020202020204" pitchFamily="34" charset="0"/>
              </a:rPr>
              <a:t>كواشيركور</a:t>
            </a:r>
            <a:r>
              <a:rPr lang="ar-SA" sz="2400" dirty="0" smtClean="0">
                <a:latin typeface="Arial" panose="020B0604020202020204" pitchFamily="34" charset="0"/>
                <a:cs typeface="Arial" panose="020B0604020202020204" pitchFamily="34" charset="0"/>
              </a:rPr>
              <a:t>)</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الهزال</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لين العظام نقص فيتامين (د) </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نقص فيتامين(أ)</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فقر الدم</a:t>
            </a:r>
          </a:p>
          <a:p>
            <a:pPr marL="285750" indent="-285750" algn="ctr">
              <a:buFont typeface="Wingdings" panose="05000000000000000000" pitchFamily="2" charset="2"/>
              <a:buChar char="§"/>
            </a:pPr>
            <a:r>
              <a:rPr lang="ar-SA" sz="2400" dirty="0" err="1" smtClean="0">
                <a:latin typeface="Arial" panose="020B0604020202020204" pitchFamily="34" charset="0"/>
                <a:cs typeface="Arial" panose="020B0604020202020204" pitchFamily="34" charset="0"/>
              </a:rPr>
              <a:t>البدانه</a:t>
            </a:r>
            <a:r>
              <a:rPr lang="ar-SA" sz="2400" dirty="0" smtClean="0">
                <a:latin typeface="Arial" panose="020B0604020202020204" pitchFamily="34" charset="0"/>
                <a:cs typeface="Arial" panose="020B0604020202020204" pitchFamily="34" charset="0"/>
              </a:rPr>
              <a:t> والسمنة</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الإسهال</a:t>
            </a:r>
          </a:p>
          <a:p>
            <a:pPr algn="ctr"/>
            <a:r>
              <a:rPr lang="ar-SA" sz="2400" b="1" dirty="0" smtClean="0">
                <a:solidFill>
                  <a:srgbClr val="0070C0"/>
                </a:solidFill>
                <a:latin typeface="Arial" panose="020B0604020202020204" pitchFamily="34" charset="0"/>
                <a:cs typeface="Arial" panose="020B0604020202020204" pitchFamily="34" charset="0"/>
              </a:rPr>
              <a:t>كتاب (الثقافة الصحية والصحة المدرسية) د. ثناء وآخرون</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تسوس الأسنان</a:t>
            </a:r>
          </a:p>
          <a:p>
            <a:pPr marL="285750" indent="-285750" algn="ctr">
              <a:buFont typeface="Wingdings" panose="05000000000000000000" pitchFamily="2" charset="2"/>
              <a:buChar char="§"/>
            </a:pPr>
            <a:r>
              <a:rPr lang="ar-SA" sz="2400" dirty="0" smtClean="0">
                <a:latin typeface="Arial" panose="020B0604020202020204" pitchFamily="34" charset="0"/>
                <a:cs typeface="Arial" panose="020B0604020202020204" pitchFamily="34" charset="0"/>
              </a:rPr>
              <a:t>الكساح</a:t>
            </a:r>
          </a:p>
          <a:p>
            <a:pPr algn="ctr"/>
            <a:endParaRPr lang="ar-SA" sz="2400" dirty="0" smtClean="0">
              <a:latin typeface="Arial" panose="020B0604020202020204" pitchFamily="34" charset="0"/>
              <a:cs typeface="Arial" panose="020B0604020202020204" pitchFamily="34" charset="0"/>
            </a:endParaRPr>
          </a:p>
          <a:p>
            <a:pPr marL="285750" indent="-285750" algn="ctr">
              <a:buFont typeface="Wingdings" panose="05000000000000000000" pitchFamily="2" charset="2"/>
              <a:buChar char="§"/>
            </a:pPr>
            <a:endParaRPr lang="ar-S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9969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4"/>
          <p:cNvSpPr>
            <a:spLocks noChangeArrowheads="1"/>
          </p:cNvSpPr>
          <p:nvPr/>
        </p:nvSpPr>
        <p:spPr bwMode="auto">
          <a:xfrm>
            <a:off x="1937983" y="796850"/>
            <a:ext cx="8906256" cy="2123772"/>
          </a:xfrm>
          <a:prstGeom prst="roundRect">
            <a:avLst>
              <a:gd name="adj" fmla="val 4690"/>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ar-SA"/>
          </a:p>
        </p:txBody>
      </p:sp>
      <p:sp>
        <p:nvSpPr>
          <p:cNvPr id="14" name="AutoShape 5"/>
          <p:cNvSpPr>
            <a:spLocks noChangeArrowheads="1"/>
          </p:cNvSpPr>
          <p:nvPr/>
        </p:nvSpPr>
        <p:spPr bwMode="gray">
          <a:xfrm>
            <a:off x="2624365" y="80451"/>
            <a:ext cx="7751434" cy="899835"/>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endParaRPr lang="ar-SA"/>
          </a:p>
        </p:txBody>
      </p:sp>
      <p:sp>
        <p:nvSpPr>
          <p:cNvPr id="15" name="Text Box 13"/>
          <p:cNvSpPr txBox="1">
            <a:spLocks noChangeArrowheads="1"/>
          </p:cNvSpPr>
          <p:nvPr/>
        </p:nvSpPr>
        <p:spPr bwMode="gray">
          <a:xfrm>
            <a:off x="2988203" y="207202"/>
            <a:ext cx="7023757" cy="646331"/>
          </a:xfrm>
          <a:prstGeom prst="rect">
            <a:avLst/>
          </a:prstGeom>
          <a:noFill/>
          <a:ln w="9525" algn="ctr">
            <a:noFill/>
            <a:miter lim="800000"/>
            <a:headEnd/>
            <a:tailEnd/>
          </a:ln>
          <a:effectLst/>
        </p:spPr>
        <p:txBody>
          <a:bodyPr wrap="square">
            <a:spAutoFit/>
          </a:bodyPr>
          <a:lstStyle/>
          <a:p>
            <a:pPr algn="ctr" eaLnBrk="0" hangingPunct="0"/>
            <a:r>
              <a:rPr lang="ar-SA" sz="3600" b="1" dirty="0" smtClean="0">
                <a:solidFill>
                  <a:srgbClr val="C00000"/>
                </a:solidFill>
                <a:latin typeface="Times New Roman" pitchFamily="18" charset="0"/>
                <a:cs typeface="Times New Roman" pitchFamily="18" charset="0"/>
              </a:rPr>
              <a:t>التعرف على حالات سوء التغذية في الأطفال</a:t>
            </a:r>
            <a:endParaRPr lang="en-US" sz="3600" b="1" dirty="0">
              <a:solidFill>
                <a:srgbClr val="C00000"/>
              </a:solidFill>
              <a:latin typeface="Times New Roman" pitchFamily="18" charset="0"/>
              <a:cs typeface="Times New Roman" pitchFamily="18" charset="0"/>
            </a:endParaRPr>
          </a:p>
        </p:txBody>
      </p:sp>
      <p:sp>
        <p:nvSpPr>
          <p:cNvPr id="16" name="Text Box 22"/>
          <p:cNvSpPr txBox="1">
            <a:spLocks noChangeArrowheads="1"/>
          </p:cNvSpPr>
          <p:nvPr/>
        </p:nvSpPr>
        <p:spPr bwMode="auto">
          <a:xfrm>
            <a:off x="1937983" y="573299"/>
            <a:ext cx="9021169" cy="2246769"/>
          </a:xfrm>
          <a:prstGeom prst="rect">
            <a:avLst/>
          </a:prstGeom>
          <a:noFill/>
          <a:ln w="9525" algn="ctr">
            <a:noFill/>
            <a:miter lim="800000"/>
            <a:headEnd/>
            <a:tailEnd/>
          </a:ln>
          <a:effectLst/>
        </p:spPr>
        <p:txBody>
          <a:bodyPr wrap="square">
            <a:spAutoFit/>
          </a:bodyPr>
          <a:lstStyle/>
          <a:p>
            <a:pPr lvl="0" algn="ctr" rtl="1"/>
            <a:endParaRPr lang="ar-SA" sz="2800" b="1" dirty="0" smtClean="0">
              <a:solidFill>
                <a:srgbClr val="002060"/>
              </a:solidFill>
              <a:latin typeface="Calibri" pitchFamily="34" charset="0"/>
              <a:ea typeface="Times New Roman" pitchFamily="18" charset="0"/>
              <a:cs typeface="Arial" pitchFamily="34" charset="0"/>
            </a:endParaRPr>
          </a:p>
          <a:p>
            <a:pPr lvl="0" algn="ctr" rtl="1"/>
            <a:r>
              <a:rPr lang="ar-SA" sz="2800" b="1" dirty="0" smtClean="0">
                <a:solidFill>
                  <a:srgbClr val="002060"/>
                </a:solidFill>
                <a:latin typeface="Calibri" pitchFamily="34" charset="0"/>
                <a:ea typeface="Times New Roman" pitchFamily="18" charset="0"/>
                <a:cs typeface="Arial" pitchFamily="34" charset="0"/>
              </a:rPr>
              <a:t>للتعرف على حالات سوء التغذية عند الأطفال بطريقة علمية يمكن الاعتماد على:</a:t>
            </a:r>
          </a:p>
          <a:p>
            <a:pPr lvl="0" algn="ctr" rtl="1"/>
            <a:r>
              <a:rPr lang="ar-SA" sz="2800" b="1" dirty="0" smtClean="0">
                <a:solidFill>
                  <a:srgbClr val="002060"/>
                </a:solidFill>
                <a:latin typeface="Calibri" pitchFamily="34" charset="0"/>
                <a:cs typeface="Arial" pitchFamily="34" charset="0"/>
              </a:rPr>
              <a:t>1- أعراض ظاهرة في الطفل</a:t>
            </a:r>
          </a:p>
          <a:p>
            <a:pPr lvl="0" algn="ctr" rtl="1"/>
            <a:r>
              <a:rPr lang="ar-SA" sz="2800" b="1" dirty="0" smtClean="0">
                <a:solidFill>
                  <a:srgbClr val="002060"/>
                </a:solidFill>
                <a:latin typeface="Calibri" pitchFamily="34" charset="0"/>
                <a:cs typeface="Arial" pitchFamily="34" charset="0"/>
              </a:rPr>
              <a:t>2- إجراء بعض المقاييس</a:t>
            </a:r>
            <a:endParaRPr lang="en-US" sz="2800" b="1" dirty="0">
              <a:solidFill>
                <a:srgbClr val="002060"/>
              </a:solidFill>
              <a:latin typeface="Times New Roman" pitchFamily="18" charset="0"/>
              <a:cs typeface="Times New Roman" pitchFamily="18" charset="0"/>
            </a:endParaRPr>
          </a:p>
        </p:txBody>
      </p:sp>
      <p:graphicFrame>
        <p:nvGraphicFramePr>
          <p:cNvPr id="2" name="رسم تخطيطي 1"/>
          <p:cNvGraphicFramePr/>
          <p:nvPr>
            <p:extLst>
              <p:ext uri="{D42A27DB-BD31-4B8C-83A1-F6EECF244321}">
                <p14:modId xmlns:p14="http://schemas.microsoft.com/office/powerpoint/2010/main" val="1762454853"/>
              </p:ext>
            </p:extLst>
          </p:nvPr>
        </p:nvGraphicFramePr>
        <p:xfrm>
          <a:off x="1937983" y="3098043"/>
          <a:ext cx="9777863" cy="36407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984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edge">
                                      <p:cBhvr>
                                        <p:cTn id="7" dur="2000"/>
                                        <p:tgtEl>
                                          <p:spTgt spid="14"/>
                                        </p:tgtEl>
                                      </p:cBhvr>
                                    </p:animEffect>
                                  </p:childTnLst>
                                </p:cTn>
                              </p:par>
                              <p:par>
                                <p:cTn id="8" presetID="2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edge">
                                      <p:cBhvr>
                                        <p:cTn id="10" dur="2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edge">
                                      <p:cBhvr>
                                        <p:cTn id="15" dur="20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Graphic spid="2"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0"/>
          <p:cNvPicPr>
            <a:picLocks noChangeAspect="1"/>
          </p:cNvPicPr>
          <p:nvPr/>
        </p:nvPicPr>
        <p:blipFill rotWithShape="1">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t="-1030" b="14433"/>
          <a:stretch/>
        </p:blipFill>
        <p:spPr>
          <a:xfrm flipH="1">
            <a:off x="1705970" y="545892"/>
            <a:ext cx="8575342" cy="3943471"/>
          </a:xfrm>
          <a:prstGeom prst="rect">
            <a:avLst/>
          </a:prstGeom>
        </p:spPr>
      </p:pic>
      <p:pic>
        <p:nvPicPr>
          <p:cNvPr id="8" name="Picture 1"/>
          <p:cNvPicPr>
            <a:picLocks noChangeAspect="1"/>
          </p:cNvPicPr>
          <p:nvPr/>
        </p:nvPicPr>
        <p:blipFill>
          <a:blip r:embed="rId3" cstate="print"/>
          <a:srcRect/>
          <a:stretch>
            <a:fillRect/>
          </a:stretch>
        </p:blipFill>
        <p:spPr bwMode="auto">
          <a:xfrm>
            <a:off x="5528499" y="4125340"/>
            <a:ext cx="1679252" cy="2236231"/>
          </a:xfrm>
          <a:prstGeom prst="rect">
            <a:avLst/>
          </a:prstGeom>
          <a:noFill/>
          <a:ln w="9525">
            <a:noFill/>
            <a:miter lim="800000"/>
            <a:headEnd/>
            <a:tailEnd/>
          </a:ln>
        </p:spPr>
      </p:pic>
      <p:sp>
        <p:nvSpPr>
          <p:cNvPr id="9" name="TextBox 21"/>
          <p:cNvSpPr txBox="1"/>
          <p:nvPr/>
        </p:nvSpPr>
        <p:spPr>
          <a:xfrm>
            <a:off x="2985620" y="1055058"/>
            <a:ext cx="6016041" cy="1938992"/>
          </a:xfrm>
          <a:prstGeom prst="rect">
            <a:avLst/>
          </a:prstGeom>
          <a:noFill/>
          <a:effectLst/>
        </p:spPr>
        <p:txBody>
          <a:bodyPr wrap="square" anchor="ctr">
            <a:spAutoFit/>
          </a:bodyPr>
          <a:lstStyle/>
          <a:p>
            <a:pPr algn="ctr" fontAlgn="auto">
              <a:spcBef>
                <a:spcPts val="0"/>
              </a:spcBef>
              <a:spcAft>
                <a:spcPts val="0"/>
              </a:spcAft>
              <a:defRPr/>
            </a:pPr>
            <a:r>
              <a:rPr lang="ar-SA" sz="6000" b="1" dirty="0" smtClean="0">
                <a:solidFill>
                  <a:srgbClr val="C00000"/>
                </a:solidFill>
                <a:cs typeface="Old Antic Bold" pitchFamily="2" charset="-78"/>
              </a:rPr>
              <a:t>حالات سوء التغذية الشائعة عند الأطفال</a:t>
            </a:r>
            <a:endParaRPr lang="en-US" sz="6000" b="1" i="1" dirty="0">
              <a:solidFill>
                <a:srgbClr val="C00000"/>
              </a:solidFill>
              <a:cs typeface="Old Antic Bold" pitchFamily="2" charset="-78"/>
            </a:endParaRPr>
          </a:p>
        </p:txBody>
      </p:sp>
    </p:spTree>
    <p:extLst>
      <p:ext uri="{BB962C8B-B14F-4D97-AF65-F5344CB8AC3E}">
        <p14:creationId xmlns:p14="http://schemas.microsoft.com/office/powerpoint/2010/main" val="305418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iterate type="wd">
                                    <p:tmPct val="5000"/>
                                  </p:iterate>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a:t>
            </a:r>
            <a:r>
              <a:rPr lang="ar-SA" sz="3200" b="1"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كواشيركور</a:t>
            </a: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الناتج عن نقص البروتين</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1872926" y="1028380"/>
            <a:ext cx="10264481" cy="1323439"/>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Wingdings" panose="05000000000000000000" pitchFamily="2" charset="2"/>
              <a:buChar char="q"/>
            </a:pPr>
            <a:r>
              <a:rPr lang="ar-SA" sz="2000" dirty="0" smtClean="0">
                <a:solidFill>
                  <a:schemeClr val="tx1"/>
                </a:solidFill>
                <a:cs typeface="PT Bold Heading" pitchFamily="2" charset="-78"/>
              </a:rPr>
              <a:t>نظراً لأن الأطفال في حالة نمو مستمرة فهم بحاجة لكمية </a:t>
            </a:r>
            <a:r>
              <a:rPr lang="ar-SA" sz="2000" dirty="0">
                <a:solidFill>
                  <a:schemeClr val="tx1"/>
                </a:solidFill>
                <a:cs typeface="PT Bold Heading" pitchFamily="2" charset="-78"/>
              </a:rPr>
              <a:t>ك</a:t>
            </a:r>
            <a:r>
              <a:rPr lang="ar-SA" sz="2000" dirty="0" smtClean="0">
                <a:solidFill>
                  <a:schemeClr val="tx1"/>
                </a:solidFill>
                <a:cs typeface="PT Bold Heading" pitchFamily="2" charset="-78"/>
              </a:rPr>
              <a:t>بيرة من البروتين أكبر نسبياً من البالغين</a:t>
            </a:r>
          </a:p>
          <a:p>
            <a:pPr algn="ctr"/>
            <a:endParaRPr lang="ar-SA" sz="2000" dirty="0" smtClean="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فالأطفال هم أكثر عرضه للإصابة بهذا المرض ما بين 6 أشهر-3 سنوات أي الفترة التي تعقب الفطام</a:t>
            </a:r>
          </a:p>
          <a:p>
            <a:pPr algn="ctr"/>
            <a:endParaRPr lang="ar-SA" sz="2000" dirty="0">
              <a:solidFill>
                <a:schemeClr val="tx1"/>
              </a:solidFill>
              <a:cs typeface="PT Bold Heading" pitchFamily="2" charset="-78"/>
            </a:endParaRPr>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668" y="345962"/>
            <a:ext cx="1722851" cy="2615601"/>
          </a:xfrm>
          <a:prstGeom prst="rect">
            <a:avLst/>
          </a:prstGeom>
          <a:ln>
            <a:noFill/>
          </a:ln>
          <a:effectLst>
            <a:softEdge rad="112500"/>
          </a:effectLst>
        </p:spPr>
      </p:pic>
      <p:pic>
        <p:nvPicPr>
          <p:cNvPr id="7" name="Picture 10"/>
          <p:cNvPicPr>
            <a:picLocks noChangeAspect="1"/>
          </p:cNvPicPr>
          <p:nvPr/>
        </p:nvPicPr>
        <p:blipFill rotWithShape="1">
          <a:blip r:embed="rId3" cstate="print">
            <a:duotone>
              <a:prstClr val="black"/>
              <a:srgbClr val="FF6600">
                <a:tint val="45000"/>
                <a:satMod val="400000"/>
              </a:srgbClr>
            </a:duotone>
            <a:extLst>
              <a:ext uri="{28A0092B-C50C-407E-A947-70E740481C1C}">
                <a14:useLocalDpi xmlns:a14="http://schemas.microsoft.com/office/drawing/2010/main" val="0"/>
              </a:ext>
            </a:extLst>
          </a:blip>
          <a:srcRect l="34445" t="54657" r="32225" b="24012"/>
          <a:stretch/>
        </p:blipFill>
        <p:spPr>
          <a:xfrm>
            <a:off x="10017457" y="2351847"/>
            <a:ext cx="2119950" cy="1638300"/>
          </a:xfrm>
          <a:prstGeom prst="rect">
            <a:avLst/>
          </a:prstGeom>
        </p:spPr>
      </p:pic>
      <p:sp>
        <p:nvSpPr>
          <p:cNvPr id="8" name="مربع نص 7"/>
          <p:cNvSpPr txBox="1"/>
          <p:nvPr/>
        </p:nvSpPr>
        <p:spPr>
          <a:xfrm>
            <a:off x="2495726" y="2544044"/>
            <a:ext cx="7521731" cy="1938992"/>
          </a:xfrm>
          <a:prstGeom prst="rect">
            <a:avLst/>
          </a:prstGeom>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كمية البروتين في الغذاء</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إصابة الطفل بالنزلات المعوية المتكررة أو المزمنة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إصابة الطفل بمرض شديد يفقده الشهية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أمراض الكبد المزمنة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فقد كمية من البروتين مع البول في حالات إصابة الكلى</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فطام الطفل مبكراً</a:t>
            </a:r>
            <a:endParaRPr lang="ar-SA" sz="2000" dirty="0">
              <a:solidFill>
                <a:schemeClr val="tx1"/>
              </a:solidFill>
              <a:cs typeface="PT Bold Heading" pitchFamily="2" charset="-78"/>
            </a:endParaRPr>
          </a:p>
        </p:txBody>
      </p:sp>
      <p:sp>
        <p:nvSpPr>
          <p:cNvPr id="9" name="TextBox 20"/>
          <p:cNvSpPr txBox="1"/>
          <p:nvPr/>
        </p:nvSpPr>
        <p:spPr>
          <a:xfrm>
            <a:off x="10206819" y="2669175"/>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أسبابه</a:t>
            </a:r>
            <a:endParaRPr lang="en-US" sz="3200" b="1" dirty="0">
              <a:solidFill>
                <a:srgbClr val="00B050"/>
              </a:solidFill>
              <a:latin typeface="Arial Black" pitchFamily="34" charset="0"/>
            </a:endParaRPr>
          </a:p>
        </p:txBody>
      </p:sp>
      <p:pic>
        <p:nvPicPr>
          <p:cNvPr id="10" name="Picture 7"/>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l="32216" t="67988" r="32228" b="10681"/>
          <a:stretch/>
        </p:blipFill>
        <p:spPr>
          <a:xfrm>
            <a:off x="9971821" y="4764195"/>
            <a:ext cx="2211221" cy="1638300"/>
          </a:xfrm>
          <a:prstGeom prst="rect">
            <a:avLst/>
          </a:prstGeom>
        </p:spPr>
      </p:pic>
      <p:sp>
        <p:nvSpPr>
          <p:cNvPr id="11" name="TextBox 20"/>
          <p:cNvSpPr txBox="1"/>
          <p:nvPr/>
        </p:nvSpPr>
        <p:spPr>
          <a:xfrm>
            <a:off x="10017633" y="5026281"/>
            <a:ext cx="1686636"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أعراضه</a:t>
            </a:r>
            <a:endParaRPr lang="en-US" sz="3200" b="1" dirty="0">
              <a:solidFill>
                <a:srgbClr val="00B050"/>
              </a:solidFill>
              <a:latin typeface="Arial Black" pitchFamily="34" charset="0"/>
            </a:endParaRPr>
          </a:p>
        </p:txBody>
      </p:sp>
      <p:sp>
        <p:nvSpPr>
          <p:cNvPr id="12" name="مربع نص 11"/>
          <p:cNvSpPr txBox="1"/>
          <p:nvPr/>
        </p:nvSpPr>
        <p:spPr>
          <a:xfrm>
            <a:off x="1927519" y="5026281"/>
            <a:ext cx="8220376" cy="1323439"/>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تأخر النمو العام للطفل وهذا يتضح بأن يكون وزنه وطوله أقل من المعدل الطبيعي</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تورم الطفل خاصة الوجه وهو مرض خادع حيث أن الأم تظن أن الطفل في حالة جيدة كما أنه يكون متورم اليدين والقدمين</a:t>
            </a:r>
          </a:p>
          <a:p>
            <a:pPr algn="ctr"/>
            <a:endParaRPr lang="ar-SA" sz="2000" dirty="0">
              <a:solidFill>
                <a:schemeClr val="tx1"/>
              </a:solidFill>
              <a:cs typeface="PT Bold Heading" pitchFamily="2" charset="-78"/>
            </a:endParaRPr>
          </a:p>
        </p:txBody>
      </p:sp>
    </p:spTree>
    <p:extLst>
      <p:ext uri="{BB962C8B-B14F-4D97-AF65-F5344CB8AC3E}">
        <p14:creationId xmlns:p14="http://schemas.microsoft.com/office/powerpoint/2010/main" val="47355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1" grpId="0"/>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23334" t="79984" r="5553" b="18"/>
          <a:stretch/>
        </p:blipFill>
        <p:spPr>
          <a:xfrm>
            <a:off x="8935871" y="5002328"/>
            <a:ext cx="4862016" cy="1535906"/>
          </a:xfrm>
          <a:prstGeom prst="rect">
            <a:avLst/>
          </a:prstGeom>
        </p:spPr>
      </p:pic>
      <p:sp>
        <p:nvSpPr>
          <p:cNvPr id="3" name="TextBox 20"/>
          <p:cNvSpPr txBox="1"/>
          <p:nvPr/>
        </p:nvSpPr>
        <p:spPr>
          <a:xfrm>
            <a:off x="7114464" y="5547870"/>
            <a:ext cx="7898641"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الوقاية:</a:t>
            </a:r>
            <a:endParaRPr lang="en-US" sz="3200" b="1" dirty="0">
              <a:solidFill>
                <a:srgbClr val="00B050"/>
              </a:solidFill>
              <a:latin typeface="Arial Black" pitchFamily="34" charset="0"/>
            </a:endParaRPr>
          </a:p>
        </p:txBody>
      </p:sp>
      <p:sp>
        <p:nvSpPr>
          <p:cNvPr id="4" name="مربع نص 3"/>
          <p:cNvSpPr txBox="1"/>
          <p:nvPr/>
        </p:nvSpPr>
        <p:spPr>
          <a:xfrm>
            <a:off x="2579427" y="1427892"/>
            <a:ext cx="8156810" cy="2862322"/>
          </a:xfrm>
          <a:prstGeom prst="rect">
            <a:avLst/>
          </a:prstGeom>
          <a:ln/>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rtlCol="1" anchor="ctr">
            <a:spAutoFit/>
          </a:bodyPr>
          <a:lstStyle/>
          <a:p>
            <a:pPr marL="342900" indent="-342900" algn="ctr">
              <a:buFont typeface="Arial" panose="020B0604020202020204" pitchFamily="34" charset="0"/>
              <a:buChar char="•"/>
            </a:pPr>
            <a:endParaRPr lang="ar-SA" sz="2000" dirty="0" smtClean="0">
              <a:solidFill>
                <a:schemeClr val="tx1"/>
              </a:solidFill>
              <a:cs typeface="PT Bold Heading" pitchFamily="2" charset="-78"/>
            </a:endParaRPr>
          </a:p>
          <a:p>
            <a:pPr marL="342900" indent="-342900" algn="ctr">
              <a:buFont typeface="Arial" panose="020B0604020202020204" pitchFamily="34" charset="0"/>
              <a:buChar char="•"/>
            </a:pPr>
            <a:r>
              <a:rPr lang="ar-SA" sz="2000" dirty="0" smtClean="0">
                <a:solidFill>
                  <a:schemeClr val="tx1"/>
                </a:solidFill>
                <a:cs typeface="PT Bold Heading" pitchFamily="2" charset="-78"/>
              </a:rPr>
              <a:t>الميل للنوم الخمول باستمرار أو العصبية الزائدة</a:t>
            </a:r>
          </a:p>
          <a:p>
            <a:pPr marL="342900" indent="-342900" algn="ctr">
              <a:buFont typeface="Arial" panose="020B0604020202020204" pitchFamily="34" charset="0"/>
              <a:buChar char="•"/>
            </a:pPr>
            <a:r>
              <a:rPr lang="ar-SA" sz="2000" dirty="0" smtClean="0">
                <a:solidFill>
                  <a:schemeClr val="tx1"/>
                </a:solidFill>
                <a:cs typeface="PT Bold Heading" pitchFamily="2" charset="-78"/>
              </a:rPr>
              <a:t>يصاب الطفل بفقر الدم، والكثير من الامراض المعدية والطفلية لضعف جهازه المناعي</a:t>
            </a:r>
          </a:p>
          <a:p>
            <a:pPr marL="342900" indent="-342900" algn="ctr">
              <a:buFont typeface="Arial" panose="020B0604020202020204" pitchFamily="34" charset="0"/>
              <a:buChar char="•"/>
            </a:pPr>
            <a:r>
              <a:rPr lang="ar-SA" sz="2000" dirty="0" smtClean="0">
                <a:solidFill>
                  <a:schemeClr val="tx1"/>
                </a:solidFill>
                <a:cs typeface="PT Bold Heading" pitchFamily="2" charset="-78"/>
              </a:rPr>
              <a:t>يفقد الطفل شهيته وتحدث لديه بعض الاضطرابات في الجهاز الهضمي</a:t>
            </a:r>
          </a:p>
          <a:p>
            <a:pPr marL="342900" indent="-342900" algn="ctr">
              <a:buFont typeface="Arial" panose="020B0604020202020204" pitchFamily="34" charset="0"/>
              <a:buChar char="•"/>
            </a:pPr>
            <a:r>
              <a:rPr lang="ar-SA" sz="2000" dirty="0" smtClean="0">
                <a:solidFill>
                  <a:schemeClr val="tx1"/>
                </a:solidFill>
                <a:cs typeface="PT Bold Heading" pitchFamily="2" charset="-78"/>
              </a:rPr>
              <a:t>تغيرات في شعره يميل لونه إلى </a:t>
            </a:r>
            <a:r>
              <a:rPr lang="ar-SA" sz="2000" dirty="0" err="1" smtClean="0">
                <a:solidFill>
                  <a:schemeClr val="tx1"/>
                </a:solidFill>
                <a:cs typeface="PT Bold Heading" pitchFamily="2" charset="-78"/>
              </a:rPr>
              <a:t>الأفتح</a:t>
            </a:r>
            <a:r>
              <a:rPr lang="ar-SA" sz="2000" dirty="0" smtClean="0">
                <a:solidFill>
                  <a:schemeClr val="tx1"/>
                </a:solidFill>
                <a:cs typeface="PT Bold Heading" pitchFamily="2" charset="-78"/>
              </a:rPr>
              <a:t> يكون خفيفاً سهل التساقط والتقصف</a:t>
            </a:r>
          </a:p>
          <a:p>
            <a:pPr marL="342900" indent="-342900" algn="ctr">
              <a:buFont typeface="Arial" panose="020B0604020202020204" pitchFamily="34" charset="0"/>
              <a:buChar char="•"/>
            </a:pPr>
            <a:r>
              <a:rPr lang="ar-SA" sz="2000" dirty="0" smtClean="0">
                <a:solidFill>
                  <a:schemeClr val="tx1"/>
                </a:solidFill>
                <a:cs typeface="PT Bold Heading" pitchFamily="2" charset="-78"/>
              </a:rPr>
              <a:t>يفقد الطفل الكثير من حجم العضلات ويكون حجم الدهون طبيعياً في جسمه</a:t>
            </a:r>
          </a:p>
          <a:p>
            <a:pPr marL="342900" indent="-342900" algn="ctr">
              <a:buFont typeface="Arial" panose="020B0604020202020204" pitchFamily="34" charset="0"/>
              <a:buChar char="•"/>
            </a:pPr>
            <a:r>
              <a:rPr lang="ar-SA" sz="2000" dirty="0" smtClean="0">
                <a:solidFill>
                  <a:schemeClr val="tx1"/>
                </a:solidFill>
                <a:cs typeface="PT Bold Heading" pitchFamily="2" charset="-78"/>
              </a:rPr>
              <a:t>إذا زادت فترة الإصابة خاصة في السنتين الأوليتين من العمر أدى إلى حدوث تلف في خلايا الجهاز العصبي مما يؤدي إلى تدهور القدرات الذهنية ومستوى ذكاء الطفل </a:t>
            </a:r>
          </a:p>
          <a:p>
            <a:pPr algn="ctr"/>
            <a:endParaRPr lang="ar-SA" sz="2000" dirty="0">
              <a:solidFill>
                <a:schemeClr val="tx1"/>
              </a:solidFill>
              <a:cs typeface="PT Bold Heading" pitchFamily="2" charset="-78"/>
            </a:endParaRPr>
          </a:p>
        </p:txBody>
      </p:sp>
      <p:sp>
        <p:nvSpPr>
          <p:cNvPr id="5" name="مربع نص 4"/>
          <p:cNvSpPr txBox="1"/>
          <p:nvPr/>
        </p:nvSpPr>
        <p:spPr>
          <a:xfrm>
            <a:off x="3191301" y="5178539"/>
            <a:ext cx="5867400" cy="1323439"/>
          </a:xfrm>
          <a:prstGeom prst="rect">
            <a:avLst/>
          </a:prstGeom>
          <a:ln w="28575">
            <a:solidFill>
              <a:srgbClr val="C00000"/>
            </a:solidFill>
          </a:ln>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الاستمرار في الرضاعة الطبيعية لفترة طويلة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تطعيم الطفل</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نشر التوعية الصحية خاصة للأمهات في سن الإنجاب</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علاج الأمراض المعدية سريعا </a:t>
            </a:r>
            <a:endParaRPr lang="ar-SA" sz="2000" dirty="0">
              <a:solidFill>
                <a:schemeClr val="tx1"/>
              </a:solidFill>
              <a:cs typeface="PT Bold Heading" pitchFamily="2" charset="-78"/>
            </a:endParaRPr>
          </a:p>
        </p:txBody>
      </p:sp>
      <p:sp>
        <p:nvSpPr>
          <p:cNvPr id="6" name="مربع نص 5"/>
          <p:cNvSpPr txBox="1"/>
          <p:nvPr/>
        </p:nvSpPr>
        <p:spPr>
          <a:xfrm>
            <a:off x="3507477" y="245657"/>
            <a:ext cx="9321421" cy="646331"/>
          </a:xfrm>
          <a:prstGeom prst="rect">
            <a:avLst/>
          </a:prstGeom>
          <a:noFill/>
        </p:spPr>
        <p:txBody>
          <a:bodyPr wrap="square" rtlCol="1">
            <a:spAutoFit/>
          </a:bodyPr>
          <a:lstStyle/>
          <a:p>
            <a:pPr marL="285750" indent="-285750" algn="ctr">
              <a:buFont typeface="Wingdings" panose="05000000000000000000" pitchFamily="2" charset="2"/>
              <a:buChar char="q"/>
            </a:pPr>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  تغيرات </a:t>
            </a:r>
            <a:r>
              <a:rPr lang="ar-S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في الحالة الذهنية والعصبية للطفل:</a:t>
            </a:r>
          </a:p>
        </p:txBody>
      </p:sp>
    </p:spTree>
    <p:extLst>
      <p:ext uri="{BB962C8B-B14F-4D97-AF65-F5344CB8AC3E}">
        <p14:creationId xmlns:p14="http://schemas.microsoft.com/office/powerpoint/2010/main" val="398313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 الهزال) </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2770495" y="1077412"/>
            <a:ext cx="9047163" cy="1015663"/>
          </a:xfrm>
          <a:prstGeom prst="rect">
            <a:avLst/>
          </a:prstGeom>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يحدث نتيجة لنقص كمية الغذاء مما يسبب نقصاً في كمية السعرات الحرارية اللازمة للطفل</a:t>
            </a:r>
          </a:p>
          <a:p>
            <a:pPr algn="ctr"/>
            <a:endParaRPr lang="ar-SA" sz="2000" dirty="0" smtClean="0">
              <a:solidFill>
                <a:schemeClr val="tx1"/>
              </a:solidFill>
              <a:cs typeface="PT Bold Heading" pitchFamily="2" charset="-78"/>
            </a:endParaRPr>
          </a:p>
        </p:txBody>
      </p:sp>
      <p:pic>
        <p:nvPicPr>
          <p:cNvPr id="7" name="Picture 10"/>
          <p:cNvPicPr>
            <a:picLocks noChangeAspect="1"/>
          </p:cNvPicPr>
          <p:nvPr/>
        </p:nvPicPr>
        <p:blipFill rotWithShape="1">
          <a:blip r:embed="rId2" cstate="print">
            <a:duotone>
              <a:prstClr val="black"/>
              <a:srgbClr val="FF6600">
                <a:tint val="45000"/>
                <a:satMod val="400000"/>
              </a:srgbClr>
            </a:duotone>
            <a:extLst>
              <a:ext uri="{28A0092B-C50C-407E-A947-70E740481C1C}">
                <a14:useLocalDpi xmlns:a14="http://schemas.microsoft.com/office/drawing/2010/main" val="0"/>
              </a:ext>
            </a:extLst>
          </a:blip>
          <a:srcRect l="34445" t="54657" r="32225" b="24012"/>
          <a:stretch/>
        </p:blipFill>
        <p:spPr>
          <a:xfrm>
            <a:off x="10017457" y="2351847"/>
            <a:ext cx="2119950" cy="1638300"/>
          </a:xfrm>
          <a:prstGeom prst="rect">
            <a:avLst/>
          </a:prstGeom>
        </p:spPr>
      </p:pic>
      <p:sp>
        <p:nvSpPr>
          <p:cNvPr id="8" name="مربع نص 7"/>
          <p:cNvSpPr txBox="1"/>
          <p:nvPr/>
        </p:nvSpPr>
        <p:spPr>
          <a:xfrm>
            <a:off x="2495726" y="2697933"/>
            <a:ext cx="7521731" cy="1631216"/>
          </a:xfrm>
          <a:prstGeom prst="rect">
            <a:avLst/>
          </a:prstGeom>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كمية اللبن المقدم للطفل خاصة في حالات الرضاعة الصناعية حيث تكون الرضاعات مخففة فلا تفي بحاجة الطفل</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الإصابة المتكررة بالنزلات المعوية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في حالة التوائم يكون الغذاء غير كاف لطفلين</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الإصابة بالأمراض الخطيرة التي تفقد الشهية أو عيوب في الامتصاص والبلع</a:t>
            </a:r>
            <a:endParaRPr lang="ar-SA" sz="2000" dirty="0">
              <a:solidFill>
                <a:schemeClr val="tx1"/>
              </a:solidFill>
              <a:cs typeface="PT Bold Heading" pitchFamily="2" charset="-78"/>
            </a:endParaRPr>
          </a:p>
        </p:txBody>
      </p:sp>
      <p:sp>
        <p:nvSpPr>
          <p:cNvPr id="9" name="TextBox 20"/>
          <p:cNvSpPr txBox="1"/>
          <p:nvPr/>
        </p:nvSpPr>
        <p:spPr>
          <a:xfrm>
            <a:off x="10206819" y="2669175"/>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أسبابه</a:t>
            </a:r>
            <a:endParaRPr lang="en-US" sz="3200" b="1" dirty="0">
              <a:solidFill>
                <a:srgbClr val="00B050"/>
              </a:solidFill>
              <a:latin typeface="Arial Black" pitchFamily="34" charset="0"/>
            </a:endParaRPr>
          </a:p>
        </p:txBody>
      </p:sp>
      <p:pic>
        <p:nvPicPr>
          <p:cNvPr id="10" name="Picture 7"/>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l="32216" t="67988" r="32228" b="10681"/>
          <a:stretch/>
        </p:blipFill>
        <p:spPr>
          <a:xfrm>
            <a:off x="9971821" y="4764195"/>
            <a:ext cx="2211221" cy="1638300"/>
          </a:xfrm>
          <a:prstGeom prst="rect">
            <a:avLst/>
          </a:prstGeom>
        </p:spPr>
      </p:pic>
      <p:sp>
        <p:nvSpPr>
          <p:cNvPr id="11" name="TextBox 20"/>
          <p:cNvSpPr txBox="1"/>
          <p:nvPr/>
        </p:nvSpPr>
        <p:spPr>
          <a:xfrm>
            <a:off x="10017633" y="5026281"/>
            <a:ext cx="1686636"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أعراضه</a:t>
            </a:r>
            <a:endParaRPr lang="en-US" sz="3200" b="1" dirty="0">
              <a:solidFill>
                <a:srgbClr val="00B050"/>
              </a:solidFill>
              <a:latin typeface="Arial Black" pitchFamily="34" charset="0"/>
            </a:endParaRPr>
          </a:p>
        </p:txBody>
      </p:sp>
      <p:sp>
        <p:nvSpPr>
          <p:cNvPr id="12" name="مربع نص 11"/>
          <p:cNvSpPr txBox="1"/>
          <p:nvPr/>
        </p:nvSpPr>
        <p:spPr>
          <a:xfrm>
            <a:off x="1927519" y="4564617"/>
            <a:ext cx="8220376" cy="2246769"/>
          </a:xfrm>
          <a:prstGeom prst="rect">
            <a:avLst/>
          </a:prstGeom>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عدم القدرة على زيادة الوزن ثم فقدان الوزن في الجسم</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يفقد الجسم حيويته وتظهر فيه كرمشة ويبدو مرتخياً</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درجة حرارة الجسم أقل من الطبيعي</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فقد الطفل كثيراً من حجم العضلات وتصبح ضعيفة ضامرة ومرتخية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عادة ما يكون الطفل مصاباً بالإمساك ولكن عند الإصابة بالأمراض المعدية يصاب بالإسهال</a:t>
            </a:r>
          </a:p>
          <a:p>
            <a:pPr algn="ctr"/>
            <a:endParaRPr lang="ar-SA" sz="2000" dirty="0">
              <a:solidFill>
                <a:schemeClr val="tx1"/>
              </a:solidFill>
              <a:cs typeface="PT Bold Heading" pitchFamily="2" charset="-78"/>
            </a:endParaRPr>
          </a:p>
        </p:txBody>
      </p:sp>
      <p:pic>
        <p:nvPicPr>
          <p:cNvPr id="2" name="صورة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031" y="488083"/>
            <a:ext cx="1914525" cy="2390775"/>
          </a:xfrm>
          <a:prstGeom prst="rect">
            <a:avLst/>
          </a:prstGeom>
        </p:spPr>
      </p:pic>
    </p:spTree>
    <p:extLst>
      <p:ext uri="{BB962C8B-B14F-4D97-AF65-F5344CB8AC3E}">
        <p14:creationId xmlns:p14="http://schemas.microsoft.com/office/powerpoint/2010/main" val="167298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1"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51352" y="485340"/>
            <a:ext cx="8220376" cy="1015663"/>
          </a:xfrm>
          <a:prstGeom prst="rect">
            <a:avLst/>
          </a:prstGeom>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تكرار الإصابة بالأمراض المعدية والطفليات</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عادة ما يصاحب مرض الهزال أعرض نقص الفيتامين والمعادن</a:t>
            </a:r>
          </a:p>
          <a:p>
            <a:pPr algn="ctr"/>
            <a:endParaRPr lang="ar-SA" sz="2000" dirty="0">
              <a:solidFill>
                <a:schemeClr val="tx1"/>
              </a:solidFill>
              <a:cs typeface="PT Bold Heading" pitchFamily="2" charset="-78"/>
            </a:endParaRPr>
          </a:p>
        </p:txBody>
      </p:sp>
      <p:graphicFrame>
        <p:nvGraphicFramePr>
          <p:cNvPr id="3" name="رسم تخطيطي 2"/>
          <p:cNvGraphicFramePr/>
          <p:nvPr>
            <p:extLst>
              <p:ext uri="{D42A27DB-BD31-4B8C-83A1-F6EECF244321}">
                <p14:modId xmlns:p14="http://schemas.microsoft.com/office/powerpoint/2010/main" val="2859369244"/>
              </p:ext>
            </p:extLst>
          </p:nvPr>
        </p:nvGraphicFramePr>
        <p:xfrm>
          <a:off x="2987343" y="2524836"/>
          <a:ext cx="8128000" cy="3217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821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ppt_x</p:attrName>
                                        </p:attrNameLst>
                                      </p:cBhvr>
                                      <p:tavLst>
                                        <p:tav tm="0">
                                          <p:val>
                                            <p:strVal val="#ppt_x"/>
                                          </p:val>
                                        </p:tav>
                                        <p:tav tm="100000">
                                          <p:val>
                                            <p:strVal val="#ppt_x"/>
                                          </p:val>
                                        </p:tav>
                                      </p:tavLst>
                                    </p:anim>
                                    <p:anim calcmode="lin" valueType="num">
                                      <p:cBhvr>
                                        <p:cTn id="14"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9"/>
          <p:cNvSpPr>
            <a:spLocks/>
          </p:cNvSpPr>
          <p:nvPr/>
        </p:nvSpPr>
        <p:spPr bwMode="gray">
          <a:xfrm>
            <a:off x="2590407" y="-40944"/>
            <a:ext cx="8270544" cy="106929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lstStyle/>
          <a:p>
            <a:pPr algn="ct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a:p>
            <a:pPr algn="ctr"/>
            <a:r>
              <a:rPr lang="ar-SA"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rPr>
              <a:t>   لين العظام الناتج عن نقص فيتامين (د) </a:t>
            </a:r>
            <a:endParaRPr lang="ar-SA"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ndalus" panose="02020603050405020304" pitchFamily="18" charset="-78"/>
              <a:cs typeface="Andalus" panose="02020603050405020304" pitchFamily="18" charset="-78"/>
            </a:endParaRPr>
          </a:p>
        </p:txBody>
      </p:sp>
      <p:sp>
        <p:nvSpPr>
          <p:cNvPr id="4" name="مربع نص 3"/>
          <p:cNvSpPr txBox="1"/>
          <p:nvPr/>
        </p:nvSpPr>
        <p:spPr>
          <a:xfrm>
            <a:off x="2604911" y="1091060"/>
            <a:ext cx="9321932" cy="1015663"/>
          </a:xfrm>
          <a:prstGeom prst="rect">
            <a:avLst/>
          </a:prstGeom>
          <a:solidFill>
            <a:srgbClr val="CCECFF"/>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algn="ctr"/>
            <a:endParaRPr lang="ar-SA" sz="2000" dirty="0">
              <a:solidFill>
                <a:schemeClr val="tx1"/>
              </a:solidFill>
              <a:cs typeface="PT Bold Heading" pitchFamily="2" charset="-78"/>
            </a:endParaRPr>
          </a:p>
          <a:p>
            <a:pPr marL="342900" indent="-342900" algn="ctr">
              <a:buFont typeface="Wingdings" panose="05000000000000000000" pitchFamily="2" charset="2"/>
              <a:buChar char="q"/>
            </a:pPr>
            <a:r>
              <a:rPr lang="ar-SA" sz="2000" dirty="0" smtClean="0">
                <a:solidFill>
                  <a:schemeClr val="tx1"/>
                </a:solidFill>
                <a:cs typeface="PT Bold Heading" pitchFamily="2" charset="-78"/>
              </a:rPr>
              <a:t>مرض غذائي يحدث في مرحلة النمو السريع ويحدث نتيجة ضعف ترسيب المعادن في عظام الطفل</a:t>
            </a:r>
          </a:p>
          <a:p>
            <a:pPr algn="ctr"/>
            <a:endParaRPr lang="ar-SA" sz="2000" dirty="0" smtClean="0">
              <a:solidFill>
                <a:schemeClr val="tx1"/>
              </a:solidFill>
              <a:cs typeface="PT Bold Heading" pitchFamily="2" charset="-78"/>
            </a:endParaRP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34445" t="54657" r="32225" b="24012"/>
          <a:stretch/>
        </p:blipFill>
        <p:spPr>
          <a:xfrm>
            <a:off x="10017457" y="2351847"/>
            <a:ext cx="2119950" cy="1638300"/>
          </a:xfrm>
          <a:prstGeom prst="rect">
            <a:avLst/>
          </a:prstGeom>
          <a:noFill/>
          <a:ln>
            <a:noFill/>
          </a:ln>
        </p:spPr>
      </p:pic>
      <p:sp>
        <p:nvSpPr>
          <p:cNvPr id="8" name="مربع نص 7"/>
          <p:cNvSpPr txBox="1"/>
          <p:nvPr/>
        </p:nvSpPr>
        <p:spPr>
          <a:xfrm>
            <a:off x="1241947" y="2845694"/>
            <a:ext cx="8843751" cy="707886"/>
          </a:xfrm>
          <a:prstGeom prst="rect">
            <a:avLst/>
          </a:prstGeom>
          <a:solidFill>
            <a:srgbClr val="CCECFF"/>
          </a:solidFill>
          <a:ln/>
          <a:scene3d>
            <a:camera prst="orthographicFront"/>
            <a:lightRig rig="threePt" dir="t"/>
          </a:scene3d>
          <a:sp3d>
            <a:bevelT w="139700" prst="cross"/>
          </a:sp3d>
        </p:spPr>
        <p:style>
          <a:lnRef idx="1">
            <a:schemeClr val="accent3"/>
          </a:lnRef>
          <a:fillRef idx="2">
            <a:schemeClr val="accent3"/>
          </a:fillRef>
          <a:effectRef idx="1">
            <a:schemeClr val="accent3"/>
          </a:effectRef>
          <a:fontRef idx="minor">
            <a:schemeClr val="dk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عنصر فيتامين د في غذاء الطفل</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نقص الامتصاص نتيجة لوجود مرض مزمن في الجهاز الهضمي أو الكبد أو أمراض الكلى</a:t>
            </a:r>
          </a:p>
        </p:txBody>
      </p:sp>
      <p:sp>
        <p:nvSpPr>
          <p:cNvPr id="9" name="TextBox 20"/>
          <p:cNvSpPr txBox="1"/>
          <p:nvPr/>
        </p:nvSpPr>
        <p:spPr>
          <a:xfrm>
            <a:off x="10206819" y="2669175"/>
            <a:ext cx="2159758" cy="584775"/>
          </a:xfrm>
          <a:prstGeom prst="rect">
            <a:avLst/>
          </a:prstGeom>
          <a:noFill/>
        </p:spPr>
        <p:txBody>
          <a:bodyPr wrap="square">
            <a:spAutoFit/>
          </a:bodyPr>
          <a:lstStyle/>
          <a:p>
            <a:pPr algn="ctr" fontAlgn="auto">
              <a:spcBef>
                <a:spcPts val="0"/>
              </a:spcBef>
              <a:spcAft>
                <a:spcPts val="0"/>
              </a:spcAft>
              <a:defRPr/>
            </a:pPr>
            <a:r>
              <a:rPr lang="ar-SA" sz="3200" b="1" dirty="0" smtClean="0">
                <a:solidFill>
                  <a:srgbClr val="00B050"/>
                </a:solidFill>
                <a:latin typeface="Arial Black" pitchFamily="34" charset="0"/>
              </a:rPr>
              <a:t>أسبابه</a:t>
            </a:r>
            <a:endParaRPr lang="en-US" sz="3200" b="1" dirty="0">
              <a:solidFill>
                <a:srgbClr val="00B050"/>
              </a:solidFill>
              <a:latin typeface="Arial Black" pitchFamily="34" charset="0"/>
            </a:endParaRPr>
          </a:p>
        </p:txBody>
      </p:sp>
      <p:pic>
        <p:nvPicPr>
          <p:cNvPr id="10"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32216" t="67988" r="32228" b="10681"/>
          <a:stretch/>
        </p:blipFill>
        <p:spPr>
          <a:xfrm>
            <a:off x="9971821" y="4764195"/>
            <a:ext cx="2211221" cy="1638300"/>
          </a:xfrm>
          <a:prstGeom prst="rect">
            <a:avLst/>
          </a:prstGeom>
          <a:noFill/>
          <a:ln>
            <a:noFill/>
          </a:ln>
        </p:spPr>
      </p:pic>
      <p:sp>
        <p:nvSpPr>
          <p:cNvPr id="11" name="TextBox 20"/>
          <p:cNvSpPr txBox="1"/>
          <p:nvPr/>
        </p:nvSpPr>
        <p:spPr>
          <a:xfrm>
            <a:off x="10058577" y="4958041"/>
            <a:ext cx="1686636" cy="1015663"/>
          </a:xfrm>
          <a:prstGeom prst="rect">
            <a:avLst/>
          </a:prstGeom>
          <a:noFill/>
        </p:spPr>
        <p:txBody>
          <a:bodyPr wrap="square">
            <a:spAutoFit/>
          </a:bodyPr>
          <a:lstStyle/>
          <a:p>
            <a:pPr algn="ctr" fontAlgn="auto">
              <a:spcBef>
                <a:spcPts val="0"/>
              </a:spcBef>
              <a:spcAft>
                <a:spcPts val="0"/>
              </a:spcAft>
              <a:defRPr/>
            </a:pPr>
            <a:r>
              <a:rPr lang="ar-SA" sz="2000" b="1" dirty="0" smtClean="0">
                <a:solidFill>
                  <a:srgbClr val="00B050"/>
                </a:solidFill>
                <a:latin typeface="Arial Black" pitchFamily="34" charset="0"/>
              </a:rPr>
              <a:t>العوامل المؤدية لانتشاره</a:t>
            </a:r>
            <a:endParaRPr lang="en-US" sz="2000" b="1" dirty="0">
              <a:solidFill>
                <a:srgbClr val="00B050"/>
              </a:solidFill>
              <a:latin typeface="Arial Black" pitchFamily="34" charset="0"/>
            </a:endParaRPr>
          </a:p>
        </p:txBody>
      </p:sp>
      <p:sp>
        <p:nvSpPr>
          <p:cNvPr id="12" name="مربع نص 11"/>
          <p:cNvSpPr txBox="1"/>
          <p:nvPr/>
        </p:nvSpPr>
        <p:spPr>
          <a:xfrm>
            <a:off x="1845631" y="4835212"/>
            <a:ext cx="8220376" cy="1323439"/>
          </a:xfrm>
          <a:prstGeom prst="rect">
            <a:avLst/>
          </a:prstGeom>
          <a:solidFill>
            <a:srgbClr val="CCECFF"/>
          </a:solidFill>
          <a:ln/>
          <a:scene3d>
            <a:camera prst="orthographicFront"/>
            <a:lightRig rig="threePt" dir="t"/>
          </a:scene3d>
          <a:sp3d>
            <a:bevelT w="139700" prst="cross"/>
          </a:sp3d>
        </p:spPr>
        <p:style>
          <a:lnRef idx="1">
            <a:schemeClr val="accent4"/>
          </a:lnRef>
          <a:fillRef idx="3">
            <a:schemeClr val="accent4"/>
          </a:fillRef>
          <a:effectRef idx="2">
            <a:schemeClr val="accent4"/>
          </a:effectRef>
          <a:fontRef idx="minor">
            <a:schemeClr val="lt1"/>
          </a:fontRef>
        </p:style>
        <p:txBody>
          <a:bodyPr wrap="square" rtlCol="1" anchor="ctr">
            <a:spAutoFit/>
          </a:bodyPr>
          <a:lstStyle/>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العوامل الاجتماعية والاقتصادية</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عدم تعرض الطفل لأشعة الشمس المباشرة </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التأخر في ادخال المواد الغذائية الغنية بفيتامين د إلى طعام الطفل</a:t>
            </a:r>
          </a:p>
          <a:p>
            <a:pPr marL="342900" indent="-342900" algn="ctr">
              <a:buFont typeface="Wingdings" panose="05000000000000000000" pitchFamily="2" charset="2"/>
              <a:buChar char="ü"/>
            </a:pPr>
            <a:r>
              <a:rPr lang="ar-SA" sz="2000" dirty="0" smtClean="0">
                <a:solidFill>
                  <a:schemeClr val="tx1"/>
                </a:solidFill>
                <a:cs typeface="PT Bold Heading" pitchFamily="2" charset="-78"/>
              </a:rPr>
              <a:t>سوء الحالة الغذائية للأمهات وتكرار الحمل والولادة</a:t>
            </a:r>
          </a:p>
        </p:txBody>
      </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220" y="267411"/>
            <a:ext cx="2047875" cy="22288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668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1" grpId="0"/>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أحمر">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خداعي">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خداعي">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TC103457496[[fn=خداعي]]</Template>
  <TotalTime>278</TotalTime>
  <Words>1408</Words>
  <Application>Microsoft Office PowerPoint</Application>
  <PresentationFormat>مخصص</PresentationFormat>
  <Paragraphs>223</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خداعي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سوء التغذية والأعراض:</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Amani ،،</dc:creator>
  <cp:lastModifiedBy>Lama Aljathlan</cp:lastModifiedBy>
  <cp:revision>32</cp:revision>
  <dcterms:created xsi:type="dcterms:W3CDTF">2014-09-20T14:41:04Z</dcterms:created>
  <dcterms:modified xsi:type="dcterms:W3CDTF">2016-12-15T06:25:46Z</dcterms:modified>
</cp:coreProperties>
</file>