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  <p:sldId id="270" r:id="rId18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 varScale="1">
        <p:scale>
          <a:sx n="106" d="100"/>
          <a:sy n="106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BCDF-6A59-4F9F-AA29-3CEE5B4414A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B73B-17F3-40B6-8BD0-ADDAF6B5B9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1953"/>
          <a:stretch/>
        </p:blipFill>
        <p:spPr bwMode="auto">
          <a:xfrm>
            <a:off x="304800" y="381000"/>
            <a:ext cx="7543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44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</a:t>
            </a:r>
            <a:r>
              <a:rPr lang="en-US" dirty="0" err="1" smtClean="0"/>
              <a:t>and</a:t>
            </a:r>
            <a:r>
              <a:rPr lang="en-US" dirty="0" smtClean="0"/>
              <a:t> inverter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1981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4958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839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56637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52800" y="1219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154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286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SOP, Draw using only NAND gates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Draw F=               using only NAND ( don’t use inverter )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38342" cy="30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5344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535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7442"/>
          <a:stretch>
            <a:fillRect/>
          </a:stretch>
        </p:blipFill>
        <p:spPr bwMode="auto">
          <a:xfrm>
            <a:off x="2133600" y="838200"/>
            <a:ext cx="46386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146</Words>
  <Application>Microsoft Office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18</cp:revision>
  <dcterms:created xsi:type="dcterms:W3CDTF">2012-10-05T08:26:09Z</dcterms:created>
  <dcterms:modified xsi:type="dcterms:W3CDTF">2012-10-05T11:39:29Z</dcterms:modified>
</cp:coreProperties>
</file>